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sldIdLst>
    <p:sldId id="520" r:id="rId2"/>
    <p:sldId id="1053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CC"/>
    <a:srgbClr val="FFCC00"/>
    <a:srgbClr val="FFFFFF"/>
    <a:srgbClr val="800000"/>
    <a:srgbClr val="FF33CC"/>
    <a:srgbClr val="FF7C80"/>
    <a:srgbClr val="00FF00"/>
    <a:srgbClr val="262626"/>
    <a:srgbClr val="008000"/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83" autoAdjust="0"/>
    <p:restoredTop sz="93713" autoAdjust="0"/>
  </p:normalViewPr>
  <p:slideViewPr>
    <p:cSldViewPr snapToGrid="0">
      <p:cViewPr>
        <p:scale>
          <a:sx n="80" d="100"/>
          <a:sy n="80" d="100"/>
        </p:scale>
        <p:origin x="2658" y="82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13F616-1F4D-4E9B-AE10-54C2C8B7CBA0}" type="datetimeFigureOut">
              <a:rPr kumimoji="1" lang="ja-JP" altLang="en-US" smtClean="0"/>
              <a:t>2025/10/2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63A1AA-6E8E-4828-A41D-F448F94FEC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931590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Rectangle 11">
            <a:extLst>
              <a:ext uri="{FF2B5EF4-FFF2-40B4-BE49-F238E27FC236}">
                <a16:creationId xmlns:a16="http://schemas.microsoft.com/office/drawing/2014/main" id="{DA0963AC-A335-4AC4-A789-B465BD28545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5" name="Rectangle 12">
            <a:extLst>
              <a:ext uri="{FF2B5EF4-FFF2-40B4-BE49-F238E27FC236}">
                <a16:creationId xmlns:a16="http://schemas.microsoft.com/office/drawing/2014/main" id="{E90B4043-A148-4716-BDEF-5E21EA9D4F8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6" name="Rectangle 13">
            <a:extLst>
              <a:ext uri="{FF2B5EF4-FFF2-40B4-BE49-F238E27FC236}">
                <a16:creationId xmlns:a16="http://schemas.microsoft.com/office/drawing/2014/main" id="{AF9FA88B-81A4-4AD9-ADFF-3A2AAA2ACD9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7" name="Rectangle 14">
            <a:extLst>
              <a:ext uri="{FF2B5EF4-FFF2-40B4-BE49-F238E27FC236}">
                <a16:creationId xmlns:a16="http://schemas.microsoft.com/office/drawing/2014/main" id="{A1B7F4D6-652F-4AFD-B17A-1A8685B1E3D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8" name="Rectangle 18">
            <a:extLst>
              <a:ext uri="{FF2B5EF4-FFF2-40B4-BE49-F238E27FC236}">
                <a16:creationId xmlns:a16="http://schemas.microsoft.com/office/drawing/2014/main" id="{1566D461-2B0A-44C1-98E7-090C92D7AEF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9" name="Rectangle 19">
            <a:extLst>
              <a:ext uri="{FF2B5EF4-FFF2-40B4-BE49-F238E27FC236}">
                <a16:creationId xmlns:a16="http://schemas.microsoft.com/office/drawing/2014/main" id="{4B1ED7CE-AC6F-49C4-A93C-80CC0732AAD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91110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>
            <a:extLst>
              <a:ext uri="{FF2B5EF4-FFF2-40B4-BE49-F238E27FC236}">
                <a16:creationId xmlns:a16="http://schemas.microsoft.com/office/drawing/2014/main" id="{544376FD-B106-47F8-BD18-068AFE15FDF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" name="Rectangle 12">
            <a:extLst>
              <a:ext uri="{FF2B5EF4-FFF2-40B4-BE49-F238E27FC236}">
                <a16:creationId xmlns:a16="http://schemas.microsoft.com/office/drawing/2014/main" id="{4DD2332D-8993-4DFD-807A-4CEF4574B4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Rectangle 13">
            <a:extLst>
              <a:ext uri="{FF2B5EF4-FFF2-40B4-BE49-F238E27FC236}">
                <a16:creationId xmlns:a16="http://schemas.microsoft.com/office/drawing/2014/main" id="{13182939-72F8-480F-91A0-DE7D5DFF15B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" name="Rectangle 14">
            <a:extLst>
              <a:ext uri="{FF2B5EF4-FFF2-40B4-BE49-F238E27FC236}">
                <a16:creationId xmlns:a16="http://schemas.microsoft.com/office/drawing/2014/main" id="{25150DBB-A2F6-4480-9FD2-B55266A0B88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" name="Rectangle 15">
            <a:extLst>
              <a:ext uri="{FF2B5EF4-FFF2-40B4-BE49-F238E27FC236}">
                <a16:creationId xmlns:a16="http://schemas.microsoft.com/office/drawing/2014/main" id="{43702291-6286-47E4-BC8A-1DB2942116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Rectangle 16">
            <a:extLst>
              <a:ext uri="{FF2B5EF4-FFF2-40B4-BE49-F238E27FC236}">
                <a16:creationId xmlns:a16="http://schemas.microsoft.com/office/drawing/2014/main" id="{35215D61-E62F-4AA9-916E-1162EF50F41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" name="Rectangle 18">
            <a:extLst>
              <a:ext uri="{FF2B5EF4-FFF2-40B4-BE49-F238E27FC236}">
                <a16:creationId xmlns:a16="http://schemas.microsoft.com/office/drawing/2014/main" id="{81605EC3-DB25-430E-AA4F-8C80AAB7C4B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" name="Rectangle 19">
            <a:extLst>
              <a:ext uri="{FF2B5EF4-FFF2-40B4-BE49-F238E27FC236}">
                <a16:creationId xmlns:a16="http://schemas.microsoft.com/office/drawing/2014/main" id="{08368F6E-66CE-49DA-B738-ABF5C7A44E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" name="Rectangle 20">
            <a:extLst>
              <a:ext uri="{FF2B5EF4-FFF2-40B4-BE49-F238E27FC236}">
                <a16:creationId xmlns:a16="http://schemas.microsoft.com/office/drawing/2014/main" id="{205CCA42-22FD-4F88-87CC-4048B541E20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" name="Rectangle 21">
            <a:extLst>
              <a:ext uri="{FF2B5EF4-FFF2-40B4-BE49-F238E27FC236}">
                <a16:creationId xmlns:a16="http://schemas.microsoft.com/office/drawing/2014/main" id="{FFEE13D6-B004-4821-B16C-CA1F2C5EC0C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" name="Rectangle 22">
            <a:extLst>
              <a:ext uri="{FF2B5EF4-FFF2-40B4-BE49-F238E27FC236}">
                <a16:creationId xmlns:a16="http://schemas.microsoft.com/office/drawing/2014/main" id="{266CDB5F-5661-40E5-9368-D1BAB026EF1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" name="Rectangle 23">
            <a:extLst>
              <a:ext uri="{FF2B5EF4-FFF2-40B4-BE49-F238E27FC236}">
                <a16:creationId xmlns:a16="http://schemas.microsoft.com/office/drawing/2014/main" id="{55C69052-83F1-46A5-B3D4-818BC59A325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" name="Rectangle 24">
            <a:extLst>
              <a:ext uri="{FF2B5EF4-FFF2-40B4-BE49-F238E27FC236}">
                <a16:creationId xmlns:a16="http://schemas.microsoft.com/office/drawing/2014/main" id="{0346FBE1-C238-47FE-8113-4CC9A226D8E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5" name="Rectangle 25">
            <a:extLst>
              <a:ext uri="{FF2B5EF4-FFF2-40B4-BE49-F238E27FC236}">
                <a16:creationId xmlns:a16="http://schemas.microsoft.com/office/drawing/2014/main" id="{DAB5F060-A4DE-4C17-B90C-D01058FCE32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6" name="Rectangle 26">
            <a:extLst>
              <a:ext uri="{FF2B5EF4-FFF2-40B4-BE49-F238E27FC236}">
                <a16:creationId xmlns:a16="http://schemas.microsoft.com/office/drawing/2014/main" id="{D50F0BF7-1D05-4B51-8184-0723488202A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6875144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E46F18B2-1E8E-A2F4-D471-49B5FE3A9266}"/>
              </a:ext>
            </a:extLst>
          </p:cNvPr>
          <p:cNvGrpSpPr/>
          <p:nvPr userDrawn="1"/>
        </p:nvGrpSpPr>
        <p:grpSpPr>
          <a:xfrm>
            <a:off x="1680797" y="311997"/>
            <a:ext cx="6283882" cy="6234006"/>
            <a:chOff x="2159282" y="845158"/>
            <a:chExt cx="5651654" cy="5606797"/>
          </a:xfrm>
        </p:grpSpPr>
        <p:sp>
          <p:nvSpPr>
            <p:cNvPr id="3" name="Rectangle 11">
              <a:extLst>
                <a:ext uri="{FF2B5EF4-FFF2-40B4-BE49-F238E27FC236}">
                  <a16:creationId xmlns:a16="http://schemas.microsoft.com/office/drawing/2014/main" id="{C30DCEA1-435A-E9D1-0E77-B7DE460752B0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2159282" y="845158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" name="Rectangle 12">
              <a:extLst>
                <a:ext uri="{FF2B5EF4-FFF2-40B4-BE49-F238E27FC236}">
                  <a16:creationId xmlns:a16="http://schemas.microsoft.com/office/drawing/2014/main" id="{62764DC5-1CD7-9C91-C6FA-15C1DBDB9A72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107677" y="845158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" name="Rectangle 13">
              <a:extLst>
                <a:ext uri="{FF2B5EF4-FFF2-40B4-BE49-F238E27FC236}">
                  <a16:creationId xmlns:a16="http://schemas.microsoft.com/office/drawing/2014/main" id="{3E13BEFE-1318-B4C9-E7BF-D7E611F9C59F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2159282" y="3748696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" name="Rectangle 14">
              <a:extLst>
                <a:ext uri="{FF2B5EF4-FFF2-40B4-BE49-F238E27FC236}">
                  <a16:creationId xmlns:a16="http://schemas.microsoft.com/office/drawing/2014/main" id="{A3C2A3E5-6D6B-177A-32A9-2715E4F8B309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107677" y="3748696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9348918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>
            <a:extLst>
              <a:ext uri="{FF2B5EF4-FFF2-40B4-BE49-F238E27FC236}">
                <a16:creationId xmlns:a16="http://schemas.microsoft.com/office/drawing/2014/main" id="{4CC9C1EB-2A87-702F-C41E-BA3CC2D56A9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40787" y="745010"/>
            <a:ext cx="1884859" cy="188486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" name="Rectangle 12">
            <a:extLst>
              <a:ext uri="{FF2B5EF4-FFF2-40B4-BE49-F238E27FC236}">
                <a16:creationId xmlns:a16="http://schemas.microsoft.com/office/drawing/2014/main" id="{EF5EB61B-5FA6-A34A-464B-063DEC7136F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877159" y="745010"/>
            <a:ext cx="1884859" cy="188486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Rectangle 13">
            <a:extLst>
              <a:ext uri="{FF2B5EF4-FFF2-40B4-BE49-F238E27FC236}">
                <a16:creationId xmlns:a16="http://schemas.microsoft.com/office/drawing/2014/main" id="{23E8667C-CC03-07AD-B4ED-4839810A974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40787" y="2696948"/>
            <a:ext cx="1884859" cy="188486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" name="Rectangle 14">
            <a:extLst>
              <a:ext uri="{FF2B5EF4-FFF2-40B4-BE49-F238E27FC236}">
                <a16:creationId xmlns:a16="http://schemas.microsoft.com/office/drawing/2014/main" id="{7704491C-5F88-33A2-2244-288EAD903D8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877159" y="2696948"/>
            <a:ext cx="1884859" cy="188486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" name="Rectangle 18">
            <a:extLst>
              <a:ext uri="{FF2B5EF4-FFF2-40B4-BE49-F238E27FC236}">
                <a16:creationId xmlns:a16="http://schemas.microsoft.com/office/drawing/2014/main" id="{F0217352-8354-63A5-9A6B-009F965C74A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013531" y="745010"/>
            <a:ext cx="1884859" cy="188486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Rectangle 19">
            <a:extLst>
              <a:ext uri="{FF2B5EF4-FFF2-40B4-BE49-F238E27FC236}">
                <a16:creationId xmlns:a16="http://schemas.microsoft.com/office/drawing/2014/main" id="{E4A92EBA-B6B8-CC81-5A46-E15306A4213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013531" y="2696948"/>
            <a:ext cx="1884859" cy="188486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" name="Rectangle 21">
            <a:extLst>
              <a:ext uri="{FF2B5EF4-FFF2-40B4-BE49-F238E27FC236}">
                <a16:creationId xmlns:a16="http://schemas.microsoft.com/office/drawing/2014/main" id="{1E6889D9-D617-A0A4-5328-E7A848DF987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149903" y="745010"/>
            <a:ext cx="1884859" cy="188486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" name="Rectangle 22">
            <a:extLst>
              <a:ext uri="{FF2B5EF4-FFF2-40B4-BE49-F238E27FC236}">
                <a16:creationId xmlns:a16="http://schemas.microsoft.com/office/drawing/2014/main" id="{D54BA6D6-622E-1BD3-1A4A-81CC0E228E6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149903" y="2696948"/>
            <a:ext cx="1884859" cy="188486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" name="Rectangle 13">
            <a:extLst>
              <a:ext uri="{FF2B5EF4-FFF2-40B4-BE49-F238E27FC236}">
                <a16:creationId xmlns:a16="http://schemas.microsoft.com/office/drawing/2014/main" id="{F4B73D75-25C5-74EB-7871-F915DD5CB9F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40787" y="4658815"/>
            <a:ext cx="1884859" cy="188486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" name="Rectangle 14">
            <a:extLst>
              <a:ext uri="{FF2B5EF4-FFF2-40B4-BE49-F238E27FC236}">
                <a16:creationId xmlns:a16="http://schemas.microsoft.com/office/drawing/2014/main" id="{7E9A3186-7530-E089-2B87-3CC79DE9B84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877159" y="4658815"/>
            <a:ext cx="1884859" cy="188486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" name="Rectangle 19">
            <a:extLst>
              <a:ext uri="{FF2B5EF4-FFF2-40B4-BE49-F238E27FC236}">
                <a16:creationId xmlns:a16="http://schemas.microsoft.com/office/drawing/2014/main" id="{ADD59BE3-2BD1-C0AA-2BB7-E50E50F2F1CE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013531" y="4658815"/>
            <a:ext cx="1884859" cy="188486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" name="Rectangle 22">
            <a:extLst>
              <a:ext uri="{FF2B5EF4-FFF2-40B4-BE49-F238E27FC236}">
                <a16:creationId xmlns:a16="http://schemas.microsoft.com/office/drawing/2014/main" id="{732E3584-0D34-2E4E-4830-3034DCD891B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149903" y="4658815"/>
            <a:ext cx="1884859" cy="188486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9024154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211769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3E40BBC4-7F08-7D0B-FAE9-F478BD52CED1}"/>
              </a:ext>
            </a:extLst>
          </p:cNvPr>
          <p:cNvSpPr/>
          <p:nvPr userDrawn="1"/>
        </p:nvSpPr>
        <p:spPr>
          <a:xfrm>
            <a:off x="51275" y="68366"/>
            <a:ext cx="9803450" cy="67597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538543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6777574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114756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342150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hyperlink" Target="http://www.digipot.net/" TargetMode="Externa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Copyright©2025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13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5" r:id="rId3"/>
    <p:sldLayoutId id="2147483663" r:id="rId4"/>
    <p:sldLayoutId id="2147483696" r:id="rId5"/>
    <p:sldLayoutId id="2147483664" r:id="rId6"/>
    <p:sldLayoutId id="2147483668" r:id="rId7"/>
    <p:sldLayoutId id="2147483682" r:id="rId8"/>
    <p:sldLayoutId id="2147483681" r:id="rId9"/>
    <p:sldLayoutId id="2147483695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E909FBD-C51E-8B42-B17E-0F7605DEE1E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テキスト ボックス 105">
            <a:extLst>
              <a:ext uri="{FF2B5EF4-FFF2-40B4-BE49-F238E27FC236}">
                <a16:creationId xmlns:a16="http://schemas.microsoft.com/office/drawing/2014/main" id="{A1DD169F-62D8-603B-A10C-415971C96DD3}"/>
              </a:ext>
            </a:extLst>
          </p:cNvPr>
          <p:cNvSpPr txBox="1"/>
          <p:nvPr/>
        </p:nvSpPr>
        <p:spPr>
          <a:xfrm>
            <a:off x="276046" y="232912"/>
            <a:ext cx="20313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熊注意マーク</a:t>
            </a:r>
          </a:p>
        </p:txBody>
      </p:sp>
      <p:grpSp>
        <p:nvGrpSpPr>
          <p:cNvPr id="1071" name="グループ化 1070">
            <a:extLst>
              <a:ext uri="{FF2B5EF4-FFF2-40B4-BE49-F238E27FC236}">
                <a16:creationId xmlns:a16="http://schemas.microsoft.com/office/drawing/2014/main" id="{8298328B-CACC-8427-AF15-22198CB06E0F}"/>
              </a:ext>
            </a:extLst>
          </p:cNvPr>
          <p:cNvGrpSpPr/>
          <p:nvPr/>
        </p:nvGrpSpPr>
        <p:grpSpPr>
          <a:xfrm>
            <a:off x="3676625" y="1025770"/>
            <a:ext cx="2584534" cy="2358225"/>
            <a:chOff x="3794361" y="2438880"/>
            <a:chExt cx="3771569" cy="3441320"/>
          </a:xfrm>
        </p:grpSpPr>
        <p:grpSp>
          <p:nvGrpSpPr>
            <p:cNvPr id="1072" name="グループ化 1071">
              <a:extLst>
                <a:ext uri="{FF2B5EF4-FFF2-40B4-BE49-F238E27FC236}">
                  <a16:creationId xmlns:a16="http://schemas.microsoft.com/office/drawing/2014/main" id="{DF74718D-C8C0-6A04-D6B0-77746F2DA416}"/>
                </a:ext>
              </a:extLst>
            </p:cNvPr>
            <p:cNvGrpSpPr/>
            <p:nvPr/>
          </p:nvGrpSpPr>
          <p:grpSpPr>
            <a:xfrm flipH="1">
              <a:off x="5559628" y="2438880"/>
              <a:ext cx="2006302" cy="2151213"/>
              <a:chOff x="4379059" y="1477798"/>
              <a:chExt cx="2006302" cy="2151213"/>
            </a:xfrm>
          </p:grpSpPr>
          <p:grpSp>
            <p:nvGrpSpPr>
              <p:cNvPr id="1098" name="グループ化 1097">
                <a:extLst>
                  <a:ext uri="{FF2B5EF4-FFF2-40B4-BE49-F238E27FC236}">
                    <a16:creationId xmlns:a16="http://schemas.microsoft.com/office/drawing/2014/main" id="{5F515C14-32FE-5A8B-C853-73AF4737C968}"/>
                  </a:ext>
                </a:extLst>
              </p:cNvPr>
              <p:cNvGrpSpPr/>
              <p:nvPr/>
            </p:nvGrpSpPr>
            <p:grpSpPr>
              <a:xfrm>
                <a:off x="5147511" y="1477798"/>
                <a:ext cx="204092" cy="169955"/>
                <a:chOff x="5147511" y="1477798"/>
                <a:chExt cx="204092" cy="169955"/>
              </a:xfrm>
            </p:grpSpPr>
            <p:sp>
              <p:nvSpPr>
                <p:cNvPr id="1101" name="二等辺三角形 125">
                  <a:extLst>
                    <a:ext uri="{FF2B5EF4-FFF2-40B4-BE49-F238E27FC236}">
                      <a16:creationId xmlns:a16="http://schemas.microsoft.com/office/drawing/2014/main" id="{2D684A36-1251-A96D-B64E-D85161651F1F}"/>
                    </a:ext>
                  </a:extLst>
                </p:cNvPr>
                <p:cNvSpPr/>
                <p:nvPr/>
              </p:nvSpPr>
              <p:spPr>
                <a:xfrm rot="1257251" flipH="1">
                  <a:off x="5147511" y="1477798"/>
                  <a:ext cx="56455" cy="72323"/>
                </a:xfrm>
                <a:custGeom>
                  <a:avLst/>
                  <a:gdLst>
                    <a:gd name="connsiteX0" fmla="*/ 0 w 150850"/>
                    <a:gd name="connsiteY0" fmla="*/ 171518 h 171518"/>
                    <a:gd name="connsiteX1" fmla="*/ 75425 w 150850"/>
                    <a:gd name="connsiteY1" fmla="*/ 0 h 171518"/>
                    <a:gd name="connsiteX2" fmla="*/ 150850 w 150850"/>
                    <a:gd name="connsiteY2" fmla="*/ 171518 h 171518"/>
                    <a:gd name="connsiteX3" fmla="*/ 0 w 150850"/>
                    <a:gd name="connsiteY3" fmla="*/ 171518 h 171518"/>
                    <a:gd name="connsiteX0" fmla="*/ 0 w 150850"/>
                    <a:gd name="connsiteY0" fmla="*/ 171554 h 171554"/>
                    <a:gd name="connsiteX1" fmla="*/ 75425 w 150850"/>
                    <a:gd name="connsiteY1" fmla="*/ 36 h 171554"/>
                    <a:gd name="connsiteX2" fmla="*/ 150850 w 150850"/>
                    <a:gd name="connsiteY2" fmla="*/ 171554 h 171554"/>
                    <a:gd name="connsiteX3" fmla="*/ 0 w 150850"/>
                    <a:gd name="connsiteY3" fmla="*/ 171554 h 1715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50850" h="171554">
                      <a:moveTo>
                        <a:pt x="0" y="171554"/>
                      </a:moveTo>
                      <a:cubicBezTo>
                        <a:pt x="25142" y="114381"/>
                        <a:pt x="52664" y="-2368"/>
                        <a:pt x="75425" y="36"/>
                      </a:cubicBezTo>
                      <a:cubicBezTo>
                        <a:pt x="98186" y="2440"/>
                        <a:pt x="125708" y="114381"/>
                        <a:pt x="150850" y="171554"/>
                      </a:cubicBezTo>
                      <a:lnTo>
                        <a:pt x="0" y="171554"/>
                      </a:lnTo>
                      <a:close/>
                    </a:path>
                  </a:pathLst>
                </a:custGeom>
                <a:solidFill>
                  <a:sysClr val="window" lastClr="FFFFFF">
                    <a:lumMod val="75000"/>
                  </a:sysClr>
                </a:solidFill>
                <a:ln w="19050" cap="rnd" cmpd="sng" algn="ctr">
                  <a:solidFill>
                    <a:sysClr val="window" lastClr="FFFFFF">
                      <a:lumMod val="50000"/>
                    </a:sysClr>
                  </a:solidFill>
                  <a:prstDash val="solid"/>
                  <a:rou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102" name="二等辺三角形 125">
                  <a:extLst>
                    <a:ext uri="{FF2B5EF4-FFF2-40B4-BE49-F238E27FC236}">
                      <a16:creationId xmlns:a16="http://schemas.microsoft.com/office/drawing/2014/main" id="{7E111B73-D034-3FD4-0064-FE97F015E8C7}"/>
                    </a:ext>
                  </a:extLst>
                </p:cNvPr>
                <p:cNvSpPr/>
                <p:nvPr/>
              </p:nvSpPr>
              <p:spPr>
                <a:xfrm rot="1800000" flipH="1">
                  <a:off x="5197517" y="1501609"/>
                  <a:ext cx="56455" cy="72323"/>
                </a:xfrm>
                <a:custGeom>
                  <a:avLst/>
                  <a:gdLst>
                    <a:gd name="connsiteX0" fmla="*/ 0 w 150850"/>
                    <a:gd name="connsiteY0" fmla="*/ 171518 h 171518"/>
                    <a:gd name="connsiteX1" fmla="*/ 75425 w 150850"/>
                    <a:gd name="connsiteY1" fmla="*/ 0 h 171518"/>
                    <a:gd name="connsiteX2" fmla="*/ 150850 w 150850"/>
                    <a:gd name="connsiteY2" fmla="*/ 171518 h 171518"/>
                    <a:gd name="connsiteX3" fmla="*/ 0 w 150850"/>
                    <a:gd name="connsiteY3" fmla="*/ 171518 h 171518"/>
                    <a:gd name="connsiteX0" fmla="*/ 0 w 150850"/>
                    <a:gd name="connsiteY0" fmla="*/ 171554 h 171554"/>
                    <a:gd name="connsiteX1" fmla="*/ 75425 w 150850"/>
                    <a:gd name="connsiteY1" fmla="*/ 36 h 171554"/>
                    <a:gd name="connsiteX2" fmla="*/ 150850 w 150850"/>
                    <a:gd name="connsiteY2" fmla="*/ 171554 h 171554"/>
                    <a:gd name="connsiteX3" fmla="*/ 0 w 150850"/>
                    <a:gd name="connsiteY3" fmla="*/ 171554 h 1715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50850" h="171554">
                      <a:moveTo>
                        <a:pt x="0" y="171554"/>
                      </a:moveTo>
                      <a:cubicBezTo>
                        <a:pt x="25142" y="114381"/>
                        <a:pt x="52664" y="-2368"/>
                        <a:pt x="75425" y="36"/>
                      </a:cubicBezTo>
                      <a:cubicBezTo>
                        <a:pt x="98186" y="2440"/>
                        <a:pt x="125708" y="114381"/>
                        <a:pt x="150850" y="171554"/>
                      </a:cubicBezTo>
                      <a:lnTo>
                        <a:pt x="0" y="171554"/>
                      </a:lnTo>
                      <a:close/>
                    </a:path>
                  </a:pathLst>
                </a:custGeom>
                <a:solidFill>
                  <a:sysClr val="window" lastClr="FFFFFF">
                    <a:lumMod val="75000"/>
                  </a:sysClr>
                </a:solidFill>
                <a:ln w="19050" cap="rnd" cmpd="sng" algn="ctr">
                  <a:solidFill>
                    <a:sysClr val="window" lastClr="FFFFFF">
                      <a:lumMod val="50000"/>
                    </a:sysClr>
                  </a:solidFill>
                  <a:prstDash val="solid"/>
                  <a:rou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103" name="二等辺三角形 125">
                  <a:extLst>
                    <a:ext uri="{FF2B5EF4-FFF2-40B4-BE49-F238E27FC236}">
                      <a16:creationId xmlns:a16="http://schemas.microsoft.com/office/drawing/2014/main" id="{C002C545-437A-FA68-4E52-C8C46B92C393}"/>
                    </a:ext>
                  </a:extLst>
                </p:cNvPr>
                <p:cNvSpPr/>
                <p:nvPr/>
              </p:nvSpPr>
              <p:spPr>
                <a:xfrm rot="2051135" flipH="1">
                  <a:off x="5252286" y="1539712"/>
                  <a:ext cx="56455" cy="72323"/>
                </a:xfrm>
                <a:custGeom>
                  <a:avLst/>
                  <a:gdLst>
                    <a:gd name="connsiteX0" fmla="*/ 0 w 150850"/>
                    <a:gd name="connsiteY0" fmla="*/ 171518 h 171518"/>
                    <a:gd name="connsiteX1" fmla="*/ 75425 w 150850"/>
                    <a:gd name="connsiteY1" fmla="*/ 0 h 171518"/>
                    <a:gd name="connsiteX2" fmla="*/ 150850 w 150850"/>
                    <a:gd name="connsiteY2" fmla="*/ 171518 h 171518"/>
                    <a:gd name="connsiteX3" fmla="*/ 0 w 150850"/>
                    <a:gd name="connsiteY3" fmla="*/ 171518 h 171518"/>
                    <a:gd name="connsiteX0" fmla="*/ 0 w 150850"/>
                    <a:gd name="connsiteY0" fmla="*/ 171554 h 171554"/>
                    <a:gd name="connsiteX1" fmla="*/ 75425 w 150850"/>
                    <a:gd name="connsiteY1" fmla="*/ 36 h 171554"/>
                    <a:gd name="connsiteX2" fmla="*/ 150850 w 150850"/>
                    <a:gd name="connsiteY2" fmla="*/ 171554 h 171554"/>
                    <a:gd name="connsiteX3" fmla="*/ 0 w 150850"/>
                    <a:gd name="connsiteY3" fmla="*/ 171554 h 1715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50850" h="171554">
                      <a:moveTo>
                        <a:pt x="0" y="171554"/>
                      </a:moveTo>
                      <a:cubicBezTo>
                        <a:pt x="25142" y="114381"/>
                        <a:pt x="52664" y="-2368"/>
                        <a:pt x="75425" y="36"/>
                      </a:cubicBezTo>
                      <a:cubicBezTo>
                        <a:pt x="98186" y="2440"/>
                        <a:pt x="125708" y="114381"/>
                        <a:pt x="150850" y="171554"/>
                      </a:cubicBezTo>
                      <a:lnTo>
                        <a:pt x="0" y="171554"/>
                      </a:lnTo>
                      <a:close/>
                    </a:path>
                  </a:pathLst>
                </a:custGeom>
                <a:solidFill>
                  <a:sysClr val="window" lastClr="FFFFFF">
                    <a:lumMod val="75000"/>
                  </a:sysClr>
                </a:solidFill>
                <a:ln w="19050" cap="rnd" cmpd="sng" algn="ctr">
                  <a:solidFill>
                    <a:sysClr val="window" lastClr="FFFFFF">
                      <a:lumMod val="50000"/>
                    </a:sysClr>
                  </a:solidFill>
                  <a:prstDash val="solid"/>
                  <a:rou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104" name="二等辺三角形 125">
                  <a:extLst>
                    <a:ext uri="{FF2B5EF4-FFF2-40B4-BE49-F238E27FC236}">
                      <a16:creationId xmlns:a16="http://schemas.microsoft.com/office/drawing/2014/main" id="{CE6768EF-AA0C-CDD5-77D6-15820EEBF29A}"/>
                    </a:ext>
                  </a:extLst>
                </p:cNvPr>
                <p:cNvSpPr/>
                <p:nvPr/>
              </p:nvSpPr>
              <p:spPr>
                <a:xfrm rot="2418469" flipH="1">
                  <a:off x="5295148" y="1575430"/>
                  <a:ext cx="56455" cy="72323"/>
                </a:xfrm>
                <a:custGeom>
                  <a:avLst/>
                  <a:gdLst>
                    <a:gd name="connsiteX0" fmla="*/ 0 w 150850"/>
                    <a:gd name="connsiteY0" fmla="*/ 171518 h 171518"/>
                    <a:gd name="connsiteX1" fmla="*/ 75425 w 150850"/>
                    <a:gd name="connsiteY1" fmla="*/ 0 h 171518"/>
                    <a:gd name="connsiteX2" fmla="*/ 150850 w 150850"/>
                    <a:gd name="connsiteY2" fmla="*/ 171518 h 171518"/>
                    <a:gd name="connsiteX3" fmla="*/ 0 w 150850"/>
                    <a:gd name="connsiteY3" fmla="*/ 171518 h 171518"/>
                    <a:gd name="connsiteX0" fmla="*/ 0 w 150850"/>
                    <a:gd name="connsiteY0" fmla="*/ 171554 h 171554"/>
                    <a:gd name="connsiteX1" fmla="*/ 75425 w 150850"/>
                    <a:gd name="connsiteY1" fmla="*/ 36 h 171554"/>
                    <a:gd name="connsiteX2" fmla="*/ 150850 w 150850"/>
                    <a:gd name="connsiteY2" fmla="*/ 171554 h 171554"/>
                    <a:gd name="connsiteX3" fmla="*/ 0 w 150850"/>
                    <a:gd name="connsiteY3" fmla="*/ 171554 h 1715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50850" h="171554">
                      <a:moveTo>
                        <a:pt x="0" y="171554"/>
                      </a:moveTo>
                      <a:cubicBezTo>
                        <a:pt x="25142" y="114381"/>
                        <a:pt x="52664" y="-2368"/>
                        <a:pt x="75425" y="36"/>
                      </a:cubicBezTo>
                      <a:cubicBezTo>
                        <a:pt x="98186" y="2440"/>
                        <a:pt x="125708" y="114381"/>
                        <a:pt x="150850" y="171554"/>
                      </a:cubicBezTo>
                      <a:lnTo>
                        <a:pt x="0" y="171554"/>
                      </a:lnTo>
                      <a:close/>
                    </a:path>
                  </a:pathLst>
                </a:custGeom>
                <a:solidFill>
                  <a:sysClr val="window" lastClr="FFFFFF">
                    <a:lumMod val="75000"/>
                  </a:sysClr>
                </a:solidFill>
                <a:ln w="19050" cap="rnd" cmpd="sng" algn="ctr">
                  <a:solidFill>
                    <a:sysClr val="window" lastClr="FFFFFF">
                      <a:lumMod val="50000"/>
                    </a:sysClr>
                  </a:solidFill>
                  <a:prstDash val="solid"/>
                  <a:rou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</a:endParaRPr>
                </a:p>
              </p:txBody>
            </p:sp>
          </p:grpSp>
          <p:sp>
            <p:nvSpPr>
              <p:cNvPr id="1099" name="フリーフォーム: 図形 1098">
                <a:extLst>
                  <a:ext uri="{FF2B5EF4-FFF2-40B4-BE49-F238E27FC236}">
                    <a16:creationId xmlns:a16="http://schemas.microsoft.com/office/drawing/2014/main" id="{A11EFFC7-476B-B73D-54AE-A94245A3E151}"/>
                  </a:ext>
                </a:extLst>
              </p:cNvPr>
              <p:cNvSpPr/>
              <p:nvPr/>
            </p:nvSpPr>
            <p:spPr>
              <a:xfrm rot="1546237">
                <a:off x="4379059" y="1738412"/>
                <a:ext cx="2006302" cy="1890599"/>
              </a:xfrm>
              <a:custGeom>
                <a:avLst/>
                <a:gdLst>
                  <a:gd name="connsiteX0" fmla="*/ 191394 w 2054328"/>
                  <a:gd name="connsiteY0" fmla="*/ 0 h 1746769"/>
                  <a:gd name="connsiteX1" fmla="*/ 574186 w 2054328"/>
                  <a:gd name="connsiteY1" fmla="*/ 0 h 1746769"/>
                  <a:gd name="connsiteX2" fmla="*/ 765582 w 2054328"/>
                  <a:gd name="connsiteY2" fmla="*/ 876593 h 1746769"/>
                  <a:gd name="connsiteX3" fmla="*/ 763094 w 2054328"/>
                  <a:gd name="connsiteY3" fmla="*/ 876593 h 1746769"/>
                  <a:gd name="connsiteX4" fmla="*/ 776280 w 2054328"/>
                  <a:gd name="connsiteY4" fmla="*/ 897494 h 1746769"/>
                  <a:gd name="connsiteX5" fmla="*/ 1133415 w 2054328"/>
                  <a:gd name="connsiteY5" fmla="*/ 1017255 h 1746769"/>
                  <a:gd name="connsiteX6" fmla="*/ 1868589 w 2054328"/>
                  <a:gd name="connsiteY6" fmla="*/ 820266 h 1746769"/>
                  <a:gd name="connsiteX7" fmla="*/ 2054328 w 2054328"/>
                  <a:gd name="connsiteY7" fmla="*/ 1513453 h 1746769"/>
                  <a:gd name="connsiteX8" fmla="*/ 1319154 w 2054328"/>
                  <a:gd name="connsiteY8" fmla="*/ 1710443 h 1746769"/>
                  <a:gd name="connsiteX9" fmla="*/ 22898 w 2054328"/>
                  <a:gd name="connsiteY9" fmla="*/ 962049 h 1746769"/>
                  <a:gd name="connsiteX10" fmla="*/ 0 w 2054328"/>
                  <a:gd name="connsiteY10" fmla="*/ 876592 h 1746769"/>
                  <a:gd name="connsiteX11" fmla="*/ 0 w 2054328"/>
                  <a:gd name="connsiteY11" fmla="*/ 876592 h 1746769"/>
                  <a:gd name="connsiteX12" fmla="*/ 0 w 2054328"/>
                  <a:gd name="connsiteY12" fmla="*/ 876591 h 1746769"/>
                  <a:gd name="connsiteX13" fmla="*/ 161077 w 2054328"/>
                  <a:gd name="connsiteY13" fmla="*/ 138857 h 1746769"/>
                  <a:gd name="connsiteX14" fmla="*/ 519543 w 2054328"/>
                  <a:gd name="connsiteY14" fmla="*/ 42806 h 1746769"/>
                  <a:gd name="connsiteX15" fmla="*/ 519543 w 2054328"/>
                  <a:gd name="connsiteY15" fmla="*/ 42806 h 1746769"/>
                  <a:gd name="connsiteX16" fmla="*/ 161076 w 2054328"/>
                  <a:gd name="connsiteY16" fmla="*/ 138857 h 1746769"/>
                  <a:gd name="connsiteX0" fmla="*/ 191394 w 2054328"/>
                  <a:gd name="connsiteY0" fmla="*/ 0 h 1746769"/>
                  <a:gd name="connsiteX1" fmla="*/ 574186 w 2054328"/>
                  <a:gd name="connsiteY1" fmla="*/ 0 h 1746769"/>
                  <a:gd name="connsiteX2" fmla="*/ 765582 w 2054328"/>
                  <a:gd name="connsiteY2" fmla="*/ 876593 h 1746769"/>
                  <a:gd name="connsiteX3" fmla="*/ 763094 w 2054328"/>
                  <a:gd name="connsiteY3" fmla="*/ 876593 h 1746769"/>
                  <a:gd name="connsiteX4" fmla="*/ 776280 w 2054328"/>
                  <a:gd name="connsiteY4" fmla="*/ 897494 h 1746769"/>
                  <a:gd name="connsiteX5" fmla="*/ 1133415 w 2054328"/>
                  <a:gd name="connsiteY5" fmla="*/ 1017255 h 1746769"/>
                  <a:gd name="connsiteX6" fmla="*/ 1868589 w 2054328"/>
                  <a:gd name="connsiteY6" fmla="*/ 820266 h 1746769"/>
                  <a:gd name="connsiteX7" fmla="*/ 2054328 w 2054328"/>
                  <a:gd name="connsiteY7" fmla="*/ 1513453 h 1746769"/>
                  <a:gd name="connsiteX8" fmla="*/ 1319154 w 2054328"/>
                  <a:gd name="connsiteY8" fmla="*/ 1710443 h 1746769"/>
                  <a:gd name="connsiteX9" fmla="*/ 22898 w 2054328"/>
                  <a:gd name="connsiteY9" fmla="*/ 962049 h 1746769"/>
                  <a:gd name="connsiteX10" fmla="*/ 0 w 2054328"/>
                  <a:gd name="connsiteY10" fmla="*/ 876592 h 1746769"/>
                  <a:gd name="connsiteX11" fmla="*/ 0 w 2054328"/>
                  <a:gd name="connsiteY11" fmla="*/ 876592 h 1746769"/>
                  <a:gd name="connsiteX12" fmla="*/ 0 w 2054328"/>
                  <a:gd name="connsiteY12" fmla="*/ 876591 h 1746769"/>
                  <a:gd name="connsiteX13" fmla="*/ 161077 w 2054328"/>
                  <a:gd name="connsiteY13" fmla="*/ 138857 h 1746769"/>
                  <a:gd name="connsiteX14" fmla="*/ 519543 w 2054328"/>
                  <a:gd name="connsiteY14" fmla="*/ 42806 h 1746769"/>
                  <a:gd name="connsiteX15" fmla="*/ 161076 w 2054328"/>
                  <a:gd name="connsiteY15" fmla="*/ 138857 h 1746769"/>
                  <a:gd name="connsiteX16" fmla="*/ 191394 w 2054328"/>
                  <a:gd name="connsiteY16" fmla="*/ 0 h 1746769"/>
                  <a:gd name="connsiteX0" fmla="*/ 191394 w 2054328"/>
                  <a:gd name="connsiteY0" fmla="*/ 0 h 1746769"/>
                  <a:gd name="connsiteX1" fmla="*/ 574186 w 2054328"/>
                  <a:gd name="connsiteY1" fmla="*/ 0 h 1746769"/>
                  <a:gd name="connsiteX2" fmla="*/ 765582 w 2054328"/>
                  <a:gd name="connsiteY2" fmla="*/ 876593 h 1746769"/>
                  <a:gd name="connsiteX3" fmla="*/ 763094 w 2054328"/>
                  <a:gd name="connsiteY3" fmla="*/ 876593 h 1746769"/>
                  <a:gd name="connsiteX4" fmla="*/ 776280 w 2054328"/>
                  <a:gd name="connsiteY4" fmla="*/ 897494 h 1746769"/>
                  <a:gd name="connsiteX5" fmla="*/ 1133415 w 2054328"/>
                  <a:gd name="connsiteY5" fmla="*/ 1017255 h 1746769"/>
                  <a:gd name="connsiteX6" fmla="*/ 1868589 w 2054328"/>
                  <a:gd name="connsiteY6" fmla="*/ 820266 h 1746769"/>
                  <a:gd name="connsiteX7" fmla="*/ 2054328 w 2054328"/>
                  <a:gd name="connsiteY7" fmla="*/ 1513453 h 1746769"/>
                  <a:gd name="connsiteX8" fmla="*/ 1319154 w 2054328"/>
                  <a:gd name="connsiteY8" fmla="*/ 1710443 h 1746769"/>
                  <a:gd name="connsiteX9" fmla="*/ 22898 w 2054328"/>
                  <a:gd name="connsiteY9" fmla="*/ 962049 h 1746769"/>
                  <a:gd name="connsiteX10" fmla="*/ 0 w 2054328"/>
                  <a:gd name="connsiteY10" fmla="*/ 876592 h 1746769"/>
                  <a:gd name="connsiteX11" fmla="*/ 0 w 2054328"/>
                  <a:gd name="connsiteY11" fmla="*/ 876592 h 1746769"/>
                  <a:gd name="connsiteX12" fmla="*/ 0 w 2054328"/>
                  <a:gd name="connsiteY12" fmla="*/ 876591 h 1746769"/>
                  <a:gd name="connsiteX13" fmla="*/ 161077 w 2054328"/>
                  <a:gd name="connsiteY13" fmla="*/ 138857 h 1746769"/>
                  <a:gd name="connsiteX14" fmla="*/ 161076 w 2054328"/>
                  <a:gd name="connsiteY14" fmla="*/ 138857 h 1746769"/>
                  <a:gd name="connsiteX15" fmla="*/ 191394 w 2054328"/>
                  <a:gd name="connsiteY15" fmla="*/ 0 h 1746769"/>
                  <a:gd name="connsiteX0" fmla="*/ 191394 w 2054328"/>
                  <a:gd name="connsiteY0" fmla="*/ 0 h 1746769"/>
                  <a:gd name="connsiteX1" fmla="*/ 574186 w 2054328"/>
                  <a:gd name="connsiteY1" fmla="*/ 0 h 1746769"/>
                  <a:gd name="connsiteX2" fmla="*/ 765582 w 2054328"/>
                  <a:gd name="connsiteY2" fmla="*/ 876593 h 1746769"/>
                  <a:gd name="connsiteX3" fmla="*/ 763094 w 2054328"/>
                  <a:gd name="connsiteY3" fmla="*/ 876593 h 1746769"/>
                  <a:gd name="connsiteX4" fmla="*/ 776280 w 2054328"/>
                  <a:gd name="connsiteY4" fmla="*/ 897494 h 1746769"/>
                  <a:gd name="connsiteX5" fmla="*/ 1133415 w 2054328"/>
                  <a:gd name="connsiteY5" fmla="*/ 1017255 h 1746769"/>
                  <a:gd name="connsiteX6" fmla="*/ 1868589 w 2054328"/>
                  <a:gd name="connsiteY6" fmla="*/ 820266 h 1746769"/>
                  <a:gd name="connsiteX7" fmla="*/ 2054328 w 2054328"/>
                  <a:gd name="connsiteY7" fmla="*/ 1513453 h 1746769"/>
                  <a:gd name="connsiteX8" fmla="*/ 1319154 w 2054328"/>
                  <a:gd name="connsiteY8" fmla="*/ 1710443 h 1746769"/>
                  <a:gd name="connsiteX9" fmla="*/ 22898 w 2054328"/>
                  <a:gd name="connsiteY9" fmla="*/ 962049 h 1746769"/>
                  <a:gd name="connsiteX10" fmla="*/ 0 w 2054328"/>
                  <a:gd name="connsiteY10" fmla="*/ 876592 h 1746769"/>
                  <a:gd name="connsiteX11" fmla="*/ 0 w 2054328"/>
                  <a:gd name="connsiteY11" fmla="*/ 876592 h 1746769"/>
                  <a:gd name="connsiteX12" fmla="*/ 0 w 2054328"/>
                  <a:gd name="connsiteY12" fmla="*/ 876591 h 1746769"/>
                  <a:gd name="connsiteX13" fmla="*/ 161077 w 2054328"/>
                  <a:gd name="connsiteY13" fmla="*/ 138857 h 1746769"/>
                  <a:gd name="connsiteX14" fmla="*/ 191394 w 2054328"/>
                  <a:gd name="connsiteY14" fmla="*/ 0 h 1746769"/>
                  <a:gd name="connsiteX0" fmla="*/ 191394 w 2054328"/>
                  <a:gd name="connsiteY0" fmla="*/ 0 h 1746769"/>
                  <a:gd name="connsiteX1" fmla="*/ 574186 w 2054328"/>
                  <a:gd name="connsiteY1" fmla="*/ 0 h 1746769"/>
                  <a:gd name="connsiteX2" fmla="*/ 765582 w 2054328"/>
                  <a:gd name="connsiteY2" fmla="*/ 876593 h 1746769"/>
                  <a:gd name="connsiteX3" fmla="*/ 763094 w 2054328"/>
                  <a:gd name="connsiteY3" fmla="*/ 876593 h 1746769"/>
                  <a:gd name="connsiteX4" fmla="*/ 776280 w 2054328"/>
                  <a:gd name="connsiteY4" fmla="*/ 897494 h 1746769"/>
                  <a:gd name="connsiteX5" fmla="*/ 1133415 w 2054328"/>
                  <a:gd name="connsiteY5" fmla="*/ 1017255 h 1746769"/>
                  <a:gd name="connsiteX6" fmla="*/ 1868589 w 2054328"/>
                  <a:gd name="connsiteY6" fmla="*/ 820266 h 1746769"/>
                  <a:gd name="connsiteX7" fmla="*/ 2054328 w 2054328"/>
                  <a:gd name="connsiteY7" fmla="*/ 1513453 h 1746769"/>
                  <a:gd name="connsiteX8" fmla="*/ 1319154 w 2054328"/>
                  <a:gd name="connsiteY8" fmla="*/ 1710443 h 1746769"/>
                  <a:gd name="connsiteX9" fmla="*/ 22898 w 2054328"/>
                  <a:gd name="connsiteY9" fmla="*/ 962049 h 1746769"/>
                  <a:gd name="connsiteX10" fmla="*/ 0 w 2054328"/>
                  <a:gd name="connsiteY10" fmla="*/ 876592 h 1746769"/>
                  <a:gd name="connsiteX11" fmla="*/ 0 w 2054328"/>
                  <a:gd name="connsiteY11" fmla="*/ 876592 h 1746769"/>
                  <a:gd name="connsiteX12" fmla="*/ 0 w 2054328"/>
                  <a:gd name="connsiteY12" fmla="*/ 876591 h 1746769"/>
                  <a:gd name="connsiteX13" fmla="*/ 191394 w 2054328"/>
                  <a:gd name="connsiteY13" fmla="*/ 0 h 1746769"/>
                  <a:gd name="connsiteX0" fmla="*/ 194092 w 2057026"/>
                  <a:gd name="connsiteY0" fmla="*/ 0 h 1746769"/>
                  <a:gd name="connsiteX1" fmla="*/ 576884 w 2057026"/>
                  <a:gd name="connsiteY1" fmla="*/ 0 h 1746769"/>
                  <a:gd name="connsiteX2" fmla="*/ 768280 w 2057026"/>
                  <a:gd name="connsiteY2" fmla="*/ 876593 h 1746769"/>
                  <a:gd name="connsiteX3" fmla="*/ 765792 w 2057026"/>
                  <a:gd name="connsiteY3" fmla="*/ 876593 h 1746769"/>
                  <a:gd name="connsiteX4" fmla="*/ 778978 w 2057026"/>
                  <a:gd name="connsiteY4" fmla="*/ 897494 h 1746769"/>
                  <a:gd name="connsiteX5" fmla="*/ 1136113 w 2057026"/>
                  <a:gd name="connsiteY5" fmla="*/ 1017255 h 1746769"/>
                  <a:gd name="connsiteX6" fmla="*/ 1871287 w 2057026"/>
                  <a:gd name="connsiteY6" fmla="*/ 820266 h 1746769"/>
                  <a:gd name="connsiteX7" fmla="*/ 2057026 w 2057026"/>
                  <a:gd name="connsiteY7" fmla="*/ 1513453 h 1746769"/>
                  <a:gd name="connsiteX8" fmla="*/ 1321852 w 2057026"/>
                  <a:gd name="connsiteY8" fmla="*/ 1710443 h 1746769"/>
                  <a:gd name="connsiteX9" fmla="*/ 25596 w 2057026"/>
                  <a:gd name="connsiteY9" fmla="*/ 962049 h 1746769"/>
                  <a:gd name="connsiteX10" fmla="*/ 2698 w 2057026"/>
                  <a:gd name="connsiteY10" fmla="*/ 876592 h 1746769"/>
                  <a:gd name="connsiteX11" fmla="*/ 2698 w 2057026"/>
                  <a:gd name="connsiteY11" fmla="*/ 876592 h 1746769"/>
                  <a:gd name="connsiteX12" fmla="*/ 2698 w 2057026"/>
                  <a:gd name="connsiteY12" fmla="*/ 876591 h 1746769"/>
                  <a:gd name="connsiteX13" fmla="*/ 194092 w 2057026"/>
                  <a:gd name="connsiteY13" fmla="*/ 0 h 1746769"/>
                  <a:gd name="connsiteX0" fmla="*/ 194745 w 2057679"/>
                  <a:gd name="connsiteY0" fmla="*/ 0 h 1746769"/>
                  <a:gd name="connsiteX1" fmla="*/ 577537 w 2057679"/>
                  <a:gd name="connsiteY1" fmla="*/ 0 h 1746769"/>
                  <a:gd name="connsiteX2" fmla="*/ 768933 w 2057679"/>
                  <a:gd name="connsiteY2" fmla="*/ 876593 h 1746769"/>
                  <a:gd name="connsiteX3" fmla="*/ 766445 w 2057679"/>
                  <a:gd name="connsiteY3" fmla="*/ 876593 h 1746769"/>
                  <a:gd name="connsiteX4" fmla="*/ 779631 w 2057679"/>
                  <a:gd name="connsiteY4" fmla="*/ 897494 h 1746769"/>
                  <a:gd name="connsiteX5" fmla="*/ 1136766 w 2057679"/>
                  <a:gd name="connsiteY5" fmla="*/ 1017255 h 1746769"/>
                  <a:gd name="connsiteX6" fmla="*/ 1871940 w 2057679"/>
                  <a:gd name="connsiteY6" fmla="*/ 820266 h 1746769"/>
                  <a:gd name="connsiteX7" fmla="*/ 2057679 w 2057679"/>
                  <a:gd name="connsiteY7" fmla="*/ 1513453 h 1746769"/>
                  <a:gd name="connsiteX8" fmla="*/ 1322505 w 2057679"/>
                  <a:gd name="connsiteY8" fmla="*/ 1710443 h 1746769"/>
                  <a:gd name="connsiteX9" fmla="*/ 26249 w 2057679"/>
                  <a:gd name="connsiteY9" fmla="*/ 962049 h 1746769"/>
                  <a:gd name="connsiteX10" fmla="*/ 3351 w 2057679"/>
                  <a:gd name="connsiteY10" fmla="*/ 876592 h 1746769"/>
                  <a:gd name="connsiteX11" fmla="*/ 3351 w 2057679"/>
                  <a:gd name="connsiteY11" fmla="*/ 876592 h 1746769"/>
                  <a:gd name="connsiteX12" fmla="*/ 3351 w 2057679"/>
                  <a:gd name="connsiteY12" fmla="*/ 876591 h 1746769"/>
                  <a:gd name="connsiteX13" fmla="*/ 194745 w 2057679"/>
                  <a:gd name="connsiteY13" fmla="*/ 0 h 1746769"/>
                  <a:gd name="connsiteX0" fmla="*/ 191394 w 2054328"/>
                  <a:gd name="connsiteY0" fmla="*/ 0 h 1746769"/>
                  <a:gd name="connsiteX1" fmla="*/ 574186 w 2054328"/>
                  <a:gd name="connsiteY1" fmla="*/ 0 h 1746769"/>
                  <a:gd name="connsiteX2" fmla="*/ 765582 w 2054328"/>
                  <a:gd name="connsiteY2" fmla="*/ 876593 h 1746769"/>
                  <a:gd name="connsiteX3" fmla="*/ 763094 w 2054328"/>
                  <a:gd name="connsiteY3" fmla="*/ 876593 h 1746769"/>
                  <a:gd name="connsiteX4" fmla="*/ 776280 w 2054328"/>
                  <a:gd name="connsiteY4" fmla="*/ 897494 h 1746769"/>
                  <a:gd name="connsiteX5" fmla="*/ 1133415 w 2054328"/>
                  <a:gd name="connsiteY5" fmla="*/ 1017255 h 1746769"/>
                  <a:gd name="connsiteX6" fmla="*/ 1868589 w 2054328"/>
                  <a:gd name="connsiteY6" fmla="*/ 820266 h 1746769"/>
                  <a:gd name="connsiteX7" fmla="*/ 2054328 w 2054328"/>
                  <a:gd name="connsiteY7" fmla="*/ 1513453 h 1746769"/>
                  <a:gd name="connsiteX8" fmla="*/ 1319154 w 2054328"/>
                  <a:gd name="connsiteY8" fmla="*/ 1710443 h 1746769"/>
                  <a:gd name="connsiteX9" fmla="*/ 22898 w 2054328"/>
                  <a:gd name="connsiteY9" fmla="*/ 962049 h 1746769"/>
                  <a:gd name="connsiteX10" fmla="*/ 0 w 2054328"/>
                  <a:gd name="connsiteY10" fmla="*/ 876592 h 1746769"/>
                  <a:gd name="connsiteX11" fmla="*/ 0 w 2054328"/>
                  <a:gd name="connsiteY11" fmla="*/ 876592 h 1746769"/>
                  <a:gd name="connsiteX12" fmla="*/ 191394 w 2054328"/>
                  <a:gd name="connsiteY12" fmla="*/ 0 h 1746769"/>
                  <a:gd name="connsiteX0" fmla="*/ 191394 w 2054328"/>
                  <a:gd name="connsiteY0" fmla="*/ 0 h 1746769"/>
                  <a:gd name="connsiteX1" fmla="*/ 574186 w 2054328"/>
                  <a:gd name="connsiteY1" fmla="*/ 0 h 1746769"/>
                  <a:gd name="connsiteX2" fmla="*/ 765582 w 2054328"/>
                  <a:gd name="connsiteY2" fmla="*/ 876593 h 1746769"/>
                  <a:gd name="connsiteX3" fmla="*/ 763094 w 2054328"/>
                  <a:gd name="connsiteY3" fmla="*/ 876593 h 1746769"/>
                  <a:gd name="connsiteX4" fmla="*/ 776280 w 2054328"/>
                  <a:gd name="connsiteY4" fmla="*/ 897494 h 1746769"/>
                  <a:gd name="connsiteX5" fmla="*/ 1133415 w 2054328"/>
                  <a:gd name="connsiteY5" fmla="*/ 1017255 h 1746769"/>
                  <a:gd name="connsiteX6" fmla="*/ 1868589 w 2054328"/>
                  <a:gd name="connsiteY6" fmla="*/ 820266 h 1746769"/>
                  <a:gd name="connsiteX7" fmla="*/ 2054328 w 2054328"/>
                  <a:gd name="connsiteY7" fmla="*/ 1513453 h 1746769"/>
                  <a:gd name="connsiteX8" fmla="*/ 1319154 w 2054328"/>
                  <a:gd name="connsiteY8" fmla="*/ 1710443 h 1746769"/>
                  <a:gd name="connsiteX9" fmla="*/ 22898 w 2054328"/>
                  <a:gd name="connsiteY9" fmla="*/ 962049 h 1746769"/>
                  <a:gd name="connsiteX10" fmla="*/ 0 w 2054328"/>
                  <a:gd name="connsiteY10" fmla="*/ 876592 h 1746769"/>
                  <a:gd name="connsiteX11" fmla="*/ 191394 w 2054328"/>
                  <a:gd name="connsiteY11" fmla="*/ 0 h 1746769"/>
                  <a:gd name="connsiteX0" fmla="*/ 168496 w 2031430"/>
                  <a:gd name="connsiteY0" fmla="*/ 0 h 1746769"/>
                  <a:gd name="connsiteX1" fmla="*/ 551288 w 2031430"/>
                  <a:gd name="connsiteY1" fmla="*/ 0 h 1746769"/>
                  <a:gd name="connsiteX2" fmla="*/ 742684 w 2031430"/>
                  <a:gd name="connsiteY2" fmla="*/ 876593 h 1746769"/>
                  <a:gd name="connsiteX3" fmla="*/ 740196 w 2031430"/>
                  <a:gd name="connsiteY3" fmla="*/ 876593 h 1746769"/>
                  <a:gd name="connsiteX4" fmla="*/ 753382 w 2031430"/>
                  <a:gd name="connsiteY4" fmla="*/ 897494 h 1746769"/>
                  <a:gd name="connsiteX5" fmla="*/ 1110517 w 2031430"/>
                  <a:gd name="connsiteY5" fmla="*/ 1017255 h 1746769"/>
                  <a:gd name="connsiteX6" fmla="*/ 1845691 w 2031430"/>
                  <a:gd name="connsiteY6" fmla="*/ 820266 h 1746769"/>
                  <a:gd name="connsiteX7" fmla="*/ 2031430 w 2031430"/>
                  <a:gd name="connsiteY7" fmla="*/ 1513453 h 1746769"/>
                  <a:gd name="connsiteX8" fmla="*/ 1296256 w 2031430"/>
                  <a:gd name="connsiteY8" fmla="*/ 1710443 h 1746769"/>
                  <a:gd name="connsiteX9" fmla="*/ 0 w 2031430"/>
                  <a:gd name="connsiteY9" fmla="*/ 962049 h 1746769"/>
                  <a:gd name="connsiteX10" fmla="*/ 168496 w 2031430"/>
                  <a:gd name="connsiteY10" fmla="*/ 0 h 1746769"/>
                  <a:gd name="connsiteX0" fmla="*/ 182148 w 2045082"/>
                  <a:gd name="connsiteY0" fmla="*/ 0 h 1746769"/>
                  <a:gd name="connsiteX1" fmla="*/ 564940 w 2045082"/>
                  <a:gd name="connsiteY1" fmla="*/ 0 h 1746769"/>
                  <a:gd name="connsiteX2" fmla="*/ 756336 w 2045082"/>
                  <a:gd name="connsiteY2" fmla="*/ 876593 h 1746769"/>
                  <a:gd name="connsiteX3" fmla="*/ 753848 w 2045082"/>
                  <a:gd name="connsiteY3" fmla="*/ 876593 h 1746769"/>
                  <a:gd name="connsiteX4" fmla="*/ 767034 w 2045082"/>
                  <a:gd name="connsiteY4" fmla="*/ 897494 h 1746769"/>
                  <a:gd name="connsiteX5" fmla="*/ 1124169 w 2045082"/>
                  <a:gd name="connsiteY5" fmla="*/ 1017255 h 1746769"/>
                  <a:gd name="connsiteX6" fmla="*/ 1859343 w 2045082"/>
                  <a:gd name="connsiteY6" fmla="*/ 820266 h 1746769"/>
                  <a:gd name="connsiteX7" fmla="*/ 2045082 w 2045082"/>
                  <a:gd name="connsiteY7" fmla="*/ 1513453 h 1746769"/>
                  <a:gd name="connsiteX8" fmla="*/ 1309908 w 2045082"/>
                  <a:gd name="connsiteY8" fmla="*/ 1710443 h 1746769"/>
                  <a:gd name="connsiteX9" fmla="*/ 13652 w 2045082"/>
                  <a:gd name="connsiteY9" fmla="*/ 962049 h 1746769"/>
                  <a:gd name="connsiteX10" fmla="*/ 182148 w 2045082"/>
                  <a:gd name="connsiteY10" fmla="*/ 0 h 1746769"/>
                  <a:gd name="connsiteX0" fmla="*/ 182316 w 2045250"/>
                  <a:gd name="connsiteY0" fmla="*/ 0 h 1746769"/>
                  <a:gd name="connsiteX1" fmla="*/ 565108 w 2045250"/>
                  <a:gd name="connsiteY1" fmla="*/ 0 h 1746769"/>
                  <a:gd name="connsiteX2" fmla="*/ 756504 w 2045250"/>
                  <a:gd name="connsiteY2" fmla="*/ 876593 h 1746769"/>
                  <a:gd name="connsiteX3" fmla="*/ 754016 w 2045250"/>
                  <a:gd name="connsiteY3" fmla="*/ 876593 h 1746769"/>
                  <a:gd name="connsiteX4" fmla="*/ 767202 w 2045250"/>
                  <a:gd name="connsiteY4" fmla="*/ 897494 h 1746769"/>
                  <a:gd name="connsiteX5" fmla="*/ 1124337 w 2045250"/>
                  <a:gd name="connsiteY5" fmla="*/ 1017255 h 1746769"/>
                  <a:gd name="connsiteX6" fmla="*/ 1859511 w 2045250"/>
                  <a:gd name="connsiteY6" fmla="*/ 820266 h 1746769"/>
                  <a:gd name="connsiteX7" fmla="*/ 2045250 w 2045250"/>
                  <a:gd name="connsiteY7" fmla="*/ 1513453 h 1746769"/>
                  <a:gd name="connsiteX8" fmla="*/ 1310076 w 2045250"/>
                  <a:gd name="connsiteY8" fmla="*/ 1710443 h 1746769"/>
                  <a:gd name="connsiteX9" fmla="*/ 13820 w 2045250"/>
                  <a:gd name="connsiteY9" fmla="*/ 962049 h 1746769"/>
                  <a:gd name="connsiteX10" fmla="*/ 182316 w 2045250"/>
                  <a:gd name="connsiteY10" fmla="*/ 0 h 1746769"/>
                  <a:gd name="connsiteX0" fmla="*/ 182316 w 2045250"/>
                  <a:gd name="connsiteY0" fmla="*/ 0 h 1746769"/>
                  <a:gd name="connsiteX1" fmla="*/ 565108 w 2045250"/>
                  <a:gd name="connsiteY1" fmla="*/ 0 h 1746769"/>
                  <a:gd name="connsiteX2" fmla="*/ 756504 w 2045250"/>
                  <a:gd name="connsiteY2" fmla="*/ 876593 h 1746769"/>
                  <a:gd name="connsiteX3" fmla="*/ 767202 w 2045250"/>
                  <a:gd name="connsiteY3" fmla="*/ 897494 h 1746769"/>
                  <a:gd name="connsiteX4" fmla="*/ 1124337 w 2045250"/>
                  <a:gd name="connsiteY4" fmla="*/ 1017255 h 1746769"/>
                  <a:gd name="connsiteX5" fmla="*/ 1859511 w 2045250"/>
                  <a:gd name="connsiteY5" fmla="*/ 820266 h 1746769"/>
                  <a:gd name="connsiteX6" fmla="*/ 2045250 w 2045250"/>
                  <a:gd name="connsiteY6" fmla="*/ 1513453 h 1746769"/>
                  <a:gd name="connsiteX7" fmla="*/ 1310076 w 2045250"/>
                  <a:gd name="connsiteY7" fmla="*/ 1710443 h 1746769"/>
                  <a:gd name="connsiteX8" fmla="*/ 13820 w 2045250"/>
                  <a:gd name="connsiteY8" fmla="*/ 962049 h 1746769"/>
                  <a:gd name="connsiteX9" fmla="*/ 182316 w 2045250"/>
                  <a:gd name="connsiteY9" fmla="*/ 0 h 1746769"/>
                  <a:gd name="connsiteX0" fmla="*/ 182316 w 2045250"/>
                  <a:gd name="connsiteY0" fmla="*/ 0 h 1746769"/>
                  <a:gd name="connsiteX1" fmla="*/ 565108 w 2045250"/>
                  <a:gd name="connsiteY1" fmla="*/ 0 h 1746769"/>
                  <a:gd name="connsiteX2" fmla="*/ 767202 w 2045250"/>
                  <a:gd name="connsiteY2" fmla="*/ 897494 h 1746769"/>
                  <a:gd name="connsiteX3" fmla="*/ 1124337 w 2045250"/>
                  <a:gd name="connsiteY3" fmla="*/ 1017255 h 1746769"/>
                  <a:gd name="connsiteX4" fmla="*/ 1859511 w 2045250"/>
                  <a:gd name="connsiteY4" fmla="*/ 820266 h 1746769"/>
                  <a:gd name="connsiteX5" fmla="*/ 2045250 w 2045250"/>
                  <a:gd name="connsiteY5" fmla="*/ 1513453 h 1746769"/>
                  <a:gd name="connsiteX6" fmla="*/ 1310076 w 2045250"/>
                  <a:gd name="connsiteY6" fmla="*/ 1710443 h 1746769"/>
                  <a:gd name="connsiteX7" fmla="*/ 13820 w 2045250"/>
                  <a:gd name="connsiteY7" fmla="*/ 962049 h 1746769"/>
                  <a:gd name="connsiteX8" fmla="*/ 182316 w 2045250"/>
                  <a:gd name="connsiteY8" fmla="*/ 0 h 1746769"/>
                  <a:gd name="connsiteX0" fmla="*/ 182316 w 2045250"/>
                  <a:gd name="connsiteY0" fmla="*/ 0 h 1746769"/>
                  <a:gd name="connsiteX1" fmla="*/ 565108 w 2045250"/>
                  <a:gd name="connsiteY1" fmla="*/ 0 h 1746769"/>
                  <a:gd name="connsiteX2" fmla="*/ 767202 w 2045250"/>
                  <a:gd name="connsiteY2" fmla="*/ 897494 h 1746769"/>
                  <a:gd name="connsiteX3" fmla="*/ 1124337 w 2045250"/>
                  <a:gd name="connsiteY3" fmla="*/ 1017255 h 1746769"/>
                  <a:gd name="connsiteX4" fmla="*/ 1859511 w 2045250"/>
                  <a:gd name="connsiteY4" fmla="*/ 820266 h 1746769"/>
                  <a:gd name="connsiteX5" fmla="*/ 2045250 w 2045250"/>
                  <a:gd name="connsiteY5" fmla="*/ 1513453 h 1746769"/>
                  <a:gd name="connsiteX6" fmla="*/ 1310076 w 2045250"/>
                  <a:gd name="connsiteY6" fmla="*/ 1710443 h 1746769"/>
                  <a:gd name="connsiteX7" fmla="*/ 13820 w 2045250"/>
                  <a:gd name="connsiteY7" fmla="*/ 962049 h 1746769"/>
                  <a:gd name="connsiteX8" fmla="*/ 182316 w 2045250"/>
                  <a:gd name="connsiteY8" fmla="*/ 0 h 1746769"/>
                  <a:gd name="connsiteX0" fmla="*/ 182316 w 2045250"/>
                  <a:gd name="connsiteY0" fmla="*/ 0 h 1746769"/>
                  <a:gd name="connsiteX1" fmla="*/ 565108 w 2045250"/>
                  <a:gd name="connsiteY1" fmla="*/ 0 h 1746769"/>
                  <a:gd name="connsiteX2" fmla="*/ 767202 w 2045250"/>
                  <a:gd name="connsiteY2" fmla="*/ 897494 h 1746769"/>
                  <a:gd name="connsiteX3" fmla="*/ 1124337 w 2045250"/>
                  <a:gd name="connsiteY3" fmla="*/ 1017255 h 1746769"/>
                  <a:gd name="connsiteX4" fmla="*/ 1859511 w 2045250"/>
                  <a:gd name="connsiteY4" fmla="*/ 820266 h 1746769"/>
                  <a:gd name="connsiteX5" fmla="*/ 2045250 w 2045250"/>
                  <a:gd name="connsiteY5" fmla="*/ 1513453 h 1746769"/>
                  <a:gd name="connsiteX6" fmla="*/ 1310076 w 2045250"/>
                  <a:gd name="connsiteY6" fmla="*/ 1710443 h 1746769"/>
                  <a:gd name="connsiteX7" fmla="*/ 13820 w 2045250"/>
                  <a:gd name="connsiteY7" fmla="*/ 962049 h 1746769"/>
                  <a:gd name="connsiteX8" fmla="*/ 182316 w 2045250"/>
                  <a:gd name="connsiteY8" fmla="*/ 0 h 1746769"/>
                  <a:gd name="connsiteX0" fmla="*/ 182316 w 2045250"/>
                  <a:gd name="connsiteY0" fmla="*/ 0 h 1746769"/>
                  <a:gd name="connsiteX1" fmla="*/ 565108 w 2045250"/>
                  <a:gd name="connsiteY1" fmla="*/ 0 h 1746769"/>
                  <a:gd name="connsiteX2" fmla="*/ 767202 w 2045250"/>
                  <a:gd name="connsiteY2" fmla="*/ 897494 h 1746769"/>
                  <a:gd name="connsiteX3" fmla="*/ 1124337 w 2045250"/>
                  <a:gd name="connsiteY3" fmla="*/ 1017255 h 1746769"/>
                  <a:gd name="connsiteX4" fmla="*/ 1859511 w 2045250"/>
                  <a:gd name="connsiteY4" fmla="*/ 820266 h 1746769"/>
                  <a:gd name="connsiteX5" fmla="*/ 2045250 w 2045250"/>
                  <a:gd name="connsiteY5" fmla="*/ 1513453 h 1746769"/>
                  <a:gd name="connsiteX6" fmla="*/ 1310076 w 2045250"/>
                  <a:gd name="connsiteY6" fmla="*/ 1710443 h 1746769"/>
                  <a:gd name="connsiteX7" fmla="*/ 13820 w 2045250"/>
                  <a:gd name="connsiteY7" fmla="*/ 962049 h 1746769"/>
                  <a:gd name="connsiteX8" fmla="*/ 182316 w 2045250"/>
                  <a:gd name="connsiteY8" fmla="*/ 0 h 1746769"/>
                  <a:gd name="connsiteX0" fmla="*/ 184315 w 2047249"/>
                  <a:gd name="connsiteY0" fmla="*/ 0 h 1746769"/>
                  <a:gd name="connsiteX1" fmla="*/ 567107 w 2047249"/>
                  <a:gd name="connsiteY1" fmla="*/ 0 h 1746769"/>
                  <a:gd name="connsiteX2" fmla="*/ 769201 w 2047249"/>
                  <a:gd name="connsiteY2" fmla="*/ 897494 h 1746769"/>
                  <a:gd name="connsiteX3" fmla="*/ 1126336 w 2047249"/>
                  <a:gd name="connsiteY3" fmla="*/ 1017255 h 1746769"/>
                  <a:gd name="connsiteX4" fmla="*/ 1861510 w 2047249"/>
                  <a:gd name="connsiteY4" fmla="*/ 820266 h 1746769"/>
                  <a:gd name="connsiteX5" fmla="*/ 2047249 w 2047249"/>
                  <a:gd name="connsiteY5" fmla="*/ 1513453 h 1746769"/>
                  <a:gd name="connsiteX6" fmla="*/ 1312075 w 2047249"/>
                  <a:gd name="connsiteY6" fmla="*/ 1710443 h 1746769"/>
                  <a:gd name="connsiteX7" fmla="*/ 15819 w 2047249"/>
                  <a:gd name="connsiteY7" fmla="*/ 962049 h 1746769"/>
                  <a:gd name="connsiteX8" fmla="*/ 184315 w 2047249"/>
                  <a:gd name="connsiteY8" fmla="*/ 0 h 1746769"/>
                  <a:gd name="connsiteX0" fmla="*/ 184315 w 2047249"/>
                  <a:gd name="connsiteY0" fmla="*/ 0 h 1746769"/>
                  <a:gd name="connsiteX1" fmla="*/ 567933 w 2047249"/>
                  <a:gd name="connsiteY1" fmla="*/ 49084 h 1746769"/>
                  <a:gd name="connsiteX2" fmla="*/ 769201 w 2047249"/>
                  <a:gd name="connsiteY2" fmla="*/ 897494 h 1746769"/>
                  <a:gd name="connsiteX3" fmla="*/ 1126336 w 2047249"/>
                  <a:gd name="connsiteY3" fmla="*/ 1017255 h 1746769"/>
                  <a:gd name="connsiteX4" fmla="*/ 1861510 w 2047249"/>
                  <a:gd name="connsiteY4" fmla="*/ 820266 h 1746769"/>
                  <a:gd name="connsiteX5" fmla="*/ 2047249 w 2047249"/>
                  <a:gd name="connsiteY5" fmla="*/ 1513453 h 1746769"/>
                  <a:gd name="connsiteX6" fmla="*/ 1312075 w 2047249"/>
                  <a:gd name="connsiteY6" fmla="*/ 1710443 h 1746769"/>
                  <a:gd name="connsiteX7" fmla="*/ 15819 w 2047249"/>
                  <a:gd name="connsiteY7" fmla="*/ 962049 h 1746769"/>
                  <a:gd name="connsiteX8" fmla="*/ 184315 w 2047249"/>
                  <a:gd name="connsiteY8" fmla="*/ 0 h 1746769"/>
                  <a:gd name="connsiteX0" fmla="*/ 184315 w 2047249"/>
                  <a:gd name="connsiteY0" fmla="*/ 0 h 1746769"/>
                  <a:gd name="connsiteX1" fmla="*/ 567933 w 2047249"/>
                  <a:gd name="connsiteY1" fmla="*/ 49084 h 1746769"/>
                  <a:gd name="connsiteX2" fmla="*/ 769201 w 2047249"/>
                  <a:gd name="connsiteY2" fmla="*/ 897494 h 1746769"/>
                  <a:gd name="connsiteX3" fmla="*/ 1126336 w 2047249"/>
                  <a:gd name="connsiteY3" fmla="*/ 1017255 h 1746769"/>
                  <a:gd name="connsiteX4" fmla="*/ 1861510 w 2047249"/>
                  <a:gd name="connsiteY4" fmla="*/ 820266 h 1746769"/>
                  <a:gd name="connsiteX5" fmla="*/ 2047249 w 2047249"/>
                  <a:gd name="connsiteY5" fmla="*/ 1513453 h 1746769"/>
                  <a:gd name="connsiteX6" fmla="*/ 1312075 w 2047249"/>
                  <a:gd name="connsiteY6" fmla="*/ 1710443 h 1746769"/>
                  <a:gd name="connsiteX7" fmla="*/ 15819 w 2047249"/>
                  <a:gd name="connsiteY7" fmla="*/ 962049 h 1746769"/>
                  <a:gd name="connsiteX8" fmla="*/ 184315 w 2047249"/>
                  <a:gd name="connsiteY8" fmla="*/ 0 h 1746769"/>
                  <a:gd name="connsiteX0" fmla="*/ 184315 w 2047249"/>
                  <a:gd name="connsiteY0" fmla="*/ 90341 h 1837110"/>
                  <a:gd name="connsiteX1" fmla="*/ 408220 w 2047249"/>
                  <a:gd name="connsiteY1" fmla="*/ 458 h 1837110"/>
                  <a:gd name="connsiteX2" fmla="*/ 567933 w 2047249"/>
                  <a:gd name="connsiteY2" fmla="*/ 139425 h 1837110"/>
                  <a:gd name="connsiteX3" fmla="*/ 769201 w 2047249"/>
                  <a:gd name="connsiteY3" fmla="*/ 987835 h 1837110"/>
                  <a:gd name="connsiteX4" fmla="*/ 1126336 w 2047249"/>
                  <a:gd name="connsiteY4" fmla="*/ 1107596 h 1837110"/>
                  <a:gd name="connsiteX5" fmla="*/ 1861510 w 2047249"/>
                  <a:gd name="connsiteY5" fmla="*/ 910607 h 1837110"/>
                  <a:gd name="connsiteX6" fmla="*/ 2047249 w 2047249"/>
                  <a:gd name="connsiteY6" fmla="*/ 1603794 h 1837110"/>
                  <a:gd name="connsiteX7" fmla="*/ 1312075 w 2047249"/>
                  <a:gd name="connsiteY7" fmla="*/ 1800784 h 1837110"/>
                  <a:gd name="connsiteX8" fmla="*/ 15819 w 2047249"/>
                  <a:gd name="connsiteY8" fmla="*/ 1052390 h 1837110"/>
                  <a:gd name="connsiteX9" fmla="*/ 184315 w 2047249"/>
                  <a:gd name="connsiteY9" fmla="*/ 90341 h 1837110"/>
                  <a:gd name="connsiteX0" fmla="*/ 184315 w 2047249"/>
                  <a:gd name="connsiteY0" fmla="*/ 91450 h 1838219"/>
                  <a:gd name="connsiteX1" fmla="*/ 408220 w 2047249"/>
                  <a:gd name="connsiteY1" fmla="*/ 1567 h 1838219"/>
                  <a:gd name="connsiteX2" fmla="*/ 567933 w 2047249"/>
                  <a:gd name="connsiteY2" fmla="*/ 140534 h 1838219"/>
                  <a:gd name="connsiteX3" fmla="*/ 769201 w 2047249"/>
                  <a:gd name="connsiteY3" fmla="*/ 988944 h 1838219"/>
                  <a:gd name="connsiteX4" fmla="*/ 1126336 w 2047249"/>
                  <a:gd name="connsiteY4" fmla="*/ 1108705 h 1838219"/>
                  <a:gd name="connsiteX5" fmla="*/ 1861510 w 2047249"/>
                  <a:gd name="connsiteY5" fmla="*/ 911716 h 1838219"/>
                  <a:gd name="connsiteX6" fmla="*/ 2047249 w 2047249"/>
                  <a:gd name="connsiteY6" fmla="*/ 1604903 h 1838219"/>
                  <a:gd name="connsiteX7" fmla="*/ 1312075 w 2047249"/>
                  <a:gd name="connsiteY7" fmla="*/ 1801893 h 1838219"/>
                  <a:gd name="connsiteX8" fmla="*/ 15819 w 2047249"/>
                  <a:gd name="connsiteY8" fmla="*/ 1053499 h 1838219"/>
                  <a:gd name="connsiteX9" fmla="*/ 184315 w 2047249"/>
                  <a:gd name="connsiteY9" fmla="*/ 91450 h 1838219"/>
                  <a:gd name="connsiteX0" fmla="*/ 181695 w 2044629"/>
                  <a:gd name="connsiteY0" fmla="*/ 93391 h 1840160"/>
                  <a:gd name="connsiteX1" fmla="*/ 405600 w 2044629"/>
                  <a:gd name="connsiteY1" fmla="*/ 3508 h 1840160"/>
                  <a:gd name="connsiteX2" fmla="*/ 565313 w 2044629"/>
                  <a:gd name="connsiteY2" fmla="*/ 142475 h 1840160"/>
                  <a:gd name="connsiteX3" fmla="*/ 766581 w 2044629"/>
                  <a:gd name="connsiteY3" fmla="*/ 990885 h 1840160"/>
                  <a:gd name="connsiteX4" fmla="*/ 1123716 w 2044629"/>
                  <a:gd name="connsiteY4" fmla="*/ 1110646 h 1840160"/>
                  <a:gd name="connsiteX5" fmla="*/ 1858890 w 2044629"/>
                  <a:gd name="connsiteY5" fmla="*/ 913657 h 1840160"/>
                  <a:gd name="connsiteX6" fmla="*/ 2044629 w 2044629"/>
                  <a:gd name="connsiteY6" fmla="*/ 1606844 h 1840160"/>
                  <a:gd name="connsiteX7" fmla="*/ 1309455 w 2044629"/>
                  <a:gd name="connsiteY7" fmla="*/ 1803834 h 1840160"/>
                  <a:gd name="connsiteX8" fmla="*/ 13199 w 2044629"/>
                  <a:gd name="connsiteY8" fmla="*/ 1055440 h 1840160"/>
                  <a:gd name="connsiteX9" fmla="*/ 181695 w 2044629"/>
                  <a:gd name="connsiteY9" fmla="*/ 93391 h 1840160"/>
                  <a:gd name="connsiteX0" fmla="*/ 181695 w 2044629"/>
                  <a:gd name="connsiteY0" fmla="*/ 93391 h 1840160"/>
                  <a:gd name="connsiteX1" fmla="*/ 405600 w 2044629"/>
                  <a:gd name="connsiteY1" fmla="*/ 3508 h 1840160"/>
                  <a:gd name="connsiteX2" fmla="*/ 565313 w 2044629"/>
                  <a:gd name="connsiteY2" fmla="*/ 142475 h 1840160"/>
                  <a:gd name="connsiteX3" fmla="*/ 766581 w 2044629"/>
                  <a:gd name="connsiteY3" fmla="*/ 990885 h 1840160"/>
                  <a:gd name="connsiteX4" fmla="*/ 1123716 w 2044629"/>
                  <a:gd name="connsiteY4" fmla="*/ 1110646 h 1840160"/>
                  <a:gd name="connsiteX5" fmla="*/ 1858890 w 2044629"/>
                  <a:gd name="connsiteY5" fmla="*/ 913657 h 1840160"/>
                  <a:gd name="connsiteX6" fmla="*/ 2044629 w 2044629"/>
                  <a:gd name="connsiteY6" fmla="*/ 1606844 h 1840160"/>
                  <a:gd name="connsiteX7" fmla="*/ 1309455 w 2044629"/>
                  <a:gd name="connsiteY7" fmla="*/ 1803834 h 1840160"/>
                  <a:gd name="connsiteX8" fmla="*/ 13199 w 2044629"/>
                  <a:gd name="connsiteY8" fmla="*/ 1055440 h 1840160"/>
                  <a:gd name="connsiteX9" fmla="*/ 181695 w 2044629"/>
                  <a:gd name="connsiteY9" fmla="*/ 93391 h 1840160"/>
                  <a:gd name="connsiteX0" fmla="*/ 182870 w 2045804"/>
                  <a:gd name="connsiteY0" fmla="*/ 159250 h 1906019"/>
                  <a:gd name="connsiteX1" fmla="*/ 423890 w 2045804"/>
                  <a:gd name="connsiteY1" fmla="*/ 9874 h 1906019"/>
                  <a:gd name="connsiteX2" fmla="*/ 566488 w 2045804"/>
                  <a:gd name="connsiteY2" fmla="*/ 208334 h 1906019"/>
                  <a:gd name="connsiteX3" fmla="*/ 767756 w 2045804"/>
                  <a:gd name="connsiteY3" fmla="*/ 1056744 h 1906019"/>
                  <a:gd name="connsiteX4" fmla="*/ 1124891 w 2045804"/>
                  <a:gd name="connsiteY4" fmla="*/ 1176505 h 1906019"/>
                  <a:gd name="connsiteX5" fmla="*/ 1860065 w 2045804"/>
                  <a:gd name="connsiteY5" fmla="*/ 979516 h 1906019"/>
                  <a:gd name="connsiteX6" fmla="*/ 2045804 w 2045804"/>
                  <a:gd name="connsiteY6" fmla="*/ 1672703 h 1906019"/>
                  <a:gd name="connsiteX7" fmla="*/ 1310630 w 2045804"/>
                  <a:gd name="connsiteY7" fmla="*/ 1869693 h 1906019"/>
                  <a:gd name="connsiteX8" fmla="*/ 14374 w 2045804"/>
                  <a:gd name="connsiteY8" fmla="*/ 1121299 h 1906019"/>
                  <a:gd name="connsiteX9" fmla="*/ 182870 w 2045804"/>
                  <a:gd name="connsiteY9" fmla="*/ 159250 h 1906019"/>
                  <a:gd name="connsiteX0" fmla="*/ 182870 w 2045804"/>
                  <a:gd name="connsiteY0" fmla="*/ 157295 h 1904064"/>
                  <a:gd name="connsiteX1" fmla="*/ 423890 w 2045804"/>
                  <a:gd name="connsiteY1" fmla="*/ 7919 h 1904064"/>
                  <a:gd name="connsiteX2" fmla="*/ 566488 w 2045804"/>
                  <a:gd name="connsiteY2" fmla="*/ 206379 h 1904064"/>
                  <a:gd name="connsiteX3" fmla="*/ 767756 w 2045804"/>
                  <a:gd name="connsiteY3" fmla="*/ 1054789 h 1904064"/>
                  <a:gd name="connsiteX4" fmla="*/ 1124891 w 2045804"/>
                  <a:gd name="connsiteY4" fmla="*/ 1174550 h 1904064"/>
                  <a:gd name="connsiteX5" fmla="*/ 1860065 w 2045804"/>
                  <a:gd name="connsiteY5" fmla="*/ 977561 h 1904064"/>
                  <a:gd name="connsiteX6" fmla="*/ 2045804 w 2045804"/>
                  <a:gd name="connsiteY6" fmla="*/ 1670748 h 1904064"/>
                  <a:gd name="connsiteX7" fmla="*/ 1310630 w 2045804"/>
                  <a:gd name="connsiteY7" fmla="*/ 1867738 h 1904064"/>
                  <a:gd name="connsiteX8" fmla="*/ 14374 w 2045804"/>
                  <a:gd name="connsiteY8" fmla="*/ 1119344 h 1904064"/>
                  <a:gd name="connsiteX9" fmla="*/ 182870 w 2045804"/>
                  <a:gd name="connsiteY9" fmla="*/ 157295 h 1904064"/>
                  <a:gd name="connsiteX0" fmla="*/ 182870 w 2045804"/>
                  <a:gd name="connsiteY0" fmla="*/ 157295 h 1904064"/>
                  <a:gd name="connsiteX1" fmla="*/ 423890 w 2045804"/>
                  <a:gd name="connsiteY1" fmla="*/ 7919 h 1904064"/>
                  <a:gd name="connsiteX2" fmla="*/ 566488 w 2045804"/>
                  <a:gd name="connsiteY2" fmla="*/ 206379 h 1904064"/>
                  <a:gd name="connsiteX3" fmla="*/ 767756 w 2045804"/>
                  <a:gd name="connsiteY3" fmla="*/ 1054789 h 1904064"/>
                  <a:gd name="connsiteX4" fmla="*/ 1124891 w 2045804"/>
                  <a:gd name="connsiteY4" fmla="*/ 1174550 h 1904064"/>
                  <a:gd name="connsiteX5" fmla="*/ 1860065 w 2045804"/>
                  <a:gd name="connsiteY5" fmla="*/ 977561 h 1904064"/>
                  <a:gd name="connsiteX6" fmla="*/ 2045804 w 2045804"/>
                  <a:gd name="connsiteY6" fmla="*/ 1670748 h 1904064"/>
                  <a:gd name="connsiteX7" fmla="*/ 1310630 w 2045804"/>
                  <a:gd name="connsiteY7" fmla="*/ 1867738 h 1904064"/>
                  <a:gd name="connsiteX8" fmla="*/ 14374 w 2045804"/>
                  <a:gd name="connsiteY8" fmla="*/ 1119344 h 1904064"/>
                  <a:gd name="connsiteX9" fmla="*/ 182870 w 2045804"/>
                  <a:gd name="connsiteY9" fmla="*/ 157295 h 1904064"/>
                  <a:gd name="connsiteX0" fmla="*/ 182832 w 2045766"/>
                  <a:gd name="connsiteY0" fmla="*/ 199095 h 1945864"/>
                  <a:gd name="connsiteX1" fmla="*/ 420157 w 2045766"/>
                  <a:gd name="connsiteY1" fmla="*/ 2970 h 1945864"/>
                  <a:gd name="connsiteX2" fmla="*/ 566450 w 2045766"/>
                  <a:gd name="connsiteY2" fmla="*/ 248179 h 1945864"/>
                  <a:gd name="connsiteX3" fmla="*/ 767718 w 2045766"/>
                  <a:gd name="connsiteY3" fmla="*/ 1096589 h 1945864"/>
                  <a:gd name="connsiteX4" fmla="*/ 1124853 w 2045766"/>
                  <a:gd name="connsiteY4" fmla="*/ 1216350 h 1945864"/>
                  <a:gd name="connsiteX5" fmla="*/ 1860027 w 2045766"/>
                  <a:gd name="connsiteY5" fmla="*/ 1019361 h 1945864"/>
                  <a:gd name="connsiteX6" fmla="*/ 2045766 w 2045766"/>
                  <a:gd name="connsiteY6" fmla="*/ 1712548 h 1945864"/>
                  <a:gd name="connsiteX7" fmla="*/ 1310592 w 2045766"/>
                  <a:gd name="connsiteY7" fmla="*/ 1909538 h 1945864"/>
                  <a:gd name="connsiteX8" fmla="*/ 14336 w 2045766"/>
                  <a:gd name="connsiteY8" fmla="*/ 1161144 h 1945864"/>
                  <a:gd name="connsiteX9" fmla="*/ 182832 w 2045766"/>
                  <a:gd name="connsiteY9" fmla="*/ 199095 h 1945864"/>
                  <a:gd name="connsiteX0" fmla="*/ 182832 w 2045766"/>
                  <a:gd name="connsiteY0" fmla="*/ 199022 h 1945791"/>
                  <a:gd name="connsiteX1" fmla="*/ 420157 w 2045766"/>
                  <a:gd name="connsiteY1" fmla="*/ 2897 h 1945791"/>
                  <a:gd name="connsiteX2" fmla="*/ 566450 w 2045766"/>
                  <a:gd name="connsiteY2" fmla="*/ 248106 h 1945791"/>
                  <a:gd name="connsiteX3" fmla="*/ 767718 w 2045766"/>
                  <a:gd name="connsiteY3" fmla="*/ 1096516 h 1945791"/>
                  <a:gd name="connsiteX4" fmla="*/ 1124853 w 2045766"/>
                  <a:gd name="connsiteY4" fmla="*/ 1216277 h 1945791"/>
                  <a:gd name="connsiteX5" fmla="*/ 1860027 w 2045766"/>
                  <a:gd name="connsiteY5" fmla="*/ 1019288 h 1945791"/>
                  <a:gd name="connsiteX6" fmla="*/ 2045766 w 2045766"/>
                  <a:gd name="connsiteY6" fmla="*/ 1712475 h 1945791"/>
                  <a:gd name="connsiteX7" fmla="*/ 1310592 w 2045766"/>
                  <a:gd name="connsiteY7" fmla="*/ 1909465 h 1945791"/>
                  <a:gd name="connsiteX8" fmla="*/ 14336 w 2045766"/>
                  <a:gd name="connsiteY8" fmla="*/ 1161071 h 1945791"/>
                  <a:gd name="connsiteX9" fmla="*/ 182832 w 2045766"/>
                  <a:gd name="connsiteY9" fmla="*/ 199022 h 1945791"/>
                  <a:gd name="connsiteX0" fmla="*/ 182832 w 2045766"/>
                  <a:gd name="connsiteY0" fmla="*/ 199022 h 1945791"/>
                  <a:gd name="connsiteX1" fmla="*/ 420157 w 2045766"/>
                  <a:gd name="connsiteY1" fmla="*/ 2897 h 1945791"/>
                  <a:gd name="connsiteX2" fmla="*/ 566450 w 2045766"/>
                  <a:gd name="connsiteY2" fmla="*/ 248106 h 1945791"/>
                  <a:gd name="connsiteX3" fmla="*/ 767718 w 2045766"/>
                  <a:gd name="connsiteY3" fmla="*/ 1096516 h 1945791"/>
                  <a:gd name="connsiteX4" fmla="*/ 1124853 w 2045766"/>
                  <a:gd name="connsiteY4" fmla="*/ 1216277 h 1945791"/>
                  <a:gd name="connsiteX5" fmla="*/ 1860027 w 2045766"/>
                  <a:gd name="connsiteY5" fmla="*/ 1019288 h 1945791"/>
                  <a:gd name="connsiteX6" fmla="*/ 2045766 w 2045766"/>
                  <a:gd name="connsiteY6" fmla="*/ 1712475 h 1945791"/>
                  <a:gd name="connsiteX7" fmla="*/ 1310592 w 2045766"/>
                  <a:gd name="connsiteY7" fmla="*/ 1909465 h 1945791"/>
                  <a:gd name="connsiteX8" fmla="*/ 14336 w 2045766"/>
                  <a:gd name="connsiteY8" fmla="*/ 1161071 h 1945791"/>
                  <a:gd name="connsiteX9" fmla="*/ 182832 w 2045766"/>
                  <a:gd name="connsiteY9" fmla="*/ 199022 h 1945791"/>
                  <a:gd name="connsiteX0" fmla="*/ 182832 w 2045766"/>
                  <a:gd name="connsiteY0" fmla="*/ 199794 h 1946563"/>
                  <a:gd name="connsiteX1" fmla="*/ 420157 w 2045766"/>
                  <a:gd name="connsiteY1" fmla="*/ 3669 h 1946563"/>
                  <a:gd name="connsiteX2" fmla="*/ 566450 w 2045766"/>
                  <a:gd name="connsiteY2" fmla="*/ 248878 h 1946563"/>
                  <a:gd name="connsiteX3" fmla="*/ 767718 w 2045766"/>
                  <a:gd name="connsiteY3" fmla="*/ 1097288 h 1946563"/>
                  <a:gd name="connsiteX4" fmla="*/ 1124853 w 2045766"/>
                  <a:gd name="connsiteY4" fmla="*/ 1217049 h 1946563"/>
                  <a:gd name="connsiteX5" fmla="*/ 1860027 w 2045766"/>
                  <a:gd name="connsiteY5" fmla="*/ 1020060 h 1946563"/>
                  <a:gd name="connsiteX6" fmla="*/ 2045766 w 2045766"/>
                  <a:gd name="connsiteY6" fmla="*/ 1713247 h 1946563"/>
                  <a:gd name="connsiteX7" fmla="*/ 1310592 w 2045766"/>
                  <a:gd name="connsiteY7" fmla="*/ 1910237 h 1946563"/>
                  <a:gd name="connsiteX8" fmla="*/ 14336 w 2045766"/>
                  <a:gd name="connsiteY8" fmla="*/ 1161843 h 1946563"/>
                  <a:gd name="connsiteX9" fmla="*/ 182832 w 2045766"/>
                  <a:gd name="connsiteY9" fmla="*/ 199794 h 1946563"/>
                  <a:gd name="connsiteX0" fmla="*/ 182832 w 2045766"/>
                  <a:gd name="connsiteY0" fmla="*/ 202701 h 1949470"/>
                  <a:gd name="connsiteX1" fmla="*/ 426718 w 2045766"/>
                  <a:gd name="connsiteY1" fmla="*/ 3409 h 1949470"/>
                  <a:gd name="connsiteX2" fmla="*/ 566450 w 2045766"/>
                  <a:gd name="connsiteY2" fmla="*/ 251785 h 1949470"/>
                  <a:gd name="connsiteX3" fmla="*/ 767718 w 2045766"/>
                  <a:gd name="connsiteY3" fmla="*/ 1100195 h 1949470"/>
                  <a:gd name="connsiteX4" fmla="*/ 1124853 w 2045766"/>
                  <a:gd name="connsiteY4" fmla="*/ 1219956 h 1949470"/>
                  <a:gd name="connsiteX5" fmla="*/ 1860027 w 2045766"/>
                  <a:gd name="connsiteY5" fmla="*/ 1022967 h 1949470"/>
                  <a:gd name="connsiteX6" fmla="*/ 2045766 w 2045766"/>
                  <a:gd name="connsiteY6" fmla="*/ 1716154 h 1949470"/>
                  <a:gd name="connsiteX7" fmla="*/ 1310592 w 2045766"/>
                  <a:gd name="connsiteY7" fmla="*/ 1913144 h 1949470"/>
                  <a:gd name="connsiteX8" fmla="*/ 14336 w 2045766"/>
                  <a:gd name="connsiteY8" fmla="*/ 1164750 h 1949470"/>
                  <a:gd name="connsiteX9" fmla="*/ 182832 w 2045766"/>
                  <a:gd name="connsiteY9" fmla="*/ 202701 h 1949470"/>
                  <a:gd name="connsiteX0" fmla="*/ 182832 w 2045766"/>
                  <a:gd name="connsiteY0" fmla="*/ 202701 h 1949470"/>
                  <a:gd name="connsiteX1" fmla="*/ 426718 w 2045766"/>
                  <a:gd name="connsiteY1" fmla="*/ 3409 h 1949470"/>
                  <a:gd name="connsiteX2" fmla="*/ 566450 w 2045766"/>
                  <a:gd name="connsiteY2" fmla="*/ 251785 h 1949470"/>
                  <a:gd name="connsiteX3" fmla="*/ 767718 w 2045766"/>
                  <a:gd name="connsiteY3" fmla="*/ 1100195 h 1949470"/>
                  <a:gd name="connsiteX4" fmla="*/ 1124853 w 2045766"/>
                  <a:gd name="connsiteY4" fmla="*/ 1219956 h 1949470"/>
                  <a:gd name="connsiteX5" fmla="*/ 1860027 w 2045766"/>
                  <a:gd name="connsiteY5" fmla="*/ 1022967 h 1949470"/>
                  <a:gd name="connsiteX6" fmla="*/ 2045766 w 2045766"/>
                  <a:gd name="connsiteY6" fmla="*/ 1716154 h 1949470"/>
                  <a:gd name="connsiteX7" fmla="*/ 1310592 w 2045766"/>
                  <a:gd name="connsiteY7" fmla="*/ 1913144 h 1949470"/>
                  <a:gd name="connsiteX8" fmla="*/ 14336 w 2045766"/>
                  <a:gd name="connsiteY8" fmla="*/ 1164750 h 1949470"/>
                  <a:gd name="connsiteX9" fmla="*/ 182832 w 2045766"/>
                  <a:gd name="connsiteY9" fmla="*/ 202701 h 1949470"/>
                  <a:gd name="connsiteX0" fmla="*/ 182832 w 2045766"/>
                  <a:gd name="connsiteY0" fmla="*/ 220877 h 1967646"/>
                  <a:gd name="connsiteX1" fmla="*/ 522552 w 2045766"/>
                  <a:gd name="connsiteY1" fmla="*/ 2280 h 1967646"/>
                  <a:gd name="connsiteX2" fmla="*/ 566450 w 2045766"/>
                  <a:gd name="connsiteY2" fmla="*/ 269961 h 1967646"/>
                  <a:gd name="connsiteX3" fmla="*/ 767718 w 2045766"/>
                  <a:gd name="connsiteY3" fmla="*/ 1118371 h 1967646"/>
                  <a:gd name="connsiteX4" fmla="*/ 1124853 w 2045766"/>
                  <a:gd name="connsiteY4" fmla="*/ 1238132 h 1967646"/>
                  <a:gd name="connsiteX5" fmla="*/ 1860027 w 2045766"/>
                  <a:gd name="connsiteY5" fmla="*/ 1041143 h 1967646"/>
                  <a:gd name="connsiteX6" fmla="*/ 2045766 w 2045766"/>
                  <a:gd name="connsiteY6" fmla="*/ 1734330 h 1967646"/>
                  <a:gd name="connsiteX7" fmla="*/ 1310592 w 2045766"/>
                  <a:gd name="connsiteY7" fmla="*/ 1931320 h 1967646"/>
                  <a:gd name="connsiteX8" fmla="*/ 14336 w 2045766"/>
                  <a:gd name="connsiteY8" fmla="*/ 1182926 h 1967646"/>
                  <a:gd name="connsiteX9" fmla="*/ 182832 w 2045766"/>
                  <a:gd name="connsiteY9" fmla="*/ 220877 h 1967646"/>
                  <a:gd name="connsiteX0" fmla="*/ 182832 w 2045766"/>
                  <a:gd name="connsiteY0" fmla="*/ 222461 h 1969230"/>
                  <a:gd name="connsiteX1" fmla="*/ 522552 w 2045766"/>
                  <a:gd name="connsiteY1" fmla="*/ 3864 h 1969230"/>
                  <a:gd name="connsiteX2" fmla="*/ 566450 w 2045766"/>
                  <a:gd name="connsiteY2" fmla="*/ 271545 h 1969230"/>
                  <a:gd name="connsiteX3" fmla="*/ 767718 w 2045766"/>
                  <a:gd name="connsiteY3" fmla="*/ 1119955 h 1969230"/>
                  <a:gd name="connsiteX4" fmla="*/ 1124853 w 2045766"/>
                  <a:gd name="connsiteY4" fmla="*/ 1239716 h 1969230"/>
                  <a:gd name="connsiteX5" fmla="*/ 1860027 w 2045766"/>
                  <a:gd name="connsiteY5" fmla="*/ 1042727 h 1969230"/>
                  <a:gd name="connsiteX6" fmla="*/ 2045766 w 2045766"/>
                  <a:gd name="connsiteY6" fmla="*/ 1735914 h 1969230"/>
                  <a:gd name="connsiteX7" fmla="*/ 1310592 w 2045766"/>
                  <a:gd name="connsiteY7" fmla="*/ 1932904 h 1969230"/>
                  <a:gd name="connsiteX8" fmla="*/ 14336 w 2045766"/>
                  <a:gd name="connsiteY8" fmla="*/ 1184510 h 1969230"/>
                  <a:gd name="connsiteX9" fmla="*/ 182832 w 2045766"/>
                  <a:gd name="connsiteY9" fmla="*/ 222461 h 1969230"/>
                  <a:gd name="connsiteX0" fmla="*/ 182832 w 2045766"/>
                  <a:gd name="connsiteY0" fmla="*/ 181019 h 1927788"/>
                  <a:gd name="connsiteX1" fmla="*/ 431773 w 2045766"/>
                  <a:gd name="connsiteY1" fmla="*/ 8946 h 1927788"/>
                  <a:gd name="connsiteX2" fmla="*/ 566450 w 2045766"/>
                  <a:gd name="connsiteY2" fmla="*/ 230103 h 1927788"/>
                  <a:gd name="connsiteX3" fmla="*/ 767718 w 2045766"/>
                  <a:gd name="connsiteY3" fmla="*/ 1078513 h 1927788"/>
                  <a:gd name="connsiteX4" fmla="*/ 1124853 w 2045766"/>
                  <a:gd name="connsiteY4" fmla="*/ 1198274 h 1927788"/>
                  <a:gd name="connsiteX5" fmla="*/ 1860027 w 2045766"/>
                  <a:gd name="connsiteY5" fmla="*/ 1001285 h 1927788"/>
                  <a:gd name="connsiteX6" fmla="*/ 2045766 w 2045766"/>
                  <a:gd name="connsiteY6" fmla="*/ 1694472 h 1927788"/>
                  <a:gd name="connsiteX7" fmla="*/ 1310592 w 2045766"/>
                  <a:gd name="connsiteY7" fmla="*/ 1891462 h 1927788"/>
                  <a:gd name="connsiteX8" fmla="*/ 14336 w 2045766"/>
                  <a:gd name="connsiteY8" fmla="*/ 1143068 h 1927788"/>
                  <a:gd name="connsiteX9" fmla="*/ 182832 w 2045766"/>
                  <a:gd name="connsiteY9" fmla="*/ 181019 h 1927788"/>
                  <a:gd name="connsiteX0" fmla="*/ 182832 w 2045766"/>
                  <a:gd name="connsiteY0" fmla="*/ 181019 h 1927788"/>
                  <a:gd name="connsiteX1" fmla="*/ 431773 w 2045766"/>
                  <a:gd name="connsiteY1" fmla="*/ 8946 h 1927788"/>
                  <a:gd name="connsiteX2" fmla="*/ 566450 w 2045766"/>
                  <a:gd name="connsiteY2" fmla="*/ 230103 h 1927788"/>
                  <a:gd name="connsiteX3" fmla="*/ 767718 w 2045766"/>
                  <a:gd name="connsiteY3" fmla="*/ 1078513 h 1927788"/>
                  <a:gd name="connsiteX4" fmla="*/ 1124853 w 2045766"/>
                  <a:gd name="connsiteY4" fmla="*/ 1198274 h 1927788"/>
                  <a:gd name="connsiteX5" fmla="*/ 1860027 w 2045766"/>
                  <a:gd name="connsiteY5" fmla="*/ 1001285 h 1927788"/>
                  <a:gd name="connsiteX6" fmla="*/ 2045766 w 2045766"/>
                  <a:gd name="connsiteY6" fmla="*/ 1694472 h 1927788"/>
                  <a:gd name="connsiteX7" fmla="*/ 1310592 w 2045766"/>
                  <a:gd name="connsiteY7" fmla="*/ 1891462 h 1927788"/>
                  <a:gd name="connsiteX8" fmla="*/ 14336 w 2045766"/>
                  <a:gd name="connsiteY8" fmla="*/ 1143068 h 1927788"/>
                  <a:gd name="connsiteX9" fmla="*/ 182832 w 2045766"/>
                  <a:gd name="connsiteY9" fmla="*/ 181019 h 1927788"/>
                  <a:gd name="connsiteX0" fmla="*/ 182832 w 2045766"/>
                  <a:gd name="connsiteY0" fmla="*/ 181019 h 1927788"/>
                  <a:gd name="connsiteX1" fmla="*/ 431773 w 2045766"/>
                  <a:gd name="connsiteY1" fmla="*/ 8946 h 1927788"/>
                  <a:gd name="connsiteX2" fmla="*/ 566450 w 2045766"/>
                  <a:gd name="connsiteY2" fmla="*/ 230103 h 1927788"/>
                  <a:gd name="connsiteX3" fmla="*/ 767718 w 2045766"/>
                  <a:gd name="connsiteY3" fmla="*/ 1078513 h 1927788"/>
                  <a:gd name="connsiteX4" fmla="*/ 1124853 w 2045766"/>
                  <a:gd name="connsiteY4" fmla="*/ 1198274 h 1927788"/>
                  <a:gd name="connsiteX5" fmla="*/ 1860027 w 2045766"/>
                  <a:gd name="connsiteY5" fmla="*/ 1001285 h 1927788"/>
                  <a:gd name="connsiteX6" fmla="*/ 2045766 w 2045766"/>
                  <a:gd name="connsiteY6" fmla="*/ 1694472 h 1927788"/>
                  <a:gd name="connsiteX7" fmla="*/ 1310592 w 2045766"/>
                  <a:gd name="connsiteY7" fmla="*/ 1891462 h 1927788"/>
                  <a:gd name="connsiteX8" fmla="*/ 14336 w 2045766"/>
                  <a:gd name="connsiteY8" fmla="*/ 1143068 h 1927788"/>
                  <a:gd name="connsiteX9" fmla="*/ 182832 w 2045766"/>
                  <a:gd name="connsiteY9" fmla="*/ 181019 h 19277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045766" h="1927788">
                    <a:moveTo>
                      <a:pt x="182832" y="181019"/>
                    </a:moveTo>
                    <a:cubicBezTo>
                      <a:pt x="228904" y="-23169"/>
                      <a:pt x="322741" y="-7746"/>
                      <a:pt x="431773" y="8946"/>
                    </a:cubicBezTo>
                    <a:cubicBezTo>
                      <a:pt x="540805" y="25638"/>
                      <a:pt x="564961" y="50243"/>
                      <a:pt x="566450" y="230103"/>
                    </a:cubicBezTo>
                    <a:cubicBezTo>
                      <a:pt x="567939" y="409963"/>
                      <a:pt x="666524" y="965910"/>
                      <a:pt x="767718" y="1078513"/>
                    </a:cubicBezTo>
                    <a:cubicBezTo>
                      <a:pt x="849337" y="1183257"/>
                      <a:pt x="988519" y="1234804"/>
                      <a:pt x="1124853" y="1198274"/>
                    </a:cubicBezTo>
                    <a:lnTo>
                      <a:pt x="1860027" y="1001285"/>
                    </a:lnTo>
                    <a:lnTo>
                      <a:pt x="2045766" y="1694472"/>
                    </a:lnTo>
                    <a:lnTo>
                      <a:pt x="1310592" y="1891462"/>
                    </a:lnTo>
                    <a:cubicBezTo>
                      <a:pt x="745978" y="2042750"/>
                      <a:pt x="165624" y="1707682"/>
                      <a:pt x="14336" y="1143068"/>
                    </a:cubicBezTo>
                    <a:cubicBezTo>
                      <a:pt x="-49226" y="881584"/>
                      <a:pt x="115195" y="374048"/>
                      <a:pt x="182832" y="181019"/>
                    </a:cubicBezTo>
                    <a:close/>
                  </a:path>
                </a:pathLst>
              </a:custGeom>
              <a:solidFill>
                <a:srgbClr val="ED7D31">
                  <a:lumMod val="75000"/>
                </a:srgbClr>
              </a:solidFill>
              <a:ln w="38100" cap="rnd" cmpd="sng" algn="ctr">
                <a:solidFill>
                  <a:sysClr val="windowText" lastClr="000000"/>
                </a:solidFill>
                <a:prstDash val="solid"/>
                <a:rou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100" name="フリーフォーム: 図形 1099">
                <a:extLst>
                  <a:ext uri="{FF2B5EF4-FFF2-40B4-BE49-F238E27FC236}">
                    <a16:creationId xmlns:a16="http://schemas.microsoft.com/office/drawing/2014/main" id="{E0C2B328-78FC-3A1A-4E03-44653EC3AB6D}"/>
                  </a:ext>
                </a:extLst>
              </p:cNvPr>
              <p:cNvSpPr/>
              <p:nvPr/>
            </p:nvSpPr>
            <p:spPr>
              <a:xfrm rot="1800000">
                <a:off x="5040532" y="1588390"/>
                <a:ext cx="262680" cy="219464"/>
              </a:xfrm>
              <a:custGeom>
                <a:avLst/>
                <a:gdLst>
                  <a:gd name="connsiteX0" fmla="*/ 225532 w 262680"/>
                  <a:gd name="connsiteY0" fmla="*/ 25624 h 219464"/>
                  <a:gd name="connsiteX1" fmla="*/ 242642 w 262680"/>
                  <a:gd name="connsiteY1" fmla="*/ 21987 h 219464"/>
                  <a:gd name="connsiteX2" fmla="*/ 243988 w 262680"/>
                  <a:gd name="connsiteY2" fmla="*/ 22237 h 219464"/>
                  <a:gd name="connsiteX3" fmla="*/ 262293 w 262680"/>
                  <a:gd name="connsiteY3" fmla="*/ 48875 h 219464"/>
                  <a:gd name="connsiteX4" fmla="*/ 258100 w 262680"/>
                  <a:gd name="connsiteY4" fmla="*/ 71494 h 219464"/>
                  <a:gd name="connsiteX5" fmla="*/ 231462 w 262680"/>
                  <a:gd name="connsiteY5" fmla="*/ 89800 h 219464"/>
                  <a:gd name="connsiteX6" fmla="*/ 230116 w 262680"/>
                  <a:gd name="connsiteY6" fmla="*/ 89551 h 219464"/>
                  <a:gd name="connsiteX7" fmla="*/ 211811 w 262680"/>
                  <a:gd name="connsiteY7" fmla="*/ 62913 h 219464"/>
                  <a:gd name="connsiteX8" fmla="*/ 216004 w 262680"/>
                  <a:gd name="connsiteY8" fmla="*/ 40293 h 219464"/>
                  <a:gd name="connsiteX9" fmla="*/ 225532 w 262680"/>
                  <a:gd name="connsiteY9" fmla="*/ 25624 h 219464"/>
                  <a:gd name="connsiteX10" fmla="*/ 46740 w 262680"/>
                  <a:gd name="connsiteY10" fmla="*/ 102620 h 219464"/>
                  <a:gd name="connsiteX11" fmla="*/ 69696 w 262680"/>
                  <a:gd name="connsiteY11" fmla="*/ 97986 h 219464"/>
                  <a:gd name="connsiteX12" fmla="*/ 157948 w 262680"/>
                  <a:gd name="connsiteY12" fmla="*/ 97986 h 219464"/>
                  <a:gd name="connsiteX13" fmla="*/ 216923 w 262680"/>
                  <a:gd name="connsiteY13" fmla="*/ 156961 h 219464"/>
                  <a:gd name="connsiteX14" fmla="*/ 216923 w 262680"/>
                  <a:gd name="connsiteY14" fmla="*/ 160489 h 219464"/>
                  <a:gd name="connsiteX15" fmla="*/ 157948 w 262680"/>
                  <a:gd name="connsiteY15" fmla="*/ 219464 h 219464"/>
                  <a:gd name="connsiteX16" fmla="*/ 69696 w 262680"/>
                  <a:gd name="connsiteY16" fmla="*/ 219464 h 219464"/>
                  <a:gd name="connsiteX17" fmla="*/ 10721 w 262680"/>
                  <a:gd name="connsiteY17" fmla="*/ 160489 h 219464"/>
                  <a:gd name="connsiteX18" fmla="*/ 10721 w 262680"/>
                  <a:gd name="connsiteY18" fmla="*/ 156961 h 219464"/>
                  <a:gd name="connsiteX19" fmla="*/ 46740 w 262680"/>
                  <a:gd name="connsiteY19" fmla="*/ 102620 h 219464"/>
                  <a:gd name="connsiteX20" fmla="*/ 151899 w 262680"/>
                  <a:gd name="connsiteY20" fmla="*/ 9926 h 219464"/>
                  <a:gd name="connsiteX21" fmla="*/ 168060 w 262680"/>
                  <a:gd name="connsiteY21" fmla="*/ 3232 h 219464"/>
                  <a:gd name="connsiteX22" fmla="*/ 169427 w 262680"/>
                  <a:gd name="connsiteY22" fmla="*/ 3232 h 219464"/>
                  <a:gd name="connsiteX23" fmla="*/ 192282 w 262680"/>
                  <a:gd name="connsiteY23" fmla="*/ 26087 h 219464"/>
                  <a:gd name="connsiteX24" fmla="*/ 192282 w 262680"/>
                  <a:gd name="connsiteY24" fmla="*/ 49092 h 219464"/>
                  <a:gd name="connsiteX25" fmla="*/ 169427 w 262680"/>
                  <a:gd name="connsiteY25" fmla="*/ 71947 h 219464"/>
                  <a:gd name="connsiteX26" fmla="*/ 168060 w 262680"/>
                  <a:gd name="connsiteY26" fmla="*/ 71947 h 219464"/>
                  <a:gd name="connsiteX27" fmla="*/ 145205 w 262680"/>
                  <a:gd name="connsiteY27" fmla="*/ 49092 h 219464"/>
                  <a:gd name="connsiteX28" fmla="*/ 145205 w 262680"/>
                  <a:gd name="connsiteY28" fmla="*/ 26087 h 219464"/>
                  <a:gd name="connsiteX29" fmla="*/ 151899 w 262680"/>
                  <a:gd name="connsiteY29" fmla="*/ 9926 h 219464"/>
                  <a:gd name="connsiteX30" fmla="*/ 81291 w 262680"/>
                  <a:gd name="connsiteY30" fmla="*/ 6694 h 219464"/>
                  <a:gd name="connsiteX31" fmla="*/ 97452 w 262680"/>
                  <a:gd name="connsiteY31" fmla="*/ 0 h 219464"/>
                  <a:gd name="connsiteX32" fmla="*/ 98820 w 262680"/>
                  <a:gd name="connsiteY32" fmla="*/ 0 h 219464"/>
                  <a:gd name="connsiteX33" fmla="*/ 121675 w 262680"/>
                  <a:gd name="connsiteY33" fmla="*/ 22855 h 219464"/>
                  <a:gd name="connsiteX34" fmla="*/ 121675 w 262680"/>
                  <a:gd name="connsiteY34" fmla="*/ 45860 h 219464"/>
                  <a:gd name="connsiteX35" fmla="*/ 98820 w 262680"/>
                  <a:gd name="connsiteY35" fmla="*/ 68715 h 219464"/>
                  <a:gd name="connsiteX36" fmla="*/ 97452 w 262680"/>
                  <a:gd name="connsiteY36" fmla="*/ 68715 h 219464"/>
                  <a:gd name="connsiteX37" fmla="*/ 74597 w 262680"/>
                  <a:gd name="connsiteY37" fmla="*/ 45860 h 219464"/>
                  <a:gd name="connsiteX38" fmla="*/ 74597 w 262680"/>
                  <a:gd name="connsiteY38" fmla="*/ 22855 h 219464"/>
                  <a:gd name="connsiteX39" fmla="*/ 81291 w 262680"/>
                  <a:gd name="connsiteY39" fmla="*/ 6694 h 219464"/>
                  <a:gd name="connsiteX40" fmla="*/ 19478 w 262680"/>
                  <a:gd name="connsiteY40" fmla="*/ 12325 h 219464"/>
                  <a:gd name="connsiteX41" fmla="*/ 20831 w 262680"/>
                  <a:gd name="connsiteY41" fmla="*/ 12123 h 219464"/>
                  <a:gd name="connsiteX42" fmla="*/ 46814 w 262680"/>
                  <a:gd name="connsiteY42" fmla="*/ 31347 h 219464"/>
                  <a:gd name="connsiteX43" fmla="*/ 50216 w 262680"/>
                  <a:gd name="connsiteY43" fmla="*/ 54099 h 219464"/>
                  <a:gd name="connsiteX44" fmla="*/ 30992 w 262680"/>
                  <a:gd name="connsiteY44" fmla="*/ 80083 h 219464"/>
                  <a:gd name="connsiteX45" fmla="*/ 29639 w 262680"/>
                  <a:gd name="connsiteY45" fmla="*/ 80285 h 219464"/>
                  <a:gd name="connsiteX46" fmla="*/ 3656 w 262680"/>
                  <a:gd name="connsiteY46" fmla="*/ 61061 h 219464"/>
                  <a:gd name="connsiteX47" fmla="*/ 254 w 262680"/>
                  <a:gd name="connsiteY47" fmla="*/ 38309 h 219464"/>
                  <a:gd name="connsiteX48" fmla="*/ 19478 w 262680"/>
                  <a:gd name="connsiteY48" fmla="*/ 12325 h 2194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262680" h="219464">
                    <a:moveTo>
                      <a:pt x="225532" y="25624"/>
                    </a:moveTo>
                    <a:cubicBezTo>
                      <a:pt x="230353" y="22311"/>
                      <a:pt x="236437" y="20837"/>
                      <a:pt x="242642" y="21987"/>
                    </a:cubicBezTo>
                    <a:lnTo>
                      <a:pt x="243988" y="22237"/>
                    </a:lnTo>
                    <a:cubicBezTo>
                      <a:pt x="256398" y="24537"/>
                      <a:pt x="264594" y="36464"/>
                      <a:pt x="262293" y="48875"/>
                    </a:cubicBezTo>
                    <a:lnTo>
                      <a:pt x="258100" y="71494"/>
                    </a:lnTo>
                    <a:cubicBezTo>
                      <a:pt x="255799" y="83905"/>
                      <a:pt x="243872" y="92101"/>
                      <a:pt x="231462" y="89800"/>
                    </a:cubicBezTo>
                    <a:lnTo>
                      <a:pt x="230116" y="89551"/>
                    </a:lnTo>
                    <a:cubicBezTo>
                      <a:pt x="217706" y="87250"/>
                      <a:pt x="209510" y="75323"/>
                      <a:pt x="211811" y="62913"/>
                    </a:cubicBezTo>
                    <a:lnTo>
                      <a:pt x="216004" y="40293"/>
                    </a:lnTo>
                    <a:cubicBezTo>
                      <a:pt x="217154" y="34088"/>
                      <a:pt x="220712" y="28936"/>
                      <a:pt x="225532" y="25624"/>
                    </a:cubicBezTo>
                    <a:close/>
                    <a:moveTo>
                      <a:pt x="46740" y="102620"/>
                    </a:moveTo>
                    <a:cubicBezTo>
                      <a:pt x="53796" y="99636"/>
                      <a:pt x="61553" y="97986"/>
                      <a:pt x="69696" y="97986"/>
                    </a:cubicBezTo>
                    <a:lnTo>
                      <a:pt x="157948" y="97986"/>
                    </a:lnTo>
                    <a:cubicBezTo>
                      <a:pt x="190519" y="97986"/>
                      <a:pt x="216923" y="124390"/>
                      <a:pt x="216923" y="156961"/>
                    </a:cubicBezTo>
                    <a:lnTo>
                      <a:pt x="216923" y="160489"/>
                    </a:lnTo>
                    <a:cubicBezTo>
                      <a:pt x="216923" y="193060"/>
                      <a:pt x="190519" y="219464"/>
                      <a:pt x="157948" y="219464"/>
                    </a:cubicBezTo>
                    <a:lnTo>
                      <a:pt x="69696" y="219464"/>
                    </a:lnTo>
                    <a:cubicBezTo>
                      <a:pt x="37125" y="219464"/>
                      <a:pt x="10721" y="193060"/>
                      <a:pt x="10721" y="160489"/>
                    </a:cubicBezTo>
                    <a:lnTo>
                      <a:pt x="10721" y="156961"/>
                    </a:lnTo>
                    <a:cubicBezTo>
                      <a:pt x="10721" y="132533"/>
                      <a:pt x="25573" y="111573"/>
                      <a:pt x="46740" y="102620"/>
                    </a:cubicBezTo>
                    <a:close/>
                    <a:moveTo>
                      <a:pt x="151899" y="9926"/>
                    </a:moveTo>
                    <a:cubicBezTo>
                      <a:pt x="156035" y="5790"/>
                      <a:pt x="161749" y="3232"/>
                      <a:pt x="168060" y="3232"/>
                    </a:cubicBezTo>
                    <a:lnTo>
                      <a:pt x="169427" y="3232"/>
                    </a:lnTo>
                    <a:cubicBezTo>
                      <a:pt x="182049" y="3232"/>
                      <a:pt x="192282" y="13465"/>
                      <a:pt x="192282" y="26087"/>
                    </a:cubicBezTo>
                    <a:lnTo>
                      <a:pt x="192282" y="49092"/>
                    </a:lnTo>
                    <a:cubicBezTo>
                      <a:pt x="192282" y="61714"/>
                      <a:pt x="182049" y="71947"/>
                      <a:pt x="169427" y="71947"/>
                    </a:cubicBezTo>
                    <a:lnTo>
                      <a:pt x="168060" y="71947"/>
                    </a:lnTo>
                    <a:cubicBezTo>
                      <a:pt x="155438" y="71947"/>
                      <a:pt x="145205" y="61714"/>
                      <a:pt x="145205" y="49092"/>
                    </a:cubicBezTo>
                    <a:lnTo>
                      <a:pt x="145205" y="26087"/>
                    </a:lnTo>
                    <a:cubicBezTo>
                      <a:pt x="145205" y="19776"/>
                      <a:pt x="147763" y="14062"/>
                      <a:pt x="151899" y="9926"/>
                    </a:cubicBezTo>
                    <a:close/>
                    <a:moveTo>
                      <a:pt x="81291" y="6694"/>
                    </a:moveTo>
                    <a:cubicBezTo>
                      <a:pt x="85427" y="2558"/>
                      <a:pt x="91141" y="0"/>
                      <a:pt x="97452" y="0"/>
                    </a:cubicBezTo>
                    <a:lnTo>
                      <a:pt x="98820" y="0"/>
                    </a:lnTo>
                    <a:cubicBezTo>
                      <a:pt x="111442" y="0"/>
                      <a:pt x="121675" y="10233"/>
                      <a:pt x="121675" y="22855"/>
                    </a:cubicBezTo>
                    <a:lnTo>
                      <a:pt x="121675" y="45860"/>
                    </a:lnTo>
                    <a:cubicBezTo>
                      <a:pt x="121675" y="58482"/>
                      <a:pt x="111442" y="68715"/>
                      <a:pt x="98820" y="68715"/>
                    </a:cubicBezTo>
                    <a:lnTo>
                      <a:pt x="97452" y="68715"/>
                    </a:lnTo>
                    <a:cubicBezTo>
                      <a:pt x="84830" y="68715"/>
                      <a:pt x="74597" y="58482"/>
                      <a:pt x="74597" y="45860"/>
                    </a:cubicBezTo>
                    <a:lnTo>
                      <a:pt x="74597" y="22855"/>
                    </a:lnTo>
                    <a:cubicBezTo>
                      <a:pt x="74597" y="16544"/>
                      <a:pt x="77155" y="10830"/>
                      <a:pt x="81291" y="6694"/>
                    </a:cubicBezTo>
                    <a:close/>
                    <a:moveTo>
                      <a:pt x="19478" y="12325"/>
                    </a:moveTo>
                    <a:lnTo>
                      <a:pt x="20831" y="12123"/>
                    </a:lnTo>
                    <a:cubicBezTo>
                      <a:pt x="33314" y="10256"/>
                      <a:pt x="44948" y="18864"/>
                      <a:pt x="46814" y="31347"/>
                    </a:cubicBezTo>
                    <a:lnTo>
                      <a:pt x="50216" y="54099"/>
                    </a:lnTo>
                    <a:cubicBezTo>
                      <a:pt x="52083" y="66582"/>
                      <a:pt x="43475" y="78216"/>
                      <a:pt x="30992" y="80083"/>
                    </a:cubicBezTo>
                    <a:lnTo>
                      <a:pt x="29639" y="80285"/>
                    </a:lnTo>
                    <a:cubicBezTo>
                      <a:pt x="17156" y="82151"/>
                      <a:pt x="5522" y="73544"/>
                      <a:pt x="3656" y="61061"/>
                    </a:cubicBezTo>
                    <a:lnTo>
                      <a:pt x="254" y="38309"/>
                    </a:lnTo>
                    <a:cubicBezTo>
                      <a:pt x="-1612" y="25826"/>
                      <a:pt x="6995" y="14192"/>
                      <a:pt x="19478" y="12325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38100" cap="rnd" cmpd="sng" algn="ctr">
                <a:noFill/>
                <a:prstDash val="solid"/>
                <a:rou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</p:grpSp>
        <p:grpSp>
          <p:nvGrpSpPr>
            <p:cNvPr id="1073" name="グループ化 1072">
              <a:extLst>
                <a:ext uri="{FF2B5EF4-FFF2-40B4-BE49-F238E27FC236}">
                  <a16:creationId xmlns:a16="http://schemas.microsoft.com/office/drawing/2014/main" id="{F5830B47-4BEB-CACF-21A9-FD954A415C6F}"/>
                </a:ext>
              </a:extLst>
            </p:cNvPr>
            <p:cNvGrpSpPr/>
            <p:nvPr/>
          </p:nvGrpSpPr>
          <p:grpSpPr>
            <a:xfrm>
              <a:off x="3794361" y="2438880"/>
              <a:ext cx="2006302" cy="2151213"/>
              <a:chOff x="4379059" y="1477798"/>
              <a:chExt cx="2006302" cy="2151213"/>
            </a:xfrm>
          </p:grpSpPr>
          <p:grpSp>
            <p:nvGrpSpPr>
              <p:cNvPr id="1091" name="グループ化 1090">
                <a:extLst>
                  <a:ext uri="{FF2B5EF4-FFF2-40B4-BE49-F238E27FC236}">
                    <a16:creationId xmlns:a16="http://schemas.microsoft.com/office/drawing/2014/main" id="{3249C981-9133-70AF-E3D7-8439F14A0EB7}"/>
                  </a:ext>
                </a:extLst>
              </p:cNvPr>
              <p:cNvGrpSpPr/>
              <p:nvPr/>
            </p:nvGrpSpPr>
            <p:grpSpPr>
              <a:xfrm>
                <a:off x="5147511" y="1477798"/>
                <a:ext cx="204092" cy="169955"/>
                <a:chOff x="5147511" y="1477798"/>
                <a:chExt cx="204092" cy="169955"/>
              </a:xfrm>
            </p:grpSpPr>
            <p:sp>
              <p:nvSpPr>
                <p:cNvPr id="1094" name="二等辺三角形 125">
                  <a:extLst>
                    <a:ext uri="{FF2B5EF4-FFF2-40B4-BE49-F238E27FC236}">
                      <a16:creationId xmlns:a16="http://schemas.microsoft.com/office/drawing/2014/main" id="{E06D6AE8-1A40-E9E0-1A7A-6AE82D077F8C}"/>
                    </a:ext>
                  </a:extLst>
                </p:cNvPr>
                <p:cNvSpPr/>
                <p:nvPr/>
              </p:nvSpPr>
              <p:spPr>
                <a:xfrm rot="1257251" flipH="1">
                  <a:off x="5147511" y="1477798"/>
                  <a:ext cx="56455" cy="72323"/>
                </a:xfrm>
                <a:custGeom>
                  <a:avLst/>
                  <a:gdLst>
                    <a:gd name="connsiteX0" fmla="*/ 0 w 150850"/>
                    <a:gd name="connsiteY0" fmla="*/ 171518 h 171518"/>
                    <a:gd name="connsiteX1" fmla="*/ 75425 w 150850"/>
                    <a:gd name="connsiteY1" fmla="*/ 0 h 171518"/>
                    <a:gd name="connsiteX2" fmla="*/ 150850 w 150850"/>
                    <a:gd name="connsiteY2" fmla="*/ 171518 h 171518"/>
                    <a:gd name="connsiteX3" fmla="*/ 0 w 150850"/>
                    <a:gd name="connsiteY3" fmla="*/ 171518 h 171518"/>
                    <a:gd name="connsiteX0" fmla="*/ 0 w 150850"/>
                    <a:gd name="connsiteY0" fmla="*/ 171554 h 171554"/>
                    <a:gd name="connsiteX1" fmla="*/ 75425 w 150850"/>
                    <a:gd name="connsiteY1" fmla="*/ 36 h 171554"/>
                    <a:gd name="connsiteX2" fmla="*/ 150850 w 150850"/>
                    <a:gd name="connsiteY2" fmla="*/ 171554 h 171554"/>
                    <a:gd name="connsiteX3" fmla="*/ 0 w 150850"/>
                    <a:gd name="connsiteY3" fmla="*/ 171554 h 1715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50850" h="171554">
                      <a:moveTo>
                        <a:pt x="0" y="171554"/>
                      </a:moveTo>
                      <a:cubicBezTo>
                        <a:pt x="25142" y="114381"/>
                        <a:pt x="52664" y="-2368"/>
                        <a:pt x="75425" y="36"/>
                      </a:cubicBezTo>
                      <a:cubicBezTo>
                        <a:pt x="98186" y="2440"/>
                        <a:pt x="125708" y="114381"/>
                        <a:pt x="150850" y="171554"/>
                      </a:cubicBezTo>
                      <a:lnTo>
                        <a:pt x="0" y="171554"/>
                      </a:lnTo>
                      <a:close/>
                    </a:path>
                  </a:pathLst>
                </a:custGeom>
                <a:solidFill>
                  <a:sysClr val="window" lastClr="FFFFFF">
                    <a:lumMod val="65000"/>
                  </a:sysClr>
                </a:solidFill>
                <a:ln w="19050" cap="rnd" cmpd="sng" algn="ctr">
                  <a:solidFill>
                    <a:sysClr val="window" lastClr="FFFFFF">
                      <a:lumMod val="50000"/>
                    </a:sysClr>
                  </a:solidFill>
                  <a:prstDash val="solid"/>
                  <a:rou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095" name="二等辺三角形 125">
                  <a:extLst>
                    <a:ext uri="{FF2B5EF4-FFF2-40B4-BE49-F238E27FC236}">
                      <a16:creationId xmlns:a16="http://schemas.microsoft.com/office/drawing/2014/main" id="{B77F52BF-6BBA-F884-0FC5-96489C9F67D8}"/>
                    </a:ext>
                  </a:extLst>
                </p:cNvPr>
                <p:cNvSpPr/>
                <p:nvPr/>
              </p:nvSpPr>
              <p:spPr>
                <a:xfrm rot="1800000" flipH="1">
                  <a:off x="5197517" y="1501609"/>
                  <a:ext cx="56455" cy="72323"/>
                </a:xfrm>
                <a:custGeom>
                  <a:avLst/>
                  <a:gdLst>
                    <a:gd name="connsiteX0" fmla="*/ 0 w 150850"/>
                    <a:gd name="connsiteY0" fmla="*/ 171518 h 171518"/>
                    <a:gd name="connsiteX1" fmla="*/ 75425 w 150850"/>
                    <a:gd name="connsiteY1" fmla="*/ 0 h 171518"/>
                    <a:gd name="connsiteX2" fmla="*/ 150850 w 150850"/>
                    <a:gd name="connsiteY2" fmla="*/ 171518 h 171518"/>
                    <a:gd name="connsiteX3" fmla="*/ 0 w 150850"/>
                    <a:gd name="connsiteY3" fmla="*/ 171518 h 171518"/>
                    <a:gd name="connsiteX0" fmla="*/ 0 w 150850"/>
                    <a:gd name="connsiteY0" fmla="*/ 171554 h 171554"/>
                    <a:gd name="connsiteX1" fmla="*/ 75425 w 150850"/>
                    <a:gd name="connsiteY1" fmla="*/ 36 h 171554"/>
                    <a:gd name="connsiteX2" fmla="*/ 150850 w 150850"/>
                    <a:gd name="connsiteY2" fmla="*/ 171554 h 171554"/>
                    <a:gd name="connsiteX3" fmla="*/ 0 w 150850"/>
                    <a:gd name="connsiteY3" fmla="*/ 171554 h 1715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50850" h="171554">
                      <a:moveTo>
                        <a:pt x="0" y="171554"/>
                      </a:moveTo>
                      <a:cubicBezTo>
                        <a:pt x="25142" y="114381"/>
                        <a:pt x="52664" y="-2368"/>
                        <a:pt x="75425" y="36"/>
                      </a:cubicBezTo>
                      <a:cubicBezTo>
                        <a:pt x="98186" y="2440"/>
                        <a:pt x="125708" y="114381"/>
                        <a:pt x="150850" y="171554"/>
                      </a:cubicBezTo>
                      <a:lnTo>
                        <a:pt x="0" y="171554"/>
                      </a:lnTo>
                      <a:close/>
                    </a:path>
                  </a:pathLst>
                </a:custGeom>
                <a:solidFill>
                  <a:sysClr val="window" lastClr="FFFFFF">
                    <a:lumMod val="65000"/>
                  </a:sysClr>
                </a:solidFill>
                <a:ln w="19050" cap="rnd" cmpd="sng" algn="ctr">
                  <a:solidFill>
                    <a:sysClr val="window" lastClr="FFFFFF">
                      <a:lumMod val="50000"/>
                    </a:sysClr>
                  </a:solidFill>
                  <a:prstDash val="solid"/>
                  <a:rou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096" name="二等辺三角形 125">
                  <a:extLst>
                    <a:ext uri="{FF2B5EF4-FFF2-40B4-BE49-F238E27FC236}">
                      <a16:creationId xmlns:a16="http://schemas.microsoft.com/office/drawing/2014/main" id="{62F84B8C-CEF4-03B6-B7A2-58F9ABF0964F}"/>
                    </a:ext>
                  </a:extLst>
                </p:cNvPr>
                <p:cNvSpPr/>
                <p:nvPr/>
              </p:nvSpPr>
              <p:spPr>
                <a:xfrm rot="2051135" flipH="1">
                  <a:off x="5252286" y="1539712"/>
                  <a:ext cx="56455" cy="72323"/>
                </a:xfrm>
                <a:custGeom>
                  <a:avLst/>
                  <a:gdLst>
                    <a:gd name="connsiteX0" fmla="*/ 0 w 150850"/>
                    <a:gd name="connsiteY0" fmla="*/ 171518 h 171518"/>
                    <a:gd name="connsiteX1" fmla="*/ 75425 w 150850"/>
                    <a:gd name="connsiteY1" fmla="*/ 0 h 171518"/>
                    <a:gd name="connsiteX2" fmla="*/ 150850 w 150850"/>
                    <a:gd name="connsiteY2" fmla="*/ 171518 h 171518"/>
                    <a:gd name="connsiteX3" fmla="*/ 0 w 150850"/>
                    <a:gd name="connsiteY3" fmla="*/ 171518 h 171518"/>
                    <a:gd name="connsiteX0" fmla="*/ 0 w 150850"/>
                    <a:gd name="connsiteY0" fmla="*/ 171554 h 171554"/>
                    <a:gd name="connsiteX1" fmla="*/ 75425 w 150850"/>
                    <a:gd name="connsiteY1" fmla="*/ 36 h 171554"/>
                    <a:gd name="connsiteX2" fmla="*/ 150850 w 150850"/>
                    <a:gd name="connsiteY2" fmla="*/ 171554 h 171554"/>
                    <a:gd name="connsiteX3" fmla="*/ 0 w 150850"/>
                    <a:gd name="connsiteY3" fmla="*/ 171554 h 1715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50850" h="171554">
                      <a:moveTo>
                        <a:pt x="0" y="171554"/>
                      </a:moveTo>
                      <a:cubicBezTo>
                        <a:pt x="25142" y="114381"/>
                        <a:pt x="52664" y="-2368"/>
                        <a:pt x="75425" y="36"/>
                      </a:cubicBezTo>
                      <a:cubicBezTo>
                        <a:pt x="98186" y="2440"/>
                        <a:pt x="125708" y="114381"/>
                        <a:pt x="150850" y="171554"/>
                      </a:cubicBezTo>
                      <a:lnTo>
                        <a:pt x="0" y="171554"/>
                      </a:lnTo>
                      <a:close/>
                    </a:path>
                  </a:pathLst>
                </a:custGeom>
                <a:solidFill>
                  <a:sysClr val="window" lastClr="FFFFFF">
                    <a:lumMod val="65000"/>
                  </a:sysClr>
                </a:solidFill>
                <a:ln w="19050" cap="rnd" cmpd="sng" algn="ctr">
                  <a:solidFill>
                    <a:sysClr val="window" lastClr="FFFFFF">
                      <a:lumMod val="50000"/>
                    </a:sysClr>
                  </a:solidFill>
                  <a:prstDash val="solid"/>
                  <a:rou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097" name="二等辺三角形 125">
                  <a:extLst>
                    <a:ext uri="{FF2B5EF4-FFF2-40B4-BE49-F238E27FC236}">
                      <a16:creationId xmlns:a16="http://schemas.microsoft.com/office/drawing/2014/main" id="{63B13EFB-746E-33F1-A5F7-546FF207513C}"/>
                    </a:ext>
                  </a:extLst>
                </p:cNvPr>
                <p:cNvSpPr/>
                <p:nvPr/>
              </p:nvSpPr>
              <p:spPr>
                <a:xfrm rot="2418469" flipH="1">
                  <a:off x="5295148" y="1575430"/>
                  <a:ext cx="56455" cy="72323"/>
                </a:xfrm>
                <a:custGeom>
                  <a:avLst/>
                  <a:gdLst>
                    <a:gd name="connsiteX0" fmla="*/ 0 w 150850"/>
                    <a:gd name="connsiteY0" fmla="*/ 171518 h 171518"/>
                    <a:gd name="connsiteX1" fmla="*/ 75425 w 150850"/>
                    <a:gd name="connsiteY1" fmla="*/ 0 h 171518"/>
                    <a:gd name="connsiteX2" fmla="*/ 150850 w 150850"/>
                    <a:gd name="connsiteY2" fmla="*/ 171518 h 171518"/>
                    <a:gd name="connsiteX3" fmla="*/ 0 w 150850"/>
                    <a:gd name="connsiteY3" fmla="*/ 171518 h 171518"/>
                    <a:gd name="connsiteX0" fmla="*/ 0 w 150850"/>
                    <a:gd name="connsiteY0" fmla="*/ 171554 h 171554"/>
                    <a:gd name="connsiteX1" fmla="*/ 75425 w 150850"/>
                    <a:gd name="connsiteY1" fmla="*/ 36 h 171554"/>
                    <a:gd name="connsiteX2" fmla="*/ 150850 w 150850"/>
                    <a:gd name="connsiteY2" fmla="*/ 171554 h 171554"/>
                    <a:gd name="connsiteX3" fmla="*/ 0 w 150850"/>
                    <a:gd name="connsiteY3" fmla="*/ 171554 h 1715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50850" h="171554">
                      <a:moveTo>
                        <a:pt x="0" y="171554"/>
                      </a:moveTo>
                      <a:cubicBezTo>
                        <a:pt x="25142" y="114381"/>
                        <a:pt x="52664" y="-2368"/>
                        <a:pt x="75425" y="36"/>
                      </a:cubicBezTo>
                      <a:cubicBezTo>
                        <a:pt x="98186" y="2440"/>
                        <a:pt x="125708" y="114381"/>
                        <a:pt x="150850" y="171554"/>
                      </a:cubicBezTo>
                      <a:lnTo>
                        <a:pt x="0" y="171554"/>
                      </a:lnTo>
                      <a:close/>
                    </a:path>
                  </a:pathLst>
                </a:custGeom>
                <a:solidFill>
                  <a:sysClr val="window" lastClr="FFFFFF">
                    <a:lumMod val="65000"/>
                  </a:sysClr>
                </a:solidFill>
                <a:ln w="19050" cap="rnd" cmpd="sng" algn="ctr">
                  <a:solidFill>
                    <a:sysClr val="window" lastClr="FFFFFF">
                      <a:lumMod val="50000"/>
                    </a:sysClr>
                  </a:solidFill>
                  <a:prstDash val="solid"/>
                  <a:rou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</a:endParaRPr>
                </a:p>
              </p:txBody>
            </p:sp>
          </p:grpSp>
          <p:sp>
            <p:nvSpPr>
              <p:cNvPr id="1092" name="フリーフォーム: 図形 1091">
                <a:extLst>
                  <a:ext uri="{FF2B5EF4-FFF2-40B4-BE49-F238E27FC236}">
                    <a16:creationId xmlns:a16="http://schemas.microsoft.com/office/drawing/2014/main" id="{F8FD74F1-8DD6-D6E9-D05D-B96F3EF53DC1}"/>
                  </a:ext>
                </a:extLst>
              </p:cNvPr>
              <p:cNvSpPr/>
              <p:nvPr/>
            </p:nvSpPr>
            <p:spPr>
              <a:xfrm rot="1546237">
                <a:off x="4379059" y="1738412"/>
                <a:ext cx="2006302" cy="1890599"/>
              </a:xfrm>
              <a:custGeom>
                <a:avLst/>
                <a:gdLst>
                  <a:gd name="connsiteX0" fmla="*/ 191394 w 2054328"/>
                  <a:gd name="connsiteY0" fmla="*/ 0 h 1746769"/>
                  <a:gd name="connsiteX1" fmla="*/ 574186 w 2054328"/>
                  <a:gd name="connsiteY1" fmla="*/ 0 h 1746769"/>
                  <a:gd name="connsiteX2" fmla="*/ 765582 w 2054328"/>
                  <a:gd name="connsiteY2" fmla="*/ 876593 h 1746769"/>
                  <a:gd name="connsiteX3" fmla="*/ 763094 w 2054328"/>
                  <a:gd name="connsiteY3" fmla="*/ 876593 h 1746769"/>
                  <a:gd name="connsiteX4" fmla="*/ 776280 w 2054328"/>
                  <a:gd name="connsiteY4" fmla="*/ 897494 h 1746769"/>
                  <a:gd name="connsiteX5" fmla="*/ 1133415 w 2054328"/>
                  <a:gd name="connsiteY5" fmla="*/ 1017255 h 1746769"/>
                  <a:gd name="connsiteX6" fmla="*/ 1868589 w 2054328"/>
                  <a:gd name="connsiteY6" fmla="*/ 820266 h 1746769"/>
                  <a:gd name="connsiteX7" fmla="*/ 2054328 w 2054328"/>
                  <a:gd name="connsiteY7" fmla="*/ 1513453 h 1746769"/>
                  <a:gd name="connsiteX8" fmla="*/ 1319154 w 2054328"/>
                  <a:gd name="connsiteY8" fmla="*/ 1710443 h 1746769"/>
                  <a:gd name="connsiteX9" fmla="*/ 22898 w 2054328"/>
                  <a:gd name="connsiteY9" fmla="*/ 962049 h 1746769"/>
                  <a:gd name="connsiteX10" fmla="*/ 0 w 2054328"/>
                  <a:gd name="connsiteY10" fmla="*/ 876592 h 1746769"/>
                  <a:gd name="connsiteX11" fmla="*/ 0 w 2054328"/>
                  <a:gd name="connsiteY11" fmla="*/ 876592 h 1746769"/>
                  <a:gd name="connsiteX12" fmla="*/ 0 w 2054328"/>
                  <a:gd name="connsiteY12" fmla="*/ 876591 h 1746769"/>
                  <a:gd name="connsiteX13" fmla="*/ 161077 w 2054328"/>
                  <a:gd name="connsiteY13" fmla="*/ 138857 h 1746769"/>
                  <a:gd name="connsiteX14" fmla="*/ 519543 w 2054328"/>
                  <a:gd name="connsiteY14" fmla="*/ 42806 h 1746769"/>
                  <a:gd name="connsiteX15" fmla="*/ 519543 w 2054328"/>
                  <a:gd name="connsiteY15" fmla="*/ 42806 h 1746769"/>
                  <a:gd name="connsiteX16" fmla="*/ 161076 w 2054328"/>
                  <a:gd name="connsiteY16" fmla="*/ 138857 h 1746769"/>
                  <a:gd name="connsiteX0" fmla="*/ 191394 w 2054328"/>
                  <a:gd name="connsiteY0" fmla="*/ 0 h 1746769"/>
                  <a:gd name="connsiteX1" fmla="*/ 574186 w 2054328"/>
                  <a:gd name="connsiteY1" fmla="*/ 0 h 1746769"/>
                  <a:gd name="connsiteX2" fmla="*/ 765582 w 2054328"/>
                  <a:gd name="connsiteY2" fmla="*/ 876593 h 1746769"/>
                  <a:gd name="connsiteX3" fmla="*/ 763094 w 2054328"/>
                  <a:gd name="connsiteY3" fmla="*/ 876593 h 1746769"/>
                  <a:gd name="connsiteX4" fmla="*/ 776280 w 2054328"/>
                  <a:gd name="connsiteY4" fmla="*/ 897494 h 1746769"/>
                  <a:gd name="connsiteX5" fmla="*/ 1133415 w 2054328"/>
                  <a:gd name="connsiteY5" fmla="*/ 1017255 h 1746769"/>
                  <a:gd name="connsiteX6" fmla="*/ 1868589 w 2054328"/>
                  <a:gd name="connsiteY6" fmla="*/ 820266 h 1746769"/>
                  <a:gd name="connsiteX7" fmla="*/ 2054328 w 2054328"/>
                  <a:gd name="connsiteY7" fmla="*/ 1513453 h 1746769"/>
                  <a:gd name="connsiteX8" fmla="*/ 1319154 w 2054328"/>
                  <a:gd name="connsiteY8" fmla="*/ 1710443 h 1746769"/>
                  <a:gd name="connsiteX9" fmla="*/ 22898 w 2054328"/>
                  <a:gd name="connsiteY9" fmla="*/ 962049 h 1746769"/>
                  <a:gd name="connsiteX10" fmla="*/ 0 w 2054328"/>
                  <a:gd name="connsiteY10" fmla="*/ 876592 h 1746769"/>
                  <a:gd name="connsiteX11" fmla="*/ 0 w 2054328"/>
                  <a:gd name="connsiteY11" fmla="*/ 876592 h 1746769"/>
                  <a:gd name="connsiteX12" fmla="*/ 0 w 2054328"/>
                  <a:gd name="connsiteY12" fmla="*/ 876591 h 1746769"/>
                  <a:gd name="connsiteX13" fmla="*/ 161077 w 2054328"/>
                  <a:gd name="connsiteY13" fmla="*/ 138857 h 1746769"/>
                  <a:gd name="connsiteX14" fmla="*/ 519543 w 2054328"/>
                  <a:gd name="connsiteY14" fmla="*/ 42806 h 1746769"/>
                  <a:gd name="connsiteX15" fmla="*/ 161076 w 2054328"/>
                  <a:gd name="connsiteY15" fmla="*/ 138857 h 1746769"/>
                  <a:gd name="connsiteX16" fmla="*/ 191394 w 2054328"/>
                  <a:gd name="connsiteY16" fmla="*/ 0 h 1746769"/>
                  <a:gd name="connsiteX0" fmla="*/ 191394 w 2054328"/>
                  <a:gd name="connsiteY0" fmla="*/ 0 h 1746769"/>
                  <a:gd name="connsiteX1" fmla="*/ 574186 w 2054328"/>
                  <a:gd name="connsiteY1" fmla="*/ 0 h 1746769"/>
                  <a:gd name="connsiteX2" fmla="*/ 765582 w 2054328"/>
                  <a:gd name="connsiteY2" fmla="*/ 876593 h 1746769"/>
                  <a:gd name="connsiteX3" fmla="*/ 763094 w 2054328"/>
                  <a:gd name="connsiteY3" fmla="*/ 876593 h 1746769"/>
                  <a:gd name="connsiteX4" fmla="*/ 776280 w 2054328"/>
                  <a:gd name="connsiteY4" fmla="*/ 897494 h 1746769"/>
                  <a:gd name="connsiteX5" fmla="*/ 1133415 w 2054328"/>
                  <a:gd name="connsiteY5" fmla="*/ 1017255 h 1746769"/>
                  <a:gd name="connsiteX6" fmla="*/ 1868589 w 2054328"/>
                  <a:gd name="connsiteY6" fmla="*/ 820266 h 1746769"/>
                  <a:gd name="connsiteX7" fmla="*/ 2054328 w 2054328"/>
                  <a:gd name="connsiteY7" fmla="*/ 1513453 h 1746769"/>
                  <a:gd name="connsiteX8" fmla="*/ 1319154 w 2054328"/>
                  <a:gd name="connsiteY8" fmla="*/ 1710443 h 1746769"/>
                  <a:gd name="connsiteX9" fmla="*/ 22898 w 2054328"/>
                  <a:gd name="connsiteY9" fmla="*/ 962049 h 1746769"/>
                  <a:gd name="connsiteX10" fmla="*/ 0 w 2054328"/>
                  <a:gd name="connsiteY10" fmla="*/ 876592 h 1746769"/>
                  <a:gd name="connsiteX11" fmla="*/ 0 w 2054328"/>
                  <a:gd name="connsiteY11" fmla="*/ 876592 h 1746769"/>
                  <a:gd name="connsiteX12" fmla="*/ 0 w 2054328"/>
                  <a:gd name="connsiteY12" fmla="*/ 876591 h 1746769"/>
                  <a:gd name="connsiteX13" fmla="*/ 161077 w 2054328"/>
                  <a:gd name="connsiteY13" fmla="*/ 138857 h 1746769"/>
                  <a:gd name="connsiteX14" fmla="*/ 161076 w 2054328"/>
                  <a:gd name="connsiteY14" fmla="*/ 138857 h 1746769"/>
                  <a:gd name="connsiteX15" fmla="*/ 191394 w 2054328"/>
                  <a:gd name="connsiteY15" fmla="*/ 0 h 1746769"/>
                  <a:gd name="connsiteX0" fmla="*/ 191394 w 2054328"/>
                  <a:gd name="connsiteY0" fmla="*/ 0 h 1746769"/>
                  <a:gd name="connsiteX1" fmla="*/ 574186 w 2054328"/>
                  <a:gd name="connsiteY1" fmla="*/ 0 h 1746769"/>
                  <a:gd name="connsiteX2" fmla="*/ 765582 w 2054328"/>
                  <a:gd name="connsiteY2" fmla="*/ 876593 h 1746769"/>
                  <a:gd name="connsiteX3" fmla="*/ 763094 w 2054328"/>
                  <a:gd name="connsiteY3" fmla="*/ 876593 h 1746769"/>
                  <a:gd name="connsiteX4" fmla="*/ 776280 w 2054328"/>
                  <a:gd name="connsiteY4" fmla="*/ 897494 h 1746769"/>
                  <a:gd name="connsiteX5" fmla="*/ 1133415 w 2054328"/>
                  <a:gd name="connsiteY5" fmla="*/ 1017255 h 1746769"/>
                  <a:gd name="connsiteX6" fmla="*/ 1868589 w 2054328"/>
                  <a:gd name="connsiteY6" fmla="*/ 820266 h 1746769"/>
                  <a:gd name="connsiteX7" fmla="*/ 2054328 w 2054328"/>
                  <a:gd name="connsiteY7" fmla="*/ 1513453 h 1746769"/>
                  <a:gd name="connsiteX8" fmla="*/ 1319154 w 2054328"/>
                  <a:gd name="connsiteY8" fmla="*/ 1710443 h 1746769"/>
                  <a:gd name="connsiteX9" fmla="*/ 22898 w 2054328"/>
                  <a:gd name="connsiteY9" fmla="*/ 962049 h 1746769"/>
                  <a:gd name="connsiteX10" fmla="*/ 0 w 2054328"/>
                  <a:gd name="connsiteY10" fmla="*/ 876592 h 1746769"/>
                  <a:gd name="connsiteX11" fmla="*/ 0 w 2054328"/>
                  <a:gd name="connsiteY11" fmla="*/ 876592 h 1746769"/>
                  <a:gd name="connsiteX12" fmla="*/ 0 w 2054328"/>
                  <a:gd name="connsiteY12" fmla="*/ 876591 h 1746769"/>
                  <a:gd name="connsiteX13" fmla="*/ 161077 w 2054328"/>
                  <a:gd name="connsiteY13" fmla="*/ 138857 h 1746769"/>
                  <a:gd name="connsiteX14" fmla="*/ 191394 w 2054328"/>
                  <a:gd name="connsiteY14" fmla="*/ 0 h 1746769"/>
                  <a:gd name="connsiteX0" fmla="*/ 191394 w 2054328"/>
                  <a:gd name="connsiteY0" fmla="*/ 0 h 1746769"/>
                  <a:gd name="connsiteX1" fmla="*/ 574186 w 2054328"/>
                  <a:gd name="connsiteY1" fmla="*/ 0 h 1746769"/>
                  <a:gd name="connsiteX2" fmla="*/ 765582 w 2054328"/>
                  <a:gd name="connsiteY2" fmla="*/ 876593 h 1746769"/>
                  <a:gd name="connsiteX3" fmla="*/ 763094 w 2054328"/>
                  <a:gd name="connsiteY3" fmla="*/ 876593 h 1746769"/>
                  <a:gd name="connsiteX4" fmla="*/ 776280 w 2054328"/>
                  <a:gd name="connsiteY4" fmla="*/ 897494 h 1746769"/>
                  <a:gd name="connsiteX5" fmla="*/ 1133415 w 2054328"/>
                  <a:gd name="connsiteY5" fmla="*/ 1017255 h 1746769"/>
                  <a:gd name="connsiteX6" fmla="*/ 1868589 w 2054328"/>
                  <a:gd name="connsiteY6" fmla="*/ 820266 h 1746769"/>
                  <a:gd name="connsiteX7" fmla="*/ 2054328 w 2054328"/>
                  <a:gd name="connsiteY7" fmla="*/ 1513453 h 1746769"/>
                  <a:gd name="connsiteX8" fmla="*/ 1319154 w 2054328"/>
                  <a:gd name="connsiteY8" fmla="*/ 1710443 h 1746769"/>
                  <a:gd name="connsiteX9" fmla="*/ 22898 w 2054328"/>
                  <a:gd name="connsiteY9" fmla="*/ 962049 h 1746769"/>
                  <a:gd name="connsiteX10" fmla="*/ 0 w 2054328"/>
                  <a:gd name="connsiteY10" fmla="*/ 876592 h 1746769"/>
                  <a:gd name="connsiteX11" fmla="*/ 0 w 2054328"/>
                  <a:gd name="connsiteY11" fmla="*/ 876592 h 1746769"/>
                  <a:gd name="connsiteX12" fmla="*/ 0 w 2054328"/>
                  <a:gd name="connsiteY12" fmla="*/ 876591 h 1746769"/>
                  <a:gd name="connsiteX13" fmla="*/ 191394 w 2054328"/>
                  <a:gd name="connsiteY13" fmla="*/ 0 h 1746769"/>
                  <a:gd name="connsiteX0" fmla="*/ 194092 w 2057026"/>
                  <a:gd name="connsiteY0" fmla="*/ 0 h 1746769"/>
                  <a:gd name="connsiteX1" fmla="*/ 576884 w 2057026"/>
                  <a:gd name="connsiteY1" fmla="*/ 0 h 1746769"/>
                  <a:gd name="connsiteX2" fmla="*/ 768280 w 2057026"/>
                  <a:gd name="connsiteY2" fmla="*/ 876593 h 1746769"/>
                  <a:gd name="connsiteX3" fmla="*/ 765792 w 2057026"/>
                  <a:gd name="connsiteY3" fmla="*/ 876593 h 1746769"/>
                  <a:gd name="connsiteX4" fmla="*/ 778978 w 2057026"/>
                  <a:gd name="connsiteY4" fmla="*/ 897494 h 1746769"/>
                  <a:gd name="connsiteX5" fmla="*/ 1136113 w 2057026"/>
                  <a:gd name="connsiteY5" fmla="*/ 1017255 h 1746769"/>
                  <a:gd name="connsiteX6" fmla="*/ 1871287 w 2057026"/>
                  <a:gd name="connsiteY6" fmla="*/ 820266 h 1746769"/>
                  <a:gd name="connsiteX7" fmla="*/ 2057026 w 2057026"/>
                  <a:gd name="connsiteY7" fmla="*/ 1513453 h 1746769"/>
                  <a:gd name="connsiteX8" fmla="*/ 1321852 w 2057026"/>
                  <a:gd name="connsiteY8" fmla="*/ 1710443 h 1746769"/>
                  <a:gd name="connsiteX9" fmla="*/ 25596 w 2057026"/>
                  <a:gd name="connsiteY9" fmla="*/ 962049 h 1746769"/>
                  <a:gd name="connsiteX10" fmla="*/ 2698 w 2057026"/>
                  <a:gd name="connsiteY10" fmla="*/ 876592 h 1746769"/>
                  <a:gd name="connsiteX11" fmla="*/ 2698 w 2057026"/>
                  <a:gd name="connsiteY11" fmla="*/ 876592 h 1746769"/>
                  <a:gd name="connsiteX12" fmla="*/ 2698 w 2057026"/>
                  <a:gd name="connsiteY12" fmla="*/ 876591 h 1746769"/>
                  <a:gd name="connsiteX13" fmla="*/ 194092 w 2057026"/>
                  <a:gd name="connsiteY13" fmla="*/ 0 h 1746769"/>
                  <a:gd name="connsiteX0" fmla="*/ 194745 w 2057679"/>
                  <a:gd name="connsiteY0" fmla="*/ 0 h 1746769"/>
                  <a:gd name="connsiteX1" fmla="*/ 577537 w 2057679"/>
                  <a:gd name="connsiteY1" fmla="*/ 0 h 1746769"/>
                  <a:gd name="connsiteX2" fmla="*/ 768933 w 2057679"/>
                  <a:gd name="connsiteY2" fmla="*/ 876593 h 1746769"/>
                  <a:gd name="connsiteX3" fmla="*/ 766445 w 2057679"/>
                  <a:gd name="connsiteY3" fmla="*/ 876593 h 1746769"/>
                  <a:gd name="connsiteX4" fmla="*/ 779631 w 2057679"/>
                  <a:gd name="connsiteY4" fmla="*/ 897494 h 1746769"/>
                  <a:gd name="connsiteX5" fmla="*/ 1136766 w 2057679"/>
                  <a:gd name="connsiteY5" fmla="*/ 1017255 h 1746769"/>
                  <a:gd name="connsiteX6" fmla="*/ 1871940 w 2057679"/>
                  <a:gd name="connsiteY6" fmla="*/ 820266 h 1746769"/>
                  <a:gd name="connsiteX7" fmla="*/ 2057679 w 2057679"/>
                  <a:gd name="connsiteY7" fmla="*/ 1513453 h 1746769"/>
                  <a:gd name="connsiteX8" fmla="*/ 1322505 w 2057679"/>
                  <a:gd name="connsiteY8" fmla="*/ 1710443 h 1746769"/>
                  <a:gd name="connsiteX9" fmla="*/ 26249 w 2057679"/>
                  <a:gd name="connsiteY9" fmla="*/ 962049 h 1746769"/>
                  <a:gd name="connsiteX10" fmla="*/ 3351 w 2057679"/>
                  <a:gd name="connsiteY10" fmla="*/ 876592 h 1746769"/>
                  <a:gd name="connsiteX11" fmla="*/ 3351 w 2057679"/>
                  <a:gd name="connsiteY11" fmla="*/ 876592 h 1746769"/>
                  <a:gd name="connsiteX12" fmla="*/ 3351 w 2057679"/>
                  <a:gd name="connsiteY12" fmla="*/ 876591 h 1746769"/>
                  <a:gd name="connsiteX13" fmla="*/ 194745 w 2057679"/>
                  <a:gd name="connsiteY13" fmla="*/ 0 h 1746769"/>
                  <a:gd name="connsiteX0" fmla="*/ 191394 w 2054328"/>
                  <a:gd name="connsiteY0" fmla="*/ 0 h 1746769"/>
                  <a:gd name="connsiteX1" fmla="*/ 574186 w 2054328"/>
                  <a:gd name="connsiteY1" fmla="*/ 0 h 1746769"/>
                  <a:gd name="connsiteX2" fmla="*/ 765582 w 2054328"/>
                  <a:gd name="connsiteY2" fmla="*/ 876593 h 1746769"/>
                  <a:gd name="connsiteX3" fmla="*/ 763094 w 2054328"/>
                  <a:gd name="connsiteY3" fmla="*/ 876593 h 1746769"/>
                  <a:gd name="connsiteX4" fmla="*/ 776280 w 2054328"/>
                  <a:gd name="connsiteY4" fmla="*/ 897494 h 1746769"/>
                  <a:gd name="connsiteX5" fmla="*/ 1133415 w 2054328"/>
                  <a:gd name="connsiteY5" fmla="*/ 1017255 h 1746769"/>
                  <a:gd name="connsiteX6" fmla="*/ 1868589 w 2054328"/>
                  <a:gd name="connsiteY6" fmla="*/ 820266 h 1746769"/>
                  <a:gd name="connsiteX7" fmla="*/ 2054328 w 2054328"/>
                  <a:gd name="connsiteY7" fmla="*/ 1513453 h 1746769"/>
                  <a:gd name="connsiteX8" fmla="*/ 1319154 w 2054328"/>
                  <a:gd name="connsiteY8" fmla="*/ 1710443 h 1746769"/>
                  <a:gd name="connsiteX9" fmla="*/ 22898 w 2054328"/>
                  <a:gd name="connsiteY9" fmla="*/ 962049 h 1746769"/>
                  <a:gd name="connsiteX10" fmla="*/ 0 w 2054328"/>
                  <a:gd name="connsiteY10" fmla="*/ 876592 h 1746769"/>
                  <a:gd name="connsiteX11" fmla="*/ 0 w 2054328"/>
                  <a:gd name="connsiteY11" fmla="*/ 876592 h 1746769"/>
                  <a:gd name="connsiteX12" fmla="*/ 191394 w 2054328"/>
                  <a:gd name="connsiteY12" fmla="*/ 0 h 1746769"/>
                  <a:gd name="connsiteX0" fmla="*/ 191394 w 2054328"/>
                  <a:gd name="connsiteY0" fmla="*/ 0 h 1746769"/>
                  <a:gd name="connsiteX1" fmla="*/ 574186 w 2054328"/>
                  <a:gd name="connsiteY1" fmla="*/ 0 h 1746769"/>
                  <a:gd name="connsiteX2" fmla="*/ 765582 w 2054328"/>
                  <a:gd name="connsiteY2" fmla="*/ 876593 h 1746769"/>
                  <a:gd name="connsiteX3" fmla="*/ 763094 w 2054328"/>
                  <a:gd name="connsiteY3" fmla="*/ 876593 h 1746769"/>
                  <a:gd name="connsiteX4" fmla="*/ 776280 w 2054328"/>
                  <a:gd name="connsiteY4" fmla="*/ 897494 h 1746769"/>
                  <a:gd name="connsiteX5" fmla="*/ 1133415 w 2054328"/>
                  <a:gd name="connsiteY5" fmla="*/ 1017255 h 1746769"/>
                  <a:gd name="connsiteX6" fmla="*/ 1868589 w 2054328"/>
                  <a:gd name="connsiteY6" fmla="*/ 820266 h 1746769"/>
                  <a:gd name="connsiteX7" fmla="*/ 2054328 w 2054328"/>
                  <a:gd name="connsiteY7" fmla="*/ 1513453 h 1746769"/>
                  <a:gd name="connsiteX8" fmla="*/ 1319154 w 2054328"/>
                  <a:gd name="connsiteY8" fmla="*/ 1710443 h 1746769"/>
                  <a:gd name="connsiteX9" fmla="*/ 22898 w 2054328"/>
                  <a:gd name="connsiteY9" fmla="*/ 962049 h 1746769"/>
                  <a:gd name="connsiteX10" fmla="*/ 0 w 2054328"/>
                  <a:gd name="connsiteY10" fmla="*/ 876592 h 1746769"/>
                  <a:gd name="connsiteX11" fmla="*/ 191394 w 2054328"/>
                  <a:gd name="connsiteY11" fmla="*/ 0 h 1746769"/>
                  <a:gd name="connsiteX0" fmla="*/ 168496 w 2031430"/>
                  <a:gd name="connsiteY0" fmla="*/ 0 h 1746769"/>
                  <a:gd name="connsiteX1" fmla="*/ 551288 w 2031430"/>
                  <a:gd name="connsiteY1" fmla="*/ 0 h 1746769"/>
                  <a:gd name="connsiteX2" fmla="*/ 742684 w 2031430"/>
                  <a:gd name="connsiteY2" fmla="*/ 876593 h 1746769"/>
                  <a:gd name="connsiteX3" fmla="*/ 740196 w 2031430"/>
                  <a:gd name="connsiteY3" fmla="*/ 876593 h 1746769"/>
                  <a:gd name="connsiteX4" fmla="*/ 753382 w 2031430"/>
                  <a:gd name="connsiteY4" fmla="*/ 897494 h 1746769"/>
                  <a:gd name="connsiteX5" fmla="*/ 1110517 w 2031430"/>
                  <a:gd name="connsiteY5" fmla="*/ 1017255 h 1746769"/>
                  <a:gd name="connsiteX6" fmla="*/ 1845691 w 2031430"/>
                  <a:gd name="connsiteY6" fmla="*/ 820266 h 1746769"/>
                  <a:gd name="connsiteX7" fmla="*/ 2031430 w 2031430"/>
                  <a:gd name="connsiteY7" fmla="*/ 1513453 h 1746769"/>
                  <a:gd name="connsiteX8" fmla="*/ 1296256 w 2031430"/>
                  <a:gd name="connsiteY8" fmla="*/ 1710443 h 1746769"/>
                  <a:gd name="connsiteX9" fmla="*/ 0 w 2031430"/>
                  <a:gd name="connsiteY9" fmla="*/ 962049 h 1746769"/>
                  <a:gd name="connsiteX10" fmla="*/ 168496 w 2031430"/>
                  <a:gd name="connsiteY10" fmla="*/ 0 h 1746769"/>
                  <a:gd name="connsiteX0" fmla="*/ 182148 w 2045082"/>
                  <a:gd name="connsiteY0" fmla="*/ 0 h 1746769"/>
                  <a:gd name="connsiteX1" fmla="*/ 564940 w 2045082"/>
                  <a:gd name="connsiteY1" fmla="*/ 0 h 1746769"/>
                  <a:gd name="connsiteX2" fmla="*/ 756336 w 2045082"/>
                  <a:gd name="connsiteY2" fmla="*/ 876593 h 1746769"/>
                  <a:gd name="connsiteX3" fmla="*/ 753848 w 2045082"/>
                  <a:gd name="connsiteY3" fmla="*/ 876593 h 1746769"/>
                  <a:gd name="connsiteX4" fmla="*/ 767034 w 2045082"/>
                  <a:gd name="connsiteY4" fmla="*/ 897494 h 1746769"/>
                  <a:gd name="connsiteX5" fmla="*/ 1124169 w 2045082"/>
                  <a:gd name="connsiteY5" fmla="*/ 1017255 h 1746769"/>
                  <a:gd name="connsiteX6" fmla="*/ 1859343 w 2045082"/>
                  <a:gd name="connsiteY6" fmla="*/ 820266 h 1746769"/>
                  <a:gd name="connsiteX7" fmla="*/ 2045082 w 2045082"/>
                  <a:gd name="connsiteY7" fmla="*/ 1513453 h 1746769"/>
                  <a:gd name="connsiteX8" fmla="*/ 1309908 w 2045082"/>
                  <a:gd name="connsiteY8" fmla="*/ 1710443 h 1746769"/>
                  <a:gd name="connsiteX9" fmla="*/ 13652 w 2045082"/>
                  <a:gd name="connsiteY9" fmla="*/ 962049 h 1746769"/>
                  <a:gd name="connsiteX10" fmla="*/ 182148 w 2045082"/>
                  <a:gd name="connsiteY10" fmla="*/ 0 h 1746769"/>
                  <a:gd name="connsiteX0" fmla="*/ 182316 w 2045250"/>
                  <a:gd name="connsiteY0" fmla="*/ 0 h 1746769"/>
                  <a:gd name="connsiteX1" fmla="*/ 565108 w 2045250"/>
                  <a:gd name="connsiteY1" fmla="*/ 0 h 1746769"/>
                  <a:gd name="connsiteX2" fmla="*/ 756504 w 2045250"/>
                  <a:gd name="connsiteY2" fmla="*/ 876593 h 1746769"/>
                  <a:gd name="connsiteX3" fmla="*/ 754016 w 2045250"/>
                  <a:gd name="connsiteY3" fmla="*/ 876593 h 1746769"/>
                  <a:gd name="connsiteX4" fmla="*/ 767202 w 2045250"/>
                  <a:gd name="connsiteY4" fmla="*/ 897494 h 1746769"/>
                  <a:gd name="connsiteX5" fmla="*/ 1124337 w 2045250"/>
                  <a:gd name="connsiteY5" fmla="*/ 1017255 h 1746769"/>
                  <a:gd name="connsiteX6" fmla="*/ 1859511 w 2045250"/>
                  <a:gd name="connsiteY6" fmla="*/ 820266 h 1746769"/>
                  <a:gd name="connsiteX7" fmla="*/ 2045250 w 2045250"/>
                  <a:gd name="connsiteY7" fmla="*/ 1513453 h 1746769"/>
                  <a:gd name="connsiteX8" fmla="*/ 1310076 w 2045250"/>
                  <a:gd name="connsiteY8" fmla="*/ 1710443 h 1746769"/>
                  <a:gd name="connsiteX9" fmla="*/ 13820 w 2045250"/>
                  <a:gd name="connsiteY9" fmla="*/ 962049 h 1746769"/>
                  <a:gd name="connsiteX10" fmla="*/ 182316 w 2045250"/>
                  <a:gd name="connsiteY10" fmla="*/ 0 h 1746769"/>
                  <a:gd name="connsiteX0" fmla="*/ 182316 w 2045250"/>
                  <a:gd name="connsiteY0" fmla="*/ 0 h 1746769"/>
                  <a:gd name="connsiteX1" fmla="*/ 565108 w 2045250"/>
                  <a:gd name="connsiteY1" fmla="*/ 0 h 1746769"/>
                  <a:gd name="connsiteX2" fmla="*/ 756504 w 2045250"/>
                  <a:gd name="connsiteY2" fmla="*/ 876593 h 1746769"/>
                  <a:gd name="connsiteX3" fmla="*/ 767202 w 2045250"/>
                  <a:gd name="connsiteY3" fmla="*/ 897494 h 1746769"/>
                  <a:gd name="connsiteX4" fmla="*/ 1124337 w 2045250"/>
                  <a:gd name="connsiteY4" fmla="*/ 1017255 h 1746769"/>
                  <a:gd name="connsiteX5" fmla="*/ 1859511 w 2045250"/>
                  <a:gd name="connsiteY5" fmla="*/ 820266 h 1746769"/>
                  <a:gd name="connsiteX6" fmla="*/ 2045250 w 2045250"/>
                  <a:gd name="connsiteY6" fmla="*/ 1513453 h 1746769"/>
                  <a:gd name="connsiteX7" fmla="*/ 1310076 w 2045250"/>
                  <a:gd name="connsiteY7" fmla="*/ 1710443 h 1746769"/>
                  <a:gd name="connsiteX8" fmla="*/ 13820 w 2045250"/>
                  <a:gd name="connsiteY8" fmla="*/ 962049 h 1746769"/>
                  <a:gd name="connsiteX9" fmla="*/ 182316 w 2045250"/>
                  <a:gd name="connsiteY9" fmla="*/ 0 h 1746769"/>
                  <a:gd name="connsiteX0" fmla="*/ 182316 w 2045250"/>
                  <a:gd name="connsiteY0" fmla="*/ 0 h 1746769"/>
                  <a:gd name="connsiteX1" fmla="*/ 565108 w 2045250"/>
                  <a:gd name="connsiteY1" fmla="*/ 0 h 1746769"/>
                  <a:gd name="connsiteX2" fmla="*/ 767202 w 2045250"/>
                  <a:gd name="connsiteY2" fmla="*/ 897494 h 1746769"/>
                  <a:gd name="connsiteX3" fmla="*/ 1124337 w 2045250"/>
                  <a:gd name="connsiteY3" fmla="*/ 1017255 h 1746769"/>
                  <a:gd name="connsiteX4" fmla="*/ 1859511 w 2045250"/>
                  <a:gd name="connsiteY4" fmla="*/ 820266 h 1746769"/>
                  <a:gd name="connsiteX5" fmla="*/ 2045250 w 2045250"/>
                  <a:gd name="connsiteY5" fmla="*/ 1513453 h 1746769"/>
                  <a:gd name="connsiteX6" fmla="*/ 1310076 w 2045250"/>
                  <a:gd name="connsiteY6" fmla="*/ 1710443 h 1746769"/>
                  <a:gd name="connsiteX7" fmla="*/ 13820 w 2045250"/>
                  <a:gd name="connsiteY7" fmla="*/ 962049 h 1746769"/>
                  <a:gd name="connsiteX8" fmla="*/ 182316 w 2045250"/>
                  <a:gd name="connsiteY8" fmla="*/ 0 h 1746769"/>
                  <a:gd name="connsiteX0" fmla="*/ 182316 w 2045250"/>
                  <a:gd name="connsiteY0" fmla="*/ 0 h 1746769"/>
                  <a:gd name="connsiteX1" fmla="*/ 565108 w 2045250"/>
                  <a:gd name="connsiteY1" fmla="*/ 0 h 1746769"/>
                  <a:gd name="connsiteX2" fmla="*/ 767202 w 2045250"/>
                  <a:gd name="connsiteY2" fmla="*/ 897494 h 1746769"/>
                  <a:gd name="connsiteX3" fmla="*/ 1124337 w 2045250"/>
                  <a:gd name="connsiteY3" fmla="*/ 1017255 h 1746769"/>
                  <a:gd name="connsiteX4" fmla="*/ 1859511 w 2045250"/>
                  <a:gd name="connsiteY4" fmla="*/ 820266 h 1746769"/>
                  <a:gd name="connsiteX5" fmla="*/ 2045250 w 2045250"/>
                  <a:gd name="connsiteY5" fmla="*/ 1513453 h 1746769"/>
                  <a:gd name="connsiteX6" fmla="*/ 1310076 w 2045250"/>
                  <a:gd name="connsiteY6" fmla="*/ 1710443 h 1746769"/>
                  <a:gd name="connsiteX7" fmla="*/ 13820 w 2045250"/>
                  <a:gd name="connsiteY7" fmla="*/ 962049 h 1746769"/>
                  <a:gd name="connsiteX8" fmla="*/ 182316 w 2045250"/>
                  <a:gd name="connsiteY8" fmla="*/ 0 h 1746769"/>
                  <a:gd name="connsiteX0" fmla="*/ 182316 w 2045250"/>
                  <a:gd name="connsiteY0" fmla="*/ 0 h 1746769"/>
                  <a:gd name="connsiteX1" fmla="*/ 565108 w 2045250"/>
                  <a:gd name="connsiteY1" fmla="*/ 0 h 1746769"/>
                  <a:gd name="connsiteX2" fmla="*/ 767202 w 2045250"/>
                  <a:gd name="connsiteY2" fmla="*/ 897494 h 1746769"/>
                  <a:gd name="connsiteX3" fmla="*/ 1124337 w 2045250"/>
                  <a:gd name="connsiteY3" fmla="*/ 1017255 h 1746769"/>
                  <a:gd name="connsiteX4" fmla="*/ 1859511 w 2045250"/>
                  <a:gd name="connsiteY4" fmla="*/ 820266 h 1746769"/>
                  <a:gd name="connsiteX5" fmla="*/ 2045250 w 2045250"/>
                  <a:gd name="connsiteY5" fmla="*/ 1513453 h 1746769"/>
                  <a:gd name="connsiteX6" fmla="*/ 1310076 w 2045250"/>
                  <a:gd name="connsiteY6" fmla="*/ 1710443 h 1746769"/>
                  <a:gd name="connsiteX7" fmla="*/ 13820 w 2045250"/>
                  <a:gd name="connsiteY7" fmla="*/ 962049 h 1746769"/>
                  <a:gd name="connsiteX8" fmla="*/ 182316 w 2045250"/>
                  <a:gd name="connsiteY8" fmla="*/ 0 h 1746769"/>
                  <a:gd name="connsiteX0" fmla="*/ 182316 w 2045250"/>
                  <a:gd name="connsiteY0" fmla="*/ 0 h 1746769"/>
                  <a:gd name="connsiteX1" fmla="*/ 565108 w 2045250"/>
                  <a:gd name="connsiteY1" fmla="*/ 0 h 1746769"/>
                  <a:gd name="connsiteX2" fmla="*/ 767202 w 2045250"/>
                  <a:gd name="connsiteY2" fmla="*/ 897494 h 1746769"/>
                  <a:gd name="connsiteX3" fmla="*/ 1124337 w 2045250"/>
                  <a:gd name="connsiteY3" fmla="*/ 1017255 h 1746769"/>
                  <a:gd name="connsiteX4" fmla="*/ 1859511 w 2045250"/>
                  <a:gd name="connsiteY4" fmla="*/ 820266 h 1746769"/>
                  <a:gd name="connsiteX5" fmla="*/ 2045250 w 2045250"/>
                  <a:gd name="connsiteY5" fmla="*/ 1513453 h 1746769"/>
                  <a:gd name="connsiteX6" fmla="*/ 1310076 w 2045250"/>
                  <a:gd name="connsiteY6" fmla="*/ 1710443 h 1746769"/>
                  <a:gd name="connsiteX7" fmla="*/ 13820 w 2045250"/>
                  <a:gd name="connsiteY7" fmla="*/ 962049 h 1746769"/>
                  <a:gd name="connsiteX8" fmla="*/ 182316 w 2045250"/>
                  <a:gd name="connsiteY8" fmla="*/ 0 h 1746769"/>
                  <a:gd name="connsiteX0" fmla="*/ 184315 w 2047249"/>
                  <a:gd name="connsiteY0" fmla="*/ 0 h 1746769"/>
                  <a:gd name="connsiteX1" fmla="*/ 567107 w 2047249"/>
                  <a:gd name="connsiteY1" fmla="*/ 0 h 1746769"/>
                  <a:gd name="connsiteX2" fmla="*/ 769201 w 2047249"/>
                  <a:gd name="connsiteY2" fmla="*/ 897494 h 1746769"/>
                  <a:gd name="connsiteX3" fmla="*/ 1126336 w 2047249"/>
                  <a:gd name="connsiteY3" fmla="*/ 1017255 h 1746769"/>
                  <a:gd name="connsiteX4" fmla="*/ 1861510 w 2047249"/>
                  <a:gd name="connsiteY4" fmla="*/ 820266 h 1746769"/>
                  <a:gd name="connsiteX5" fmla="*/ 2047249 w 2047249"/>
                  <a:gd name="connsiteY5" fmla="*/ 1513453 h 1746769"/>
                  <a:gd name="connsiteX6" fmla="*/ 1312075 w 2047249"/>
                  <a:gd name="connsiteY6" fmla="*/ 1710443 h 1746769"/>
                  <a:gd name="connsiteX7" fmla="*/ 15819 w 2047249"/>
                  <a:gd name="connsiteY7" fmla="*/ 962049 h 1746769"/>
                  <a:gd name="connsiteX8" fmla="*/ 184315 w 2047249"/>
                  <a:gd name="connsiteY8" fmla="*/ 0 h 1746769"/>
                  <a:gd name="connsiteX0" fmla="*/ 184315 w 2047249"/>
                  <a:gd name="connsiteY0" fmla="*/ 0 h 1746769"/>
                  <a:gd name="connsiteX1" fmla="*/ 567933 w 2047249"/>
                  <a:gd name="connsiteY1" fmla="*/ 49084 h 1746769"/>
                  <a:gd name="connsiteX2" fmla="*/ 769201 w 2047249"/>
                  <a:gd name="connsiteY2" fmla="*/ 897494 h 1746769"/>
                  <a:gd name="connsiteX3" fmla="*/ 1126336 w 2047249"/>
                  <a:gd name="connsiteY3" fmla="*/ 1017255 h 1746769"/>
                  <a:gd name="connsiteX4" fmla="*/ 1861510 w 2047249"/>
                  <a:gd name="connsiteY4" fmla="*/ 820266 h 1746769"/>
                  <a:gd name="connsiteX5" fmla="*/ 2047249 w 2047249"/>
                  <a:gd name="connsiteY5" fmla="*/ 1513453 h 1746769"/>
                  <a:gd name="connsiteX6" fmla="*/ 1312075 w 2047249"/>
                  <a:gd name="connsiteY6" fmla="*/ 1710443 h 1746769"/>
                  <a:gd name="connsiteX7" fmla="*/ 15819 w 2047249"/>
                  <a:gd name="connsiteY7" fmla="*/ 962049 h 1746769"/>
                  <a:gd name="connsiteX8" fmla="*/ 184315 w 2047249"/>
                  <a:gd name="connsiteY8" fmla="*/ 0 h 1746769"/>
                  <a:gd name="connsiteX0" fmla="*/ 184315 w 2047249"/>
                  <a:gd name="connsiteY0" fmla="*/ 0 h 1746769"/>
                  <a:gd name="connsiteX1" fmla="*/ 567933 w 2047249"/>
                  <a:gd name="connsiteY1" fmla="*/ 49084 h 1746769"/>
                  <a:gd name="connsiteX2" fmla="*/ 769201 w 2047249"/>
                  <a:gd name="connsiteY2" fmla="*/ 897494 h 1746769"/>
                  <a:gd name="connsiteX3" fmla="*/ 1126336 w 2047249"/>
                  <a:gd name="connsiteY3" fmla="*/ 1017255 h 1746769"/>
                  <a:gd name="connsiteX4" fmla="*/ 1861510 w 2047249"/>
                  <a:gd name="connsiteY4" fmla="*/ 820266 h 1746769"/>
                  <a:gd name="connsiteX5" fmla="*/ 2047249 w 2047249"/>
                  <a:gd name="connsiteY5" fmla="*/ 1513453 h 1746769"/>
                  <a:gd name="connsiteX6" fmla="*/ 1312075 w 2047249"/>
                  <a:gd name="connsiteY6" fmla="*/ 1710443 h 1746769"/>
                  <a:gd name="connsiteX7" fmla="*/ 15819 w 2047249"/>
                  <a:gd name="connsiteY7" fmla="*/ 962049 h 1746769"/>
                  <a:gd name="connsiteX8" fmla="*/ 184315 w 2047249"/>
                  <a:gd name="connsiteY8" fmla="*/ 0 h 1746769"/>
                  <a:gd name="connsiteX0" fmla="*/ 184315 w 2047249"/>
                  <a:gd name="connsiteY0" fmla="*/ 90341 h 1837110"/>
                  <a:gd name="connsiteX1" fmla="*/ 408220 w 2047249"/>
                  <a:gd name="connsiteY1" fmla="*/ 458 h 1837110"/>
                  <a:gd name="connsiteX2" fmla="*/ 567933 w 2047249"/>
                  <a:gd name="connsiteY2" fmla="*/ 139425 h 1837110"/>
                  <a:gd name="connsiteX3" fmla="*/ 769201 w 2047249"/>
                  <a:gd name="connsiteY3" fmla="*/ 987835 h 1837110"/>
                  <a:gd name="connsiteX4" fmla="*/ 1126336 w 2047249"/>
                  <a:gd name="connsiteY4" fmla="*/ 1107596 h 1837110"/>
                  <a:gd name="connsiteX5" fmla="*/ 1861510 w 2047249"/>
                  <a:gd name="connsiteY5" fmla="*/ 910607 h 1837110"/>
                  <a:gd name="connsiteX6" fmla="*/ 2047249 w 2047249"/>
                  <a:gd name="connsiteY6" fmla="*/ 1603794 h 1837110"/>
                  <a:gd name="connsiteX7" fmla="*/ 1312075 w 2047249"/>
                  <a:gd name="connsiteY7" fmla="*/ 1800784 h 1837110"/>
                  <a:gd name="connsiteX8" fmla="*/ 15819 w 2047249"/>
                  <a:gd name="connsiteY8" fmla="*/ 1052390 h 1837110"/>
                  <a:gd name="connsiteX9" fmla="*/ 184315 w 2047249"/>
                  <a:gd name="connsiteY9" fmla="*/ 90341 h 1837110"/>
                  <a:gd name="connsiteX0" fmla="*/ 184315 w 2047249"/>
                  <a:gd name="connsiteY0" fmla="*/ 91450 h 1838219"/>
                  <a:gd name="connsiteX1" fmla="*/ 408220 w 2047249"/>
                  <a:gd name="connsiteY1" fmla="*/ 1567 h 1838219"/>
                  <a:gd name="connsiteX2" fmla="*/ 567933 w 2047249"/>
                  <a:gd name="connsiteY2" fmla="*/ 140534 h 1838219"/>
                  <a:gd name="connsiteX3" fmla="*/ 769201 w 2047249"/>
                  <a:gd name="connsiteY3" fmla="*/ 988944 h 1838219"/>
                  <a:gd name="connsiteX4" fmla="*/ 1126336 w 2047249"/>
                  <a:gd name="connsiteY4" fmla="*/ 1108705 h 1838219"/>
                  <a:gd name="connsiteX5" fmla="*/ 1861510 w 2047249"/>
                  <a:gd name="connsiteY5" fmla="*/ 911716 h 1838219"/>
                  <a:gd name="connsiteX6" fmla="*/ 2047249 w 2047249"/>
                  <a:gd name="connsiteY6" fmla="*/ 1604903 h 1838219"/>
                  <a:gd name="connsiteX7" fmla="*/ 1312075 w 2047249"/>
                  <a:gd name="connsiteY7" fmla="*/ 1801893 h 1838219"/>
                  <a:gd name="connsiteX8" fmla="*/ 15819 w 2047249"/>
                  <a:gd name="connsiteY8" fmla="*/ 1053499 h 1838219"/>
                  <a:gd name="connsiteX9" fmla="*/ 184315 w 2047249"/>
                  <a:gd name="connsiteY9" fmla="*/ 91450 h 1838219"/>
                  <a:gd name="connsiteX0" fmla="*/ 181695 w 2044629"/>
                  <a:gd name="connsiteY0" fmla="*/ 93391 h 1840160"/>
                  <a:gd name="connsiteX1" fmla="*/ 405600 w 2044629"/>
                  <a:gd name="connsiteY1" fmla="*/ 3508 h 1840160"/>
                  <a:gd name="connsiteX2" fmla="*/ 565313 w 2044629"/>
                  <a:gd name="connsiteY2" fmla="*/ 142475 h 1840160"/>
                  <a:gd name="connsiteX3" fmla="*/ 766581 w 2044629"/>
                  <a:gd name="connsiteY3" fmla="*/ 990885 h 1840160"/>
                  <a:gd name="connsiteX4" fmla="*/ 1123716 w 2044629"/>
                  <a:gd name="connsiteY4" fmla="*/ 1110646 h 1840160"/>
                  <a:gd name="connsiteX5" fmla="*/ 1858890 w 2044629"/>
                  <a:gd name="connsiteY5" fmla="*/ 913657 h 1840160"/>
                  <a:gd name="connsiteX6" fmla="*/ 2044629 w 2044629"/>
                  <a:gd name="connsiteY6" fmla="*/ 1606844 h 1840160"/>
                  <a:gd name="connsiteX7" fmla="*/ 1309455 w 2044629"/>
                  <a:gd name="connsiteY7" fmla="*/ 1803834 h 1840160"/>
                  <a:gd name="connsiteX8" fmla="*/ 13199 w 2044629"/>
                  <a:gd name="connsiteY8" fmla="*/ 1055440 h 1840160"/>
                  <a:gd name="connsiteX9" fmla="*/ 181695 w 2044629"/>
                  <a:gd name="connsiteY9" fmla="*/ 93391 h 1840160"/>
                  <a:gd name="connsiteX0" fmla="*/ 181695 w 2044629"/>
                  <a:gd name="connsiteY0" fmla="*/ 93391 h 1840160"/>
                  <a:gd name="connsiteX1" fmla="*/ 405600 w 2044629"/>
                  <a:gd name="connsiteY1" fmla="*/ 3508 h 1840160"/>
                  <a:gd name="connsiteX2" fmla="*/ 565313 w 2044629"/>
                  <a:gd name="connsiteY2" fmla="*/ 142475 h 1840160"/>
                  <a:gd name="connsiteX3" fmla="*/ 766581 w 2044629"/>
                  <a:gd name="connsiteY3" fmla="*/ 990885 h 1840160"/>
                  <a:gd name="connsiteX4" fmla="*/ 1123716 w 2044629"/>
                  <a:gd name="connsiteY4" fmla="*/ 1110646 h 1840160"/>
                  <a:gd name="connsiteX5" fmla="*/ 1858890 w 2044629"/>
                  <a:gd name="connsiteY5" fmla="*/ 913657 h 1840160"/>
                  <a:gd name="connsiteX6" fmla="*/ 2044629 w 2044629"/>
                  <a:gd name="connsiteY6" fmla="*/ 1606844 h 1840160"/>
                  <a:gd name="connsiteX7" fmla="*/ 1309455 w 2044629"/>
                  <a:gd name="connsiteY7" fmla="*/ 1803834 h 1840160"/>
                  <a:gd name="connsiteX8" fmla="*/ 13199 w 2044629"/>
                  <a:gd name="connsiteY8" fmla="*/ 1055440 h 1840160"/>
                  <a:gd name="connsiteX9" fmla="*/ 181695 w 2044629"/>
                  <a:gd name="connsiteY9" fmla="*/ 93391 h 1840160"/>
                  <a:gd name="connsiteX0" fmla="*/ 182870 w 2045804"/>
                  <a:gd name="connsiteY0" fmla="*/ 159250 h 1906019"/>
                  <a:gd name="connsiteX1" fmla="*/ 423890 w 2045804"/>
                  <a:gd name="connsiteY1" fmla="*/ 9874 h 1906019"/>
                  <a:gd name="connsiteX2" fmla="*/ 566488 w 2045804"/>
                  <a:gd name="connsiteY2" fmla="*/ 208334 h 1906019"/>
                  <a:gd name="connsiteX3" fmla="*/ 767756 w 2045804"/>
                  <a:gd name="connsiteY3" fmla="*/ 1056744 h 1906019"/>
                  <a:gd name="connsiteX4" fmla="*/ 1124891 w 2045804"/>
                  <a:gd name="connsiteY4" fmla="*/ 1176505 h 1906019"/>
                  <a:gd name="connsiteX5" fmla="*/ 1860065 w 2045804"/>
                  <a:gd name="connsiteY5" fmla="*/ 979516 h 1906019"/>
                  <a:gd name="connsiteX6" fmla="*/ 2045804 w 2045804"/>
                  <a:gd name="connsiteY6" fmla="*/ 1672703 h 1906019"/>
                  <a:gd name="connsiteX7" fmla="*/ 1310630 w 2045804"/>
                  <a:gd name="connsiteY7" fmla="*/ 1869693 h 1906019"/>
                  <a:gd name="connsiteX8" fmla="*/ 14374 w 2045804"/>
                  <a:gd name="connsiteY8" fmla="*/ 1121299 h 1906019"/>
                  <a:gd name="connsiteX9" fmla="*/ 182870 w 2045804"/>
                  <a:gd name="connsiteY9" fmla="*/ 159250 h 1906019"/>
                  <a:gd name="connsiteX0" fmla="*/ 182870 w 2045804"/>
                  <a:gd name="connsiteY0" fmla="*/ 157295 h 1904064"/>
                  <a:gd name="connsiteX1" fmla="*/ 423890 w 2045804"/>
                  <a:gd name="connsiteY1" fmla="*/ 7919 h 1904064"/>
                  <a:gd name="connsiteX2" fmla="*/ 566488 w 2045804"/>
                  <a:gd name="connsiteY2" fmla="*/ 206379 h 1904064"/>
                  <a:gd name="connsiteX3" fmla="*/ 767756 w 2045804"/>
                  <a:gd name="connsiteY3" fmla="*/ 1054789 h 1904064"/>
                  <a:gd name="connsiteX4" fmla="*/ 1124891 w 2045804"/>
                  <a:gd name="connsiteY4" fmla="*/ 1174550 h 1904064"/>
                  <a:gd name="connsiteX5" fmla="*/ 1860065 w 2045804"/>
                  <a:gd name="connsiteY5" fmla="*/ 977561 h 1904064"/>
                  <a:gd name="connsiteX6" fmla="*/ 2045804 w 2045804"/>
                  <a:gd name="connsiteY6" fmla="*/ 1670748 h 1904064"/>
                  <a:gd name="connsiteX7" fmla="*/ 1310630 w 2045804"/>
                  <a:gd name="connsiteY7" fmla="*/ 1867738 h 1904064"/>
                  <a:gd name="connsiteX8" fmla="*/ 14374 w 2045804"/>
                  <a:gd name="connsiteY8" fmla="*/ 1119344 h 1904064"/>
                  <a:gd name="connsiteX9" fmla="*/ 182870 w 2045804"/>
                  <a:gd name="connsiteY9" fmla="*/ 157295 h 1904064"/>
                  <a:gd name="connsiteX0" fmla="*/ 182870 w 2045804"/>
                  <a:gd name="connsiteY0" fmla="*/ 157295 h 1904064"/>
                  <a:gd name="connsiteX1" fmla="*/ 423890 w 2045804"/>
                  <a:gd name="connsiteY1" fmla="*/ 7919 h 1904064"/>
                  <a:gd name="connsiteX2" fmla="*/ 566488 w 2045804"/>
                  <a:gd name="connsiteY2" fmla="*/ 206379 h 1904064"/>
                  <a:gd name="connsiteX3" fmla="*/ 767756 w 2045804"/>
                  <a:gd name="connsiteY3" fmla="*/ 1054789 h 1904064"/>
                  <a:gd name="connsiteX4" fmla="*/ 1124891 w 2045804"/>
                  <a:gd name="connsiteY4" fmla="*/ 1174550 h 1904064"/>
                  <a:gd name="connsiteX5" fmla="*/ 1860065 w 2045804"/>
                  <a:gd name="connsiteY5" fmla="*/ 977561 h 1904064"/>
                  <a:gd name="connsiteX6" fmla="*/ 2045804 w 2045804"/>
                  <a:gd name="connsiteY6" fmla="*/ 1670748 h 1904064"/>
                  <a:gd name="connsiteX7" fmla="*/ 1310630 w 2045804"/>
                  <a:gd name="connsiteY7" fmla="*/ 1867738 h 1904064"/>
                  <a:gd name="connsiteX8" fmla="*/ 14374 w 2045804"/>
                  <a:gd name="connsiteY8" fmla="*/ 1119344 h 1904064"/>
                  <a:gd name="connsiteX9" fmla="*/ 182870 w 2045804"/>
                  <a:gd name="connsiteY9" fmla="*/ 157295 h 1904064"/>
                  <a:gd name="connsiteX0" fmla="*/ 182832 w 2045766"/>
                  <a:gd name="connsiteY0" fmla="*/ 199095 h 1945864"/>
                  <a:gd name="connsiteX1" fmla="*/ 420157 w 2045766"/>
                  <a:gd name="connsiteY1" fmla="*/ 2970 h 1945864"/>
                  <a:gd name="connsiteX2" fmla="*/ 566450 w 2045766"/>
                  <a:gd name="connsiteY2" fmla="*/ 248179 h 1945864"/>
                  <a:gd name="connsiteX3" fmla="*/ 767718 w 2045766"/>
                  <a:gd name="connsiteY3" fmla="*/ 1096589 h 1945864"/>
                  <a:gd name="connsiteX4" fmla="*/ 1124853 w 2045766"/>
                  <a:gd name="connsiteY4" fmla="*/ 1216350 h 1945864"/>
                  <a:gd name="connsiteX5" fmla="*/ 1860027 w 2045766"/>
                  <a:gd name="connsiteY5" fmla="*/ 1019361 h 1945864"/>
                  <a:gd name="connsiteX6" fmla="*/ 2045766 w 2045766"/>
                  <a:gd name="connsiteY6" fmla="*/ 1712548 h 1945864"/>
                  <a:gd name="connsiteX7" fmla="*/ 1310592 w 2045766"/>
                  <a:gd name="connsiteY7" fmla="*/ 1909538 h 1945864"/>
                  <a:gd name="connsiteX8" fmla="*/ 14336 w 2045766"/>
                  <a:gd name="connsiteY8" fmla="*/ 1161144 h 1945864"/>
                  <a:gd name="connsiteX9" fmla="*/ 182832 w 2045766"/>
                  <a:gd name="connsiteY9" fmla="*/ 199095 h 1945864"/>
                  <a:gd name="connsiteX0" fmla="*/ 182832 w 2045766"/>
                  <a:gd name="connsiteY0" fmla="*/ 199022 h 1945791"/>
                  <a:gd name="connsiteX1" fmla="*/ 420157 w 2045766"/>
                  <a:gd name="connsiteY1" fmla="*/ 2897 h 1945791"/>
                  <a:gd name="connsiteX2" fmla="*/ 566450 w 2045766"/>
                  <a:gd name="connsiteY2" fmla="*/ 248106 h 1945791"/>
                  <a:gd name="connsiteX3" fmla="*/ 767718 w 2045766"/>
                  <a:gd name="connsiteY3" fmla="*/ 1096516 h 1945791"/>
                  <a:gd name="connsiteX4" fmla="*/ 1124853 w 2045766"/>
                  <a:gd name="connsiteY4" fmla="*/ 1216277 h 1945791"/>
                  <a:gd name="connsiteX5" fmla="*/ 1860027 w 2045766"/>
                  <a:gd name="connsiteY5" fmla="*/ 1019288 h 1945791"/>
                  <a:gd name="connsiteX6" fmla="*/ 2045766 w 2045766"/>
                  <a:gd name="connsiteY6" fmla="*/ 1712475 h 1945791"/>
                  <a:gd name="connsiteX7" fmla="*/ 1310592 w 2045766"/>
                  <a:gd name="connsiteY7" fmla="*/ 1909465 h 1945791"/>
                  <a:gd name="connsiteX8" fmla="*/ 14336 w 2045766"/>
                  <a:gd name="connsiteY8" fmla="*/ 1161071 h 1945791"/>
                  <a:gd name="connsiteX9" fmla="*/ 182832 w 2045766"/>
                  <a:gd name="connsiteY9" fmla="*/ 199022 h 1945791"/>
                  <a:gd name="connsiteX0" fmla="*/ 182832 w 2045766"/>
                  <a:gd name="connsiteY0" fmla="*/ 199022 h 1945791"/>
                  <a:gd name="connsiteX1" fmla="*/ 420157 w 2045766"/>
                  <a:gd name="connsiteY1" fmla="*/ 2897 h 1945791"/>
                  <a:gd name="connsiteX2" fmla="*/ 566450 w 2045766"/>
                  <a:gd name="connsiteY2" fmla="*/ 248106 h 1945791"/>
                  <a:gd name="connsiteX3" fmla="*/ 767718 w 2045766"/>
                  <a:gd name="connsiteY3" fmla="*/ 1096516 h 1945791"/>
                  <a:gd name="connsiteX4" fmla="*/ 1124853 w 2045766"/>
                  <a:gd name="connsiteY4" fmla="*/ 1216277 h 1945791"/>
                  <a:gd name="connsiteX5" fmla="*/ 1860027 w 2045766"/>
                  <a:gd name="connsiteY5" fmla="*/ 1019288 h 1945791"/>
                  <a:gd name="connsiteX6" fmla="*/ 2045766 w 2045766"/>
                  <a:gd name="connsiteY6" fmla="*/ 1712475 h 1945791"/>
                  <a:gd name="connsiteX7" fmla="*/ 1310592 w 2045766"/>
                  <a:gd name="connsiteY7" fmla="*/ 1909465 h 1945791"/>
                  <a:gd name="connsiteX8" fmla="*/ 14336 w 2045766"/>
                  <a:gd name="connsiteY8" fmla="*/ 1161071 h 1945791"/>
                  <a:gd name="connsiteX9" fmla="*/ 182832 w 2045766"/>
                  <a:gd name="connsiteY9" fmla="*/ 199022 h 1945791"/>
                  <a:gd name="connsiteX0" fmla="*/ 182832 w 2045766"/>
                  <a:gd name="connsiteY0" fmla="*/ 199794 h 1946563"/>
                  <a:gd name="connsiteX1" fmla="*/ 420157 w 2045766"/>
                  <a:gd name="connsiteY1" fmla="*/ 3669 h 1946563"/>
                  <a:gd name="connsiteX2" fmla="*/ 566450 w 2045766"/>
                  <a:gd name="connsiteY2" fmla="*/ 248878 h 1946563"/>
                  <a:gd name="connsiteX3" fmla="*/ 767718 w 2045766"/>
                  <a:gd name="connsiteY3" fmla="*/ 1097288 h 1946563"/>
                  <a:gd name="connsiteX4" fmla="*/ 1124853 w 2045766"/>
                  <a:gd name="connsiteY4" fmla="*/ 1217049 h 1946563"/>
                  <a:gd name="connsiteX5" fmla="*/ 1860027 w 2045766"/>
                  <a:gd name="connsiteY5" fmla="*/ 1020060 h 1946563"/>
                  <a:gd name="connsiteX6" fmla="*/ 2045766 w 2045766"/>
                  <a:gd name="connsiteY6" fmla="*/ 1713247 h 1946563"/>
                  <a:gd name="connsiteX7" fmla="*/ 1310592 w 2045766"/>
                  <a:gd name="connsiteY7" fmla="*/ 1910237 h 1946563"/>
                  <a:gd name="connsiteX8" fmla="*/ 14336 w 2045766"/>
                  <a:gd name="connsiteY8" fmla="*/ 1161843 h 1946563"/>
                  <a:gd name="connsiteX9" fmla="*/ 182832 w 2045766"/>
                  <a:gd name="connsiteY9" fmla="*/ 199794 h 1946563"/>
                  <a:gd name="connsiteX0" fmla="*/ 182832 w 2045766"/>
                  <a:gd name="connsiteY0" fmla="*/ 202701 h 1949470"/>
                  <a:gd name="connsiteX1" fmla="*/ 426718 w 2045766"/>
                  <a:gd name="connsiteY1" fmla="*/ 3409 h 1949470"/>
                  <a:gd name="connsiteX2" fmla="*/ 566450 w 2045766"/>
                  <a:gd name="connsiteY2" fmla="*/ 251785 h 1949470"/>
                  <a:gd name="connsiteX3" fmla="*/ 767718 w 2045766"/>
                  <a:gd name="connsiteY3" fmla="*/ 1100195 h 1949470"/>
                  <a:gd name="connsiteX4" fmla="*/ 1124853 w 2045766"/>
                  <a:gd name="connsiteY4" fmla="*/ 1219956 h 1949470"/>
                  <a:gd name="connsiteX5" fmla="*/ 1860027 w 2045766"/>
                  <a:gd name="connsiteY5" fmla="*/ 1022967 h 1949470"/>
                  <a:gd name="connsiteX6" fmla="*/ 2045766 w 2045766"/>
                  <a:gd name="connsiteY6" fmla="*/ 1716154 h 1949470"/>
                  <a:gd name="connsiteX7" fmla="*/ 1310592 w 2045766"/>
                  <a:gd name="connsiteY7" fmla="*/ 1913144 h 1949470"/>
                  <a:gd name="connsiteX8" fmla="*/ 14336 w 2045766"/>
                  <a:gd name="connsiteY8" fmla="*/ 1164750 h 1949470"/>
                  <a:gd name="connsiteX9" fmla="*/ 182832 w 2045766"/>
                  <a:gd name="connsiteY9" fmla="*/ 202701 h 1949470"/>
                  <a:gd name="connsiteX0" fmla="*/ 182832 w 2045766"/>
                  <a:gd name="connsiteY0" fmla="*/ 202701 h 1949470"/>
                  <a:gd name="connsiteX1" fmla="*/ 426718 w 2045766"/>
                  <a:gd name="connsiteY1" fmla="*/ 3409 h 1949470"/>
                  <a:gd name="connsiteX2" fmla="*/ 566450 w 2045766"/>
                  <a:gd name="connsiteY2" fmla="*/ 251785 h 1949470"/>
                  <a:gd name="connsiteX3" fmla="*/ 767718 w 2045766"/>
                  <a:gd name="connsiteY3" fmla="*/ 1100195 h 1949470"/>
                  <a:gd name="connsiteX4" fmla="*/ 1124853 w 2045766"/>
                  <a:gd name="connsiteY4" fmla="*/ 1219956 h 1949470"/>
                  <a:gd name="connsiteX5" fmla="*/ 1860027 w 2045766"/>
                  <a:gd name="connsiteY5" fmla="*/ 1022967 h 1949470"/>
                  <a:gd name="connsiteX6" fmla="*/ 2045766 w 2045766"/>
                  <a:gd name="connsiteY6" fmla="*/ 1716154 h 1949470"/>
                  <a:gd name="connsiteX7" fmla="*/ 1310592 w 2045766"/>
                  <a:gd name="connsiteY7" fmla="*/ 1913144 h 1949470"/>
                  <a:gd name="connsiteX8" fmla="*/ 14336 w 2045766"/>
                  <a:gd name="connsiteY8" fmla="*/ 1164750 h 1949470"/>
                  <a:gd name="connsiteX9" fmla="*/ 182832 w 2045766"/>
                  <a:gd name="connsiteY9" fmla="*/ 202701 h 1949470"/>
                  <a:gd name="connsiteX0" fmla="*/ 182832 w 2045766"/>
                  <a:gd name="connsiteY0" fmla="*/ 220877 h 1967646"/>
                  <a:gd name="connsiteX1" fmla="*/ 522552 w 2045766"/>
                  <a:gd name="connsiteY1" fmla="*/ 2280 h 1967646"/>
                  <a:gd name="connsiteX2" fmla="*/ 566450 w 2045766"/>
                  <a:gd name="connsiteY2" fmla="*/ 269961 h 1967646"/>
                  <a:gd name="connsiteX3" fmla="*/ 767718 w 2045766"/>
                  <a:gd name="connsiteY3" fmla="*/ 1118371 h 1967646"/>
                  <a:gd name="connsiteX4" fmla="*/ 1124853 w 2045766"/>
                  <a:gd name="connsiteY4" fmla="*/ 1238132 h 1967646"/>
                  <a:gd name="connsiteX5" fmla="*/ 1860027 w 2045766"/>
                  <a:gd name="connsiteY5" fmla="*/ 1041143 h 1967646"/>
                  <a:gd name="connsiteX6" fmla="*/ 2045766 w 2045766"/>
                  <a:gd name="connsiteY6" fmla="*/ 1734330 h 1967646"/>
                  <a:gd name="connsiteX7" fmla="*/ 1310592 w 2045766"/>
                  <a:gd name="connsiteY7" fmla="*/ 1931320 h 1967646"/>
                  <a:gd name="connsiteX8" fmla="*/ 14336 w 2045766"/>
                  <a:gd name="connsiteY8" fmla="*/ 1182926 h 1967646"/>
                  <a:gd name="connsiteX9" fmla="*/ 182832 w 2045766"/>
                  <a:gd name="connsiteY9" fmla="*/ 220877 h 1967646"/>
                  <a:gd name="connsiteX0" fmla="*/ 182832 w 2045766"/>
                  <a:gd name="connsiteY0" fmla="*/ 222461 h 1969230"/>
                  <a:gd name="connsiteX1" fmla="*/ 522552 w 2045766"/>
                  <a:gd name="connsiteY1" fmla="*/ 3864 h 1969230"/>
                  <a:gd name="connsiteX2" fmla="*/ 566450 w 2045766"/>
                  <a:gd name="connsiteY2" fmla="*/ 271545 h 1969230"/>
                  <a:gd name="connsiteX3" fmla="*/ 767718 w 2045766"/>
                  <a:gd name="connsiteY3" fmla="*/ 1119955 h 1969230"/>
                  <a:gd name="connsiteX4" fmla="*/ 1124853 w 2045766"/>
                  <a:gd name="connsiteY4" fmla="*/ 1239716 h 1969230"/>
                  <a:gd name="connsiteX5" fmla="*/ 1860027 w 2045766"/>
                  <a:gd name="connsiteY5" fmla="*/ 1042727 h 1969230"/>
                  <a:gd name="connsiteX6" fmla="*/ 2045766 w 2045766"/>
                  <a:gd name="connsiteY6" fmla="*/ 1735914 h 1969230"/>
                  <a:gd name="connsiteX7" fmla="*/ 1310592 w 2045766"/>
                  <a:gd name="connsiteY7" fmla="*/ 1932904 h 1969230"/>
                  <a:gd name="connsiteX8" fmla="*/ 14336 w 2045766"/>
                  <a:gd name="connsiteY8" fmla="*/ 1184510 h 1969230"/>
                  <a:gd name="connsiteX9" fmla="*/ 182832 w 2045766"/>
                  <a:gd name="connsiteY9" fmla="*/ 222461 h 1969230"/>
                  <a:gd name="connsiteX0" fmla="*/ 182832 w 2045766"/>
                  <a:gd name="connsiteY0" fmla="*/ 181019 h 1927788"/>
                  <a:gd name="connsiteX1" fmla="*/ 431773 w 2045766"/>
                  <a:gd name="connsiteY1" fmla="*/ 8946 h 1927788"/>
                  <a:gd name="connsiteX2" fmla="*/ 566450 w 2045766"/>
                  <a:gd name="connsiteY2" fmla="*/ 230103 h 1927788"/>
                  <a:gd name="connsiteX3" fmla="*/ 767718 w 2045766"/>
                  <a:gd name="connsiteY3" fmla="*/ 1078513 h 1927788"/>
                  <a:gd name="connsiteX4" fmla="*/ 1124853 w 2045766"/>
                  <a:gd name="connsiteY4" fmla="*/ 1198274 h 1927788"/>
                  <a:gd name="connsiteX5" fmla="*/ 1860027 w 2045766"/>
                  <a:gd name="connsiteY5" fmla="*/ 1001285 h 1927788"/>
                  <a:gd name="connsiteX6" fmla="*/ 2045766 w 2045766"/>
                  <a:gd name="connsiteY6" fmla="*/ 1694472 h 1927788"/>
                  <a:gd name="connsiteX7" fmla="*/ 1310592 w 2045766"/>
                  <a:gd name="connsiteY7" fmla="*/ 1891462 h 1927788"/>
                  <a:gd name="connsiteX8" fmla="*/ 14336 w 2045766"/>
                  <a:gd name="connsiteY8" fmla="*/ 1143068 h 1927788"/>
                  <a:gd name="connsiteX9" fmla="*/ 182832 w 2045766"/>
                  <a:gd name="connsiteY9" fmla="*/ 181019 h 1927788"/>
                  <a:gd name="connsiteX0" fmla="*/ 182832 w 2045766"/>
                  <a:gd name="connsiteY0" fmla="*/ 181019 h 1927788"/>
                  <a:gd name="connsiteX1" fmla="*/ 431773 w 2045766"/>
                  <a:gd name="connsiteY1" fmla="*/ 8946 h 1927788"/>
                  <a:gd name="connsiteX2" fmla="*/ 566450 w 2045766"/>
                  <a:gd name="connsiteY2" fmla="*/ 230103 h 1927788"/>
                  <a:gd name="connsiteX3" fmla="*/ 767718 w 2045766"/>
                  <a:gd name="connsiteY3" fmla="*/ 1078513 h 1927788"/>
                  <a:gd name="connsiteX4" fmla="*/ 1124853 w 2045766"/>
                  <a:gd name="connsiteY4" fmla="*/ 1198274 h 1927788"/>
                  <a:gd name="connsiteX5" fmla="*/ 1860027 w 2045766"/>
                  <a:gd name="connsiteY5" fmla="*/ 1001285 h 1927788"/>
                  <a:gd name="connsiteX6" fmla="*/ 2045766 w 2045766"/>
                  <a:gd name="connsiteY6" fmla="*/ 1694472 h 1927788"/>
                  <a:gd name="connsiteX7" fmla="*/ 1310592 w 2045766"/>
                  <a:gd name="connsiteY7" fmla="*/ 1891462 h 1927788"/>
                  <a:gd name="connsiteX8" fmla="*/ 14336 w 2045766"/>
                  <a:gd name="connsiteY8" fmla="*/ 1143068 h 1927788"/>
                  <a:gd name="connsiteX9" fmla="*/ 182832 w 2045766"/>
                  <a:gd name="connsiteY9" fmla="*/ 181019 h 1927788"/>
                  <a:gd name="connsiteX0" fmla="*/ 182832 w 2045766"/>
                  <a:gd name="connsiteY0" fmla="*/ 181019 h 1927788"/>
                  <a:gd name="connsiteX1" fmla="*/ 431773 w 2045766"/>
                  <a:gd name="connsiteY1" fmla="*/ 8946 h 1927788"/>
                  <a:gd name="connsiteX2" fmla="*/ 566450 w 2045766"/>
                  <a:gd name="connsiteY2" fmla="*/ 230103 h 1927788"/>
                  <a:gd name="connsiteX3" fmla="*/ 767718 w 2045766"/>
                  <a:gd name="connsiteY3" fmla="*/ 1078513 h 1927788"/>
                  <a:gd name="connsiteX4" fmla="*/ 1124853 w 2045766"/>
                  <a:gd name="connsiteY4" fmla="*/ 1198274 h 1927788"/>
                  <a:gd name="connsiteX5" fmla="*/ 1860027 w 2045766"/>
                  <a:gd name="connsiteY5" fmla="*/ 1001285 h 1927788"/>
                  <a:gd name="connsiteX6" fmla="*/ 2045766 w 2045766"/>
                  <a:gd name="connsiteY6" fmla="*/ 1694472 h 1927788"/>
                  <a:gd name="connsiteX7" fmla="*/ 1310592 w 2045766"/>
                  <a:gd name="connsiteY7" fmla="*/ 1891462 h 1927788"/>
                  <a:gd name="connsiteX8" fmla="*/ 14336 w 2045766"/>
                  <a:gd name="connsiteY8" fmla="*/ 1143068 h 1927788"/>
                  <a:gd name="connsiteX9" fmla="*/ 182832 w 2045766"/>
                  <a:gd name="connsiteY9" fmla="*/ 181019 h 19277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045766" h="1927788">
                    <a:moveTo>
                      <a:pt x="182832" y="181019"/>
                    </a:moveTo>
                    <a:cubicBezTo>
                      <a:pt x="228904" y="-23169"/>
                      <a:pt x="322741" y="-7746"/>
                      <a:pt x="431773" y="8946"/>
                    </a:cubicBezTo>
                    <a:cubicBezTo>
                      <a:pt x="540805" y="25638"/>
                      <a:pt x="564961" y="50243"/>
                      <a:pt x="566450" y="230103"/>
                    </a:cubicBezTo>
                    <a:cubicBezTo>
                      <a:pt x="567939" y="409963"/>
                      <a:pt x="666524" y="965910"/>
                      <a:pt x="767718" y="1078513"/>
                    </a:cubicBezTo>
                    <a:cubicBezTo>
                      <a:pt x="849337" y="1183257"/>
                      <a:pt x="988519" y="1234804"/>
                      <a:pt x="1124853" y="1198274"/>
                    </a:cubicBezTo>
                    <a:lnTo>
                      <a:pt x="1860027" y="1001285"/>
                    </a:lnTo>
                    <a:lnTo>
                      <a:pt x="2045766" y="1694472"/>
                    </a:lnTo>
                    <a:lnTo>
                      <a:pt x="1310592" y="1891462"/>
                    </a:lnTo>
                    <a:cubicBezTo>
                      <a:pt x="745978" y="2042750"/>
                      <a:pt x="165624" y="1707682"/>
                      <a:pt x="14336" y="1143068"/>
                    </a:cubicBezTo>
                    <a:cubicBezTo>
                      <a:pt x="-49226" y="881584"/>
                      <a:pt x="115195" y="374048"/>
                      <a:pt x="182832" y="181019"/>
                    </a:cubicBezTo>
                    <a:close/>
                  </a:path>
                </a:pathLst>
              </a:custGeom>
              <a:solidFill>
                <a:srgbClr val="ED7D31">
                  <a:lumMod val="75000"/>
                </a:srgbClr>
              </a:solidFill>
              <a:ln w="38100" cap="rnd" cmpd="sng" algn="ctr">
                <a:solidFill>
                  <a:sysClr val="windowText" lastClr="000000"/>
                </a:solidFill>
                <a:prstDash val="solid"/>
                <a:rou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093" name="フリーフォーム: 図形 1092">
                <a:extLst>
                  <a:ext uri="{FF2B5EF4-FFF2-40B4-BE49-F238E27FC236}">
                    <a16:creationId xmlns:a16="http://schemas.microsoft.com/office/drawing/2014/main" id="{6F15B68F-CD9C-BF2B-8E5D-234E58345A07}"/>
                  </a:ext>
                </a:extLst>
              </p:cNvPr>
              <p:cNvSpPr/>
              <p:nvPr/>
            </p:nvSpPr>
            <p:spPr>
              <a:xfrm rot="1800000">
                <a:off x="5040532" y="1588390"/>
                <a:ext cx="262680" cy="219464"/>
              </a:xfrm>
              <a:custGeom>
                <a:avLst/>
                <a:gdLst>
                  <a:gd name="connsiteX0" fmla="*/ 225532 w 262680"/>
                  <a:gd name="connsiteY0" fmla="*/ 25624 h 219464"/>
                  <a:gd name="connsiteX1" fmla="*/ 242642 w 262680"/>
                  <a:gd name="connsiteY1" fmla="*/ 21987 h 219464"/>
                  <a:gd name="connsiteX2" fmla="*/ 243988 w 262680"/>
                  <a:gd name="connsiteY2" fmla="*/ 22237 h 219464"/>
                  <a:gd name="connsiteX3" fmla="*/ 262293 w 262680"/>
                  <a:gd name="connsiteY3" fmla="*/ 48875 h 219464"/>
                  <a:gd name="connsiteX4" fmla="*/ 258100 w 262680"/>
                  <a:gd name="connsiteY4" fmla="*/ 71494 h 219464"/>
                  <a:gd name="connsiteX5" fmla="*/ 231462 w 262680"/>
                  <a:gd name="connsiteY5" fmla="*/ 89800 h 219464"/>
                  <a:gd name="connsiteX6" fmla="*/ 230116 w 262680"/>
                  <a:gd name="connsiteY6" fmla="*/ 89551 h 219464"/>
                  <a:gd name="connsiteX7" fmla="*/ 211811 w 262680"/>
                  <a:gd name="connsiteY7" fmla="*/ 62913 h 219464"/>
                  <a:gd name="connsiteX8" fmla="*/ 216004 w 262680"/>
                  <a:gd name="connsiteY8" fmla="*/ 40293 h 219464"/>
                  <a:gd name="connsiteX9" fmla="*/ 225532 w 262680"/>
                  <a:gd name="connsiteY9" fmla="*/ 25624 h 219464"/>
                  <a:gd name="connsiteX10" fmla="*/ 46740 w 262680"/>
                  <a:gd name="connsiteY10" fmla="*/ 102620 h 219464"/>
                  <a:gd name="connsiteX11" fmla="*/ 69696 w 262680"/>
                  <a:gd name="connsiteY11" fmla="*/ 97986 h 219464"/>
                  <a:gd name="connsiteX12" fmla="*/ 157948 w 262680"/>
                  <a:gd name="connsiteY12" fmla="*/ 97986 h 219464"/>
                  <a:gd name="connsiteX13" fmla="*/ 216923 w 262680"/>
                  <a:gd name="connsiteY13" fmla="*/ 156961 h 219464"/>
                  <a:gd name="connsiteX14" fmla="*/ 216923 w 262680"/>
                  <a:gd name="connsiteY14" fmla="*/ 160489 h 219464"/>
                  <a:gd name="connsiteX15" fmla="*/ 157948 w 262680"/>
                  <a:gd name="connsiteY15" fmla="*/ 219464 h 219464"/>
                  <a:gd name="connsiteX16" fmla="*/ 69696 w 262680"/>
                  <a:gd name="connsiteY16" fmla="*/ 219464 h 219464"/>
                  <a:gd name="connsiteX17" fmla="*/ 10721 w 262680"/>
                  <a:gd name="connsiteY17" fmla="*/ 160489 h 219464"/>
                  <a:gd name="connsiteX18" fmla="*/ 10721 w 262680"/>
                  <a:gd name="connsiteY18" fmla="*/ 156961 h 219464"/>
                  <a:gd name="connsiteX19" fmla="*/ 46740 w 262680"/>
                  <a:gd name="connsiteY19" fmla="*/ 102620 h 219464"/>
                  <a:gd name="connsiteX20" fmla="*/ 151899 w 262680"/>
                  <a:gd name="connsiteY20" fmla="*/ 9926 h 219464"/>
                  <a:gd name="connsiteX21" fmla="*/ 168060 w 262680"/>
                  <a:gd name="connsiteY21" fmla="*/ 3232 h 219464"/>
                  <a:gd name="connsiteX22" fmla="*/ 169427 w 262680"/>
                  <a:gd name="connsiteY22" fmla="*/ 3232 h 219464"/>
                  <a:gd name="connsiteX23" fmla="*/ 192282 w 262680"/>
                  <a:gd name="connsiteY23" fmla="*/ 26087 h 219464"/>
                  <a:gd name="connsiteX24" fmla="*/ 192282 w 262680"/>
                  <a:gd name="connsiteY24" fmla="*/ 49092 h 219464"/>
                  <a:gd name="connsiteX25" fmla="*/ 169427 w 262680"/>
                  <a:gd name="connsiteY25" fmla="*/ 71947 h 219464"/>
                  <a:gd name="connsiteX26" fmla="*/ 168060 w 262680"/>
                  <a:gd name="connsiteY26" fmla="*/ 71947 h 219464"/>
                  <a:gd name="connsiteX27" fmla="*/ 145205 w 262680"/>
                  <a:gd name="connsiteY27" fmla="*/ 49092 h 219464"/>
                  <a:gd name="connsiteX28" fmla="*/ 145205 w 262680"/>
                  <a:gd name="connsiteY28" fmla="*/ 26087 h 219464"/>
                  <a:gd name="connsiteX29" fmla="*/ 151899 w 262680"/>
                  <a:gd name="connsiteY29" fmla="*/ 9926 h 219464"/>
                  <a:gd name="connsiteX30" fmla="*/ 81291 w 262680"/>
                  <a:gd name="connsiteY30" fmla="*/ 6694 h 219464"/>
                  <a:gd name="connsiteX31" fmla="*/ 97452 w 262680"/>
                  <a:gd name="connsiteY31" fmla="*/ 0 h 219464"/>
                  <a:gd name="connsiteX32" fmla="*/ 98820 w 262680"/>
                  <a:gd name="connsiteY32" fmla="*/ 0 h 219464"/>
                  <a:gd name="connsiteX33" fmla="*/ 121675 w 262680"/>
                  <a:gd name="connsiteY33" fmla="*/ 22855 h 219464"/>
                  <a:gd name="connsiteX34" fmla="*/ 121675 w 262680"/>
                  <a:gd name="connsiteY34" fmla="*/ 45860 h 219464"/>
                  <a:gd name="connsiteX35" fmla="*/ 98820 w 262680"/>
                  <a:gd name="connsiteY35" fmla="*/ 68715 h 219464"/>
                  <a:gd name="connsiteX36" fmla="*/ 97452 w 262680"/>
                  <a:gd name="connsiteY36" fmla="*/ 68715 h 219464"/>
                  <a:gd name="connsiteX37" fmla="*/ 74597 w 262680"/>
                  <a:gd name="connsiteY37" fmla="*/ 45860 h 219464"/>
                  <a:gd name="connsiteX38" fmla="*/ 74597 w 262680"/>
                  <a:gd name="connsiteY38" fmla="*/ 22855 h 219464"/>
                  <a:gd name="connsiteX39" fmla="*/ 81291 w 262680"/>
                  <a:gd name="connsiteY39" fmla="*/ 6694 h 219464"/>
                  <a:gd name="connsiteX40" fmla="*/ 19478 w 262680"/>
                  <a:gd name="connsiteY40" fmla="*/ 12325 h 219464"/>
                  <a:gd name="connsiteX41" fmla="*/ 20831 w 262680"/>
                  <a:gd name="connsiteY41" fmla="*/ 12123 h 219464"/>
                  <a:gd name="connsiteX42" fmla="*/ 46814 w 262680"/>
                  <a:gd name="connsiteY42" fmla="*/ 31347 h 219464"/>
                  <a:gd name="connsiteX43" fmla="*/ 50216 w 262680"/>
                  <a:gd name="connsiteY43" fmla="*/ 54099 h 219464"/>
                  <a:gd name="connsiteX44" fmla="*/ 30992 w 262680"/>
                  <a:gd name="connsiteY44" fmla="*/ 80083 h 219464"/>
                  <a:gd name="connsiteX45" fmla="*/ 29639 w 262680"/>
                  <a:gd name="connsiteY45" fmla="*/ 80285 h 219464"/>
                  <a:gd name="connsiteX46" fmla="*/ 3656 w 262680"/>
                  <a:gd name="connsiteY46" fmla="*/ 61061 h 219464"/>
                  <a:gd name="connsiteX47" fmla="*/ 254 w 262680"/>
                  <a:gd name="connsiteY47" fmla="*/ 38309 h 219464"/>
                  <a:gd name="connsiteX48" fmla="*/ 19478 w 262680"/>
                  <a:gd name="connsiteY48" fmla="*/ 12325 h 2194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262680" h="219464">
                    <a:moveTo>
                      <a:pt x="225532" y="25624"/>
                    </a:moveTo>
                    <a:cubicBezTo>
                      <a:pt x="230353" y="22311"/>
                      <a:pt x="236437" y="20837"/>
                      <a:pt x="242642" y="21987"/>
                    </a:cubicBezTo>
                    <a:lnTo>
                      <a:pt x="243988" y="22237"/>
                    </a:lnTo>
                    <a:cubicBezTo>
                      <a:pt x="256398" y="24537"/>
                      <a:pt x="264594" y="36464"/>
                      <a:pt x="262293" y="48875"/>
                    </a:cubicBezTo>
                    <a:lnTo>
                      <a:pt x="258100" y="71494"/>
                    </a:lnTo>
                    <a:cubicBezTo>
                      <a:pt x="255799" y="83905"/>
                      <a:pt x="243872" y="92101"/>
                      <a:pt x="231462" y="89800"/>
                    </a:cubicBezTo>
                    <a:lnTo>
                      <a:pt x="230116" y="89551"/>
                    </a:lnTo>
                    <a:cubicBezTo>
                      <a:pt x="217706" y="87250"/>
                      <a:pt x="209510" y="75323"/>
                      <a:pt x="211811" y="62913"/>
                    </a:cubicBezTo>
                    <a:lnTo>
                      <a:pt x="216004" y="40293"/>
                    </a:lnTo>
                    <a:cubicBezTo>
                      <a:pt x="217154" y="34088"/>
                      <a:pt x="220712" y="28936"/>
                      <a:pt x="225532" y="25624"/>
                    </a:cubicBezTo>
                    <a:close/>
                    <a:moveTo>
                      <a:pt x="46740" y="102620"/>
                    </a:moveTo>
                    <a:cubicBezTo>
                      <a:pt x="53796" y="99636"/>
                      <a:pt x="61553" y="97986"/>
                      <a:pt x="69696" y="97986"/>
                    </a:cubicBezTo>
                    <a:lnTo>
                      <a:pt x="157948" y="97986"/>
                    </a:lnTo>
                    <a:cubicBezTo>
                      <a:pt x="190519" y="97986"/>
                      <a:pt x="216923" y="124390"/>
                      <a:pt x="216923" y="156961"/>
                    </a:cubicBezTo>
                    <a:lnTo>
                      <a:pt x="216923" y="160489"/>
                    </a:lnTo>
                    <a:cubicBezTo>
                      <a:pt x="216923" y="193060"/>
                      <a:pt x="190519" y="219464"/>
                      <a:pt x="157948" y="219464"/>
                    </a:cubicBezTo>
                    <a:lnTo>
                      <a:pt x="69696" y="219464"/>
                    </a:lnTo>
                    <a:cubicBezTo>
                      <a:pt x="37125" y="219464"/>
                      <a:pt x="10721" y="193060"/>
                      <a:pt x="10721" y="160489"/>
                    </a:cubicBezTo>
                    <a:lnTo>
                      <a:pt x="10721" y="156961"/>
                    </a:lnTo>
                    <a:cubicBezTo>
                      <a:pt x="10721" y="132533"/>
                      <a:pt x="25573" y="111573"/>
                      <a:pt x="46740" y="102620"/>
                    </a:cubicBezTo>
                    <a:close/>
                    <a:moveTo>
                      <a:pt x="151899" y="9926"/>
                    </a:moveTo>
                    <a:cubicBezTo>
                      <a:pt x="156035" y="5790"/>
                      <a:pt x="161749" y="3232"/>
                      <a:pt x="168060" y="3232"/>
                    </a:cubicBezTo>
                    <a:lnTo>
                      <a:pt x="169427" y="3232"/>
                    </a:lnTo>
                    <a:cubicBezTo>
                      <a:pt x="182049" y="3232"/>
                      <a:pt x="192282" y="13465"/>
                      <a:pt x="192282" y="26087"/>
                    </a:cubicBezTo>
                    <a:lnTo>
                      <a:pt x="192282" y="49092"/>
                    </a:lnTo>
                    <a:cubicBezTo>
                      <a:pt x="192282" y="61714"/>
                      <a:pt x="182049" y="71947"/>
                      <a:pt x="169427" y="71947"/>
                    </a:cubicBezTo>
                    <a:lnTo>
                      <a:pt x="168060" y="71947"/>
                    </a:lnTo>
                    <a:cubicBezTo>
                      <a:pt x="155438" y="71947"/>
                      <a:pt x="145205" y="61714"/>
                      <a:pt x="145205" y="49092"/>
                    </a:cubicBezTo>
                    <a:lnTo>
                      <a:pt x="145205" y="26087"/>
                    </a:lnTo>
                    <a:cubicBezTo>
                      <a:pt x="145205" y="19776"/>
                      <a:pt x="147763" y="14062"/>
                      <a:pt x="151899" y="9926"/>
                    </a:cubicBezTo>
                    <a:close/>
                    <a:moveTo>
                      <a:pt x="81291" y="6694"/>
                    </a:moveTo>
                    <a:cubicBezTo>
                      <a:pt x="85427" y="2558"/>
                      <a:pt x="91141" y="0"/>
                      <a:pt x="97452" y="0"/>
                    </a:cubicBezTo>
                    <a:lnTo>
                      <a:pt x="98820" y="0"/>
                    </a:lnTo>
                    <a:cubicBezTo>
                      <a:pt x="111442" y="0"/>
                      <a:pt x="121675" y="10233"/>
                      <a:pt x="121675" y="22855"/>
                    </a:cubicBezTo>
                    <a:lnTo>
                      <a:pt x="121675" y="45860"/>
                    </a:lnTo>
                    <a:cubicBezTo>
                      <a:pt x="121675" y="58482"/>
                      <a:pt x="111442" y="68715"/>
                      <a:pt x="98820" y="68715"/>
                    </a:cubicBezTo>
                    <a:lnTo>
                      <a:pt x="97452" y="68715"/>
                    </a:lnTo>
                    <a:cubicBezTo>
                      <a:pt x="84830" y="68715"/>
                      <a:pt x="74597" y="58482"/>
                      <a:pt x="74597" y="45860"/>
                    </a:cubicBezTo>
                    <a:lnTo>
                      <a:pt x="74597" y="22855"/>
                    </a:lnTo>
                    <a:cubicBezTo>
                      <a:pt x="74597" y="16544"/>
                      <a:pt x="77155" y="10830"/>
                      <a:pt x="81291" y="6694"/>
                    </a:cubicBezTo>
                    <a:close/>
                    <a:moveTo>
                      <a:pt x="19478" y="12325"/>
                    </a:moveTo>
                    <a:lnTo>
                      <a:pt x="20831" y="12123"/>
                    </a:lnTo>
                    <a:cubicBezTo>
                      <a:pt x="33314" y="10256"/>
                      <a:pt x="44948" y="18864"/>
                      <a:pt x="46814" y="31347"/>
                    </a:cubicBezTo>
                    <a:lnTo>
                      <a:pt x="50216" y="54099"/>
                    </a:lnTo>
                    <a:cubicBezTo>
                      <a:pt x="52083" y="66582"/>
                      <a:pt x="43475" y="78216"/>
                      <a:pt x="30992" y="80083"/>
                    </a:cubicBezTo>
                    <a:lnTo>
                      <a:pt x="29639" y="80285"/>
                    </a:lnTo>
                    <a:cubicBezTo>
                      <a:pt x="17156" y="82151"/>
                      <a:pt x="5522" y="73544"/>
                      <a:pt x="3656" y="61061"/>
                    </a:cubicBezTo>
                    <a:lnTo>
                      <a:pt x="254" y="38309"/>
                    </a:lnTo>
                    <a:cubicBezTo>
                      <a:pt x="-1612" y="25826"/>
                      <a:pt x="6995" y="14192"/>
                      <a:pt x="19478" y="12325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38100" cap="rnd" cmpd="sng" algn="ctr">
                <a:noFill/>
                <a:prstDash val="solid"/>
                <a:rou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</p:grpSp>
        <p:sp>
          <p:nvSpPr>
            <p:cNvPr id="1074" name="楕円 22">
              <a:extLst>
                <a:ext uri="{FF2B5EF4-FFF2-40B4-BE49-F238E27FC236}">
                  <a16:creationId xmlns:a16="http://schemas.microsoft.com/office/drawing/2014/main" id="{CCB5B019-EBAC-AA2C-49CF-2E808788487F}"/>
                </a:ext>
              </a:extLst>
            </p:cNvPr>
            <p:cNvSpPr/>
            <p:nvPr/>
          </p:nvSpPr>
          <p:spPr>
            <a:xfrm>
              <a:off x="4549533" y="3496770"/>
              <a:ext cx="2273680" cy="2137912"/>
            </a:xfrm>
            <a:custGeom>
              <a:avLst/>
              <a:gdLst>
                <a:gd name="connsiteX0" fmla="*/ 0 w 2076830"/>
                <a:gd name="connsiteY0" fmla="*/ 1000125 h 2000249"/>
                <a:gd name="connsiteX1" fmla="*/ 1038415 w 2076830"/>
                <a:gd name="connsiteY1" fmla="*/ 0 h 2000249"/>
                <a:gd name="connsiteX2" fmla="*/ 2076830 w 2076830"/>
                <a:gd name="connsiteY2" fmla="*/ 1000125 h 2000249"/>
                <a:gd name="connsiteX3" fmla="*/ 1038415 w 2076830"/>
                <a:gd name="connsiteY3" fmla="*/ 2000250 h 2000249"/>
                <a:gd name="connsiteX4" fmla="*/ 0 w 2076830"/>
                <a:gd name="connsiteY4" fmla="*/ 1000125 h 2000249"/>
                <a:gd name="connsiteX0" fmla="*/ 0 w 2076830"/>
                <a:gd name="connsiteY0" fmla="*/ 1000125 h 2000250"/>
                <a:gd name="connsiteX1" fmla="*/ 1038415 w 2076830"/>
                <a:gd name="connsiteY1" fmla="*/ 0 h 2000250"/>
                <a:gd name="connsiteX2" fmla="*/ 2076830 w 2076830"/>
                <a:gd name="connsiteY2" fmla="*/ 1000125 h 2000250"/>
                <a:gd name="connsiteX3" fmla="*/ 1038415 w 2076830"/>
                <a:gd name="connsiteY3" fmla="*/ 2000250 h 2000250"/>
                <a:gd name="connsiteX4" fmla="*/ 0 w 2076830"/>
                <a:gd name="connsiteY4" fmla="*/ 1000125 h 2000250"/>
                <a:gd name="connsiteX0" fmla="*/ 0 w 2076830"/>
                <a:gd name="connsiteY0" fmla="*/ 1000125 h 2000250"/>
                <a:gd name="connsiteX1" fmla="*/ 1038415 w 2076830"/>
                <a:gd name="connsiteY1" fmla="*/ 0 h 2000250"/>
                <a:gd name="connsiteX2" fmla="*/ 2076830 w 2076830"/>
                <a:gd name="connsiteY2" fmla="*/ 1000125 h 2000250"/>
                <a:gd name="connsiteX3" fmla="*/ 1038415 w 2076830"/>
                <a:gd name="connsiteY3" fmla="*/ 2000250 h 2000250"/>
                <a:gd name="connsiteX4" fmla="*/ 0 w 2076830"/>
                <a:gd name="connsiteY4" fmla="*/ 1000125 h 2000250"/>
                <a:gd name="connsiteX0" fmla="*/ 0 w 2076830"/>
                <a:gd name="connsiteY0" fmla="*/ 1000125 h 2000250"/>
                <a:gd name="connsiteX1" fmla="*/ 1038415 w 2076830"/>
                <a:gd name="connsiteY1" fmla="*/ 0 h 2000250"/>
                <a:gd name="connsiteX2" fmla="*/ 2076830 w 2076830"/>
                <a:gd name="connsiteY2" fmla="*/ 1000125 h 2000250"/>
                <a:gd name="connsiteX3" fmla="*/ 1038415 w 2076830"/>
                <a:gd name="connsiteY3" fmla="*/ 2000250 h 2000250"/>
                <a:gd name="connsiteX4" fmla="*/ 0 w 2076830"/>
                <a:gd name="connsiteY4" fmla="*/ 1000125 h 2000250"/>
                <a:gd name="connsiteX0" fmla="*/ 0 w 2076830"/>
                <a:gd name="connsiteY0" fmla="*/ 1000271 h 2000396"/>
                <a:gd name="connsiteX1" fmla="*/ 1038415 w 2076830"/>
                <a:gd name="connsiteY1" fmla="*/ 146 h 2000396"/>
                <a:gd name="connsiteX2" fmla="*/ 2076830 w 2076830"/>
                <a:gd name="connsiteY2" fmla="*/ 1000271 h 2000396"/>
                <a:gd name="connsiteX3" fmla="*/ 1038415 w 2076830"/>
                <a:gd name="connsiteY3" fmla="*/ 2000396 h 2000396"/>
                <a:gd name="connsiteX4" fmla="*/ 0 w 2076830"/>
                <a:gd name="connsiteY4" fmla="*/ 1000271 h 2000396"/>
                <a:gd name="connsiteX0" fmla="*/ 0 w 2076830"/>
                <a:gd name="connsiteY0" fmla="*/ 1000271 h 2000433"/>
                <a:gd name="connsiteX1" fmla="*/ 1038415 w 2076830"/>
                <a:gd name="connsiteY1" fmla="*/ 146 h 2000433"/>
                <a:gd name="connsiteX2" fmla="*/ 2076830 w 2076830"/>
                <a:gd name="connsiteY2" fmla="*/ 1000271 h 2000433"/>
                <a:gd name="connsiteX3" fmla="*/ 1038415 w 2076830"/>
                <a:gd name="connsiteY3" fmla="*/ 2000396 h 2000433"/>
                <a:gd name="connsiteX4" fmla="*/ 0 w 2076830"/>
                <a:gd name="connsiteY4" fmla="*/ 1000271 h 20004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76830" h="2000433">
                  <a:moveTo>
                    <a:pt x="0" y="1000271"/>
                  </a:moveTo>
                  <a:cubicBezTo>
                    <a:pt x="0" y="447917"/>
                    <a:pt x="102964" y="-9379"/>
                    <a:pt x="1038415" y="146"/>
                  </a:cubicBezTo>
                  <a:cubicBezTo>
                    <a:pt x="1973866" y="9671"/>
                    <a:pt x="2076830" y="447917"/>
                    <a:pt x="2076830" y="1000271"/>
                  </a:cubicBezTo>
                  <a:cubicBezTo>
                    <a:pt x="2076830" y="1552625"/>
                    <a:pt x="1454753" y="2005158"/>
                    <a:pt x="1038415" y="2000396"/>
                  </a:cubicBezTo>
                  <a:cubicBezTo>
                    <a:pt x="622077" y="1995634"/>
                    <a:pt x="0" y="1552625"/>
                    <a:pt x="0" y="1000271"/>
                  </a:cubicBezTo>
                  <a:close/>
                </a:path>
              </a:pathLst>
            </a:custGeom>
            <a:solidFill>
              <a:srgbClr val="ED7D31">
                <a:lumMod val="75000"/>
              </a:srgbClr>
            </a:solidFill>
            <a:ln w="38100" cap="rnd" cmpd="sng" algn="ctr">
              <a:solidFill>
                <a:sysClr val="windowText" lastClr="000000"/>
              </a:solidFill>
              <a:prstDash val="solid"/>
              <a:rou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1075" name="フリーフォーム: 図形 1074">
              <a:extLst>
                <a:ext uri="{FF2B5EF4-FFF2-40B4-BE49-F238E27FC236}">
                  <a16:creationId xmlns:a16="http://schemas.microsoft.com/office/drawing/2014/main" id="{654B8DCA-55C2-0957-32F9-1D11898DF52C}"/>
                </a:ext>
              </a:extLst>
            </p:cNvPr>
            <p:cNvSpPr/>
            <p:nvPr/>
          </p:nvSpPr>
          <p:spPr>
            <a:xfrm>
              <a:off x="4799290" y="3617266"/>
              <a:ext cx="1774164" cy="1488897"/>
            </a:xfrm>
            <a:custGeom>
              <a:avLst/>
              <a:gdLst>
                <a:gd name="connsiteX0" fmla="*/ 652576 w 1305152"/>
                <a:gd name="connsiteY0" fmla="*/ 0 h 960028"/>
                <a:gd name="connsiteX1" fmla="*/ 780281 w 1305152"/>
                <a:gd name="connsiteY1" fmla="*/ 29208 h 960028"/>
                <a:gd name="connsiteX2" fmla="*/ 978153 w 1305152"/>
                <a:gd name="connsiteY2" fmla="*/ 101413 h 960028"/>
                <a:gd name="connsiteX3" fmla="*/ 1023287 w 1305152"/>
                <a:gd name="connsiteY3" fmla="*/ 125029 h 960028"/>
                <a:gd name="connsiteX4" fmla="*/ 1034798 w 1305152"/>
                <a:gd name="connsiteY4" fmla="*/ 128902 h 960028"/>
                <a:gd name="connsiteX5" fmla="*/ 1171412 w 1305152"/>
                <a:gd name="connsiteY5" fmla="*/ 222049 h 960028"/>
                <a:gd name="connsiteX6" fmla="*/ 1225511 w 1305152"/>
                <a:gd name="connsiteY6" fmla="*/ 293213 h 960028"/>
                <a:gd name="connsiteX7" fmla="*/ 1227583 w 1305152"/>
                <a:gd name="connsiteY7" fmla="*/ 295904 h 960028"/>
                <a:gd name="connsiteX8" fmla="*/ 1227622 w 1305152"/>
                <a:gd name="connsiteY8" fmla="*/ 295989 h 960028"/>
                <a:gd name="connsiteX9" fmla="*/ 1243479 w 1305152"/>
                <a:gd name="connsiteY9" fmla="*/ 316847 h 960028"/>
                <a:gd name="connsiteX10" fmla="*/ 1152909 w 1305152"/>
                <a:gd name="connsiteY10" fmla="*/ 827846 h 960028"/>
                <a:gd name="connsiteX11" fmla="*/ 1152909 w 1305152"/>
                <a:gd name="connsiteY11" fmla="*/ 827845 h 960028"/>
                <a:gd name="connsiteX12" fmla="*/ 1143573 w 1305152"/>
                <a:gd name="connsiteY12" fmla="*/ 758201 h 960028"/>
                <a:gd name="connsiteX13" fmla="*/ 1122240 w 1305152"/>
                <a:gd name="connsiteY13" fmla="*/ 794368 h 960028"/>
                <a:gd name="connsiteX14" fmla="*/ 959455 w 1305152"/>
                <a:gd name="connsiteY14" fmla="*/ 908225 h 960028"/>
                <a:gd name="connsiteX15" fmla="*/ 959455 w 1305152"/>
                <a:gd name="connsiteY15" fmla="*/ 908224 h 960028"/>
                <a:gd name="connsiteX16" fmla="*/ 971633 w 1305152"/>
                <a:gd name="connsiteY16" fmla="*/ 814010 h 960028"/>
                <a:gd name="connsiteX17" fmla="*/ 961878 w 1305152"/>
                <a:gd name="connsiteY17" fmla="*/ 829971 h 960028"/>
                <a:gd name="connsiteX18" fmla="*/ 753821 w 1305152"/>
                <a:gd name="connsiteY18" fmla="*/ 946324 h 960028"/>
                <a:gd name="connsiteX19" fmla="*/ 753821 w 1305152"/>
                <a:gd name="connsiteY19" fmla="*/ 946323 h 960028"/>
                <a:gd name="connsiteX20" fmla="*/ 791629 w 1305152"/>
                <a:gd name="connsiteY20" fmla="*/ 822106 h 960028"/>
                <a:gd name="connsiteX21" fmla="*/ 769513 w 1305152"/>
                <a:gd name="connsiteY21" fmla="*/ 858616 h 960028"/>
                <a:gd name="connsiteX22" fmla="*/ 698444 w 1305152"/>
                <a:gd name="connsiteY22" fmla="*/ 930820 h 960028"/>
                <a:gd name="connsiteX23" fmla="*/ 652576 w 1305152"/>
                <a:gd name="connsiteY23" fmla="*/ 960028 h 960028"/>
                <a:gd name="connsiteX24" fmla="*/ 606709 w 1305152"/>
                <a:gd name="connsiteY24" fmla="*/ 930820 h 960028"/>
                <a:gd name="connsiteX25" fmla="*/ 535639 w 1305152"/>
                <a:gd name="connsiteY25" fmla="*/ 858616 h 960028"/>
                <a:gd name="connsiteX26" fmla="*/ 513524 w 1305152"/>
                <a:gd name="connsiteY26" fmla="*/ 822106 h 960028"/>
                <a:gd name="connsiteX27" fmla="*/ 551331 w 1305152"/>
                <a:gd name="connsiteY27" fmla="*/ 946323 h 960028"/>
                <a:gd name="connsiteX28" fmla="*/ 551331 w 1305152"/>
                <a:gd name="connsiteY28" fmla="*/ 946324 h 960028"/>
                <a:gd name="connsiteX29" fmla="*/ 343274 w 1305152"/>
                <a:gd name="connsiteY29" fmla="*/ 829971 h 960028"/>
                <a:gd name="connsiteX30" fmla="*/ 333519 w 1305152"/>
                <a:gd name="connsiteY30" fmla="*/ 814010 h 960028"/>
                <a:gd name="connsiteX31" fmla="*/ 345697 w 1305152"/>
                <a:gd name="connsiteY31" fmla="*/ 908224 h 960028"/>
                <a:gd name="connsiteX32" fmla="*/ 345697 w 1305152"/>
                <a:gd name="connsiteY32" fmla="*/ 908225 h 960028"/>
                <a:gd name="connsiteX33" fmla="*/ 182912 w 1305152"/>
                <a:gd name="connsiteY33" fmla="*/ 794368 h 960028"/>
                <a:gd name="connsiteX34" fmla="*/ 161579 w 1305152"/>
                <a:gd name="connsiteY34" fmla="*/ 758201 h 960028"/>
                <a:gd name="connsiteX35" fmla="*/ 152243 w 1305152"/>
                <a:gd name="connsiteY35" fmla="*/ 827845 h 960028"/>
                <a:gd name="connsiteX36" fmla="*/ 152243 w 1305152"/>
                <a:gd name="connsiteY36" fmla="*/ 827846 h 960028"/>
                <a:gd name="connsiteX37" fmla="*/ 61673 w 1305152"/>
                <a:gd name="connsiteY37" fmla="*/ 316847 h 960028"/>
                <a:gd name="connsiteX38" fmla="*/ 77530 w 1305152"/>
                <a:gd name="connsiteY38" fmla="*/ 295989 h 960028"/>
                <a:gd name="connsiteX39" fmla="*/ 77569 w 1305152"/>
                <a:gd name="connsiteY39" fmla="*/ 295904 h 960028"/>
                <a:gd name="connsiteX40" fmla="*/ 79636 w 1305152"/>
                <a:gd name="connsiteY40" fmla="*/ 293218 h 960028"/>
                <a:gd name="connsiteX41" fmla="*/ 133741 w 1305152"/>
                <a:gd name="connsiteY41" fmla="*/ 222049 h 960028"/>
                <a:gd name="connsiteX42" fmla="*/ 270354 w 1305152"/>
                <a:gd name="connsiteY42" fmla="*/ 128902 h 960028"/>
                <a:gd name="connsiteX43" fmla="*/ 281866 w 1305152"/>
                <a:gd name="connsiteY43" fmla="*/ 125029 h 960028"/>
                <a:gd name="connsiteX44" fmla="*/ 326999 w 1305152"/>
                <a:gd name="connsiteY44" fmla="*/ 101413 h 960028"/>
                <a:gd name="connsiteX45" fmla="*/ 524871 w 1305152"/>
                <a:gd name="connsiteY45" fmla="*/ 29208 h 9600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1305152" h="960028">
                  <a:moveTo>
                    <a:pt x="652576" y="0"/>
                  </a:moveTo>
                  <a:lnTo>
                    <a:pt x="780281" y="29208"/>
                  </a:lnTo>
                  <a:cubicBezTo>
                    <a:pt x="852937" y="49892"/>
                    <a:pt x="919371" y="74161"/>
                    <a:pt x="978153" y="101413"/>
                  </a:cubicBezTo>
                  <a:lnTo>
                    <a:pt x="1023287" y="125029"/>
                  </a:lnTo>
                  <a:lnTo>
                    <a:pt x="1034798" y="128902"/>
                  </a:lnTo>
                  <a:cubicBezTo>
                    <a:pt x="1083969" y="149390"/>
                    <a:pt x="1130749" y="180890"/>
                    <a:pt x="1171412" y="222049"/>
                  </a:cubicBezTo>
                  <a:lnTo>
                    <a:pt x="1225511" y="293213"/>
                  </a:lnTo>
                  <a:lnTo>
                    <a:pt x="1227583" y="295904"/>
                  </a:lnTo>
                  <a:lnTo>
                    <a:pt x="1227622" y="295989"/>
                  </a:lnTo>
                  <a:lnTo>
                    <a:pt x="1243479" y="316847"/>
                  </a:lnTo>
                  <a:cubicBezTo>
                    <a:pt x="1353177" y="506850"/>
                    <a:pt x="1312628" y="735633"/>
                    <a:pt x="1152909" y="827846"/>
                  </a:cubicBezTo>
                  <a:lnTo>
                    <a:pt x="1152909" y="827845"/>
                  </a:lnTo>
                  <a:lnTo>
                    <a:pt x="1143573" y="758201"/>
                  </a:lnTo>
                  <a:lnTo>
                    <a:pt x="1122240" y="794368"/>
                  </a:lnTo>
                  <a:cubicBezTo>
                    <a:pt x="1081846" y="849537"/>
                    <a:pt x="1026258" y="890325"/>
                    <a:pt x="959455" y="908225"/>
                  </a:cubicBezTo>
                  <a:lnTo>
                    <a:pt x="959455" y="908224"/>
                  </a:lnTo>
                  <a:lnTo>
                    <a:pt x="971633" y="814010"/>
                  </a:lnTo>
                  <a:lnTo>
                    <a:pt x="961878" y="829971"/>
                  </a:lnTo>
                  <a:cubicBezTo>
                    <a:pt x="908632" y="901860"/>
                    <a:pt x="835072" y="946324"/>
                    <a:pt x="753821" y="946324"/>
                  </a:cubicBezTo>
                  <a:lnTo>
                    <a:pt x="753821" y="946323"/>
                  </a:lnTo>
                  <a:lnTo>
                    <a:pt x="791629" y="822106"/>
                  </a:lnTo>
                  <a:lnTo>
                    <a:pt x="769513" y="858616"/>
                  </a:lnTo>
                  <a:cubicBezTo>
                    <a:pt x="748401" y="885868"/>
                    <a:pt x="724539" y="910137"/>
                    <a:pt x="698444" y="930820"/>
                  </a:cubicBezTo>
                  <a:lnTo>
                    <a:pt x="652576" y="960028"/>
                  </a:lnTo>
                  <a:lnTo>
                    <a:pt x="606709" y="930820"/>
                  </a:lnTo>
                  <a:cubicBezTo>
                    <a:pt x="580613" y="910137"/>
                    <a:pt x="556752" y="885868"/>
                    <a:pt x="535639" y="858616"/>
                  </a:cubicBezTo>
                  <a:lnTo>
                    <a:pt x="513524" y="822106"/>
                  </a:lnTo>
                  <a:lnTo>
                    <a:pt x="551331" y="946323"/>
                  </a:lnTo>
                  <a:lnTo>
                    <a:pt x="551331" y="946324"/>
                  </a:lnTo>
                  <a:cubicBezTo>
                    <a:pt x="470080" y="946324"/>
                    <a:pt x="396520" y="901860"/>
                    <a:pt x="343274" y="829971"/>
                  </a:cubicBezTo>
                  <a:lnTo>
                    <a:pt x="333519" y="814010"/>
                  </a:lnTo>
                  <a:lnTo>
                    <a:pt x="345697" y="908224"/>
                  </a:lnTo>
                  <a:lnTo>
                    <a:pt x="345697" y="908225"/>
                  </a:lnTo>
                  <a:cubicBezTo>
                    <a:pt x="278894" y="890325"/>
                    <a:pt x="223306" y="849537"/>
                    <a:pt x="182912" y="794368"/>
                  </a:cubicBezTo>
                  <a:lnTo>
                    <a:pt x="161579" y="758201"/>
                  </a:lnTo>
                  <a:lnTo>
                    <a:pt x="152243" y="827845"/>
                  </a:lnTo>
                  <a:lnTo>
                    <a:pt x="152243" y="827846"/>
                  </a:lnTo>
                  <a:cubicBezTo>
                    <a:pt x="-7476" y="735633"/>
                    <a:pt x="-48025" y="506850"/>
                    <a:pt x="61673" y="316847"/>
                  </a:cubicBezTo>
                  <a:lnTo>
                    <a:pt x="77530" y="295989"/>
                  </a:lnTo>
                  <a:lnTo>
                    <a:pt x="77569" y="295904"/>
                  </a:lnTo>
                  <a:lnTo>
                    <a:pt x="79636" y="293218"/>
                  </a:lnTo>
                  <a:lnTo>
                    <a:pt x="133741" y="222049"/>
                  </a:lnTo>
                  <a:cubicBezTo>
                    <a:pt x="174404" y="180890"/>
                    <a:pt x="221183" y="149390"/>
                    <a:pt x="270354" y="128902"/>
                  </a:cubicBezTo>
                  <a:lnTo>
                    <a:pt x="281866" y="125029"/>
                  </a:lnTo>
                  <a:lnTo>
                    <a:pt x="326999" y="101413"/>
                  </a:lnTo>
                  <a:cubicBezTo>
                    <a:pt x="385782" y="74161"/>
                    <a:pt x="452216" y="49892"/>
                    <a:pt x="524871" y="29208"/>
                  </a:cubicBezTo>
                  <a:close/>
                </a:path>
              </a:pathLst>
            </a:custGeom>
            <a:solidFill>
              <a:srgbClr val="FFC000">
                <a:lumMod val="60000"/>
                <a:lumOff val="40000"/>
              </a:srgbClr>
            </a:solidFill>
            <a:ln w="38100" cap="rnd" cmpd="sng" algn="ctr">
              <a:solidFill>
                <a:sysClr val="windowText" lastClr="000000"/>
              </a:solidFill>
              <a:prstDash val="solid"/>
              <a:rou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1076" name="フリーフォーム: 図形 1075">
              <a:extLst>
                <a:ext uri="{FF2B5EF4-FFF2-40B4-BE49-F238E27FC236}">
                  <a16:creationId xmlns:a16="http://schemas.microsoft.com/office/drawing/2014/main" id="{C9EC5240-A331-1738-65BF-BFAA274FC78C}"/>
                </a:ext>
              </a:extLst>
            </p:cNvPr>
            <p:cNvSpPr/>
            <p:nvPr/>
          </p:nvSpPr>
          <p:spPr>
            <a:xfrm>
              <a:off x="4322204" y="3151862"/>
              <a:ext cx="2728338" cy="2728338"/>
            </a:xfrm>
            <a:custGeom>
              <a:avLst/>
              <a:gdLst>
                <a:gd name="connsiteX0" fmla="*/ 534442 w 2728338"/>
                <a:gd name="connsiteY0" fmla="*/ 767350 h 2728338"/>
                <a:gd name="connsiteX1" fmla="*/ 515867 w 2728338"/>
                <a:gd name="connsiteY1" fmla="*/ 792190 h 2728338"/>
                <a:gd name="connsiteX2" fmla="*/ 341151 w 2728338"/>
                <a:gd name="connsiteY2" fmla="*/ 1364169 h 2728338"/>
                <a:gd name="connsiteX3" fmla="*/ 1364169 w 2728338"/>
                <a:gd name="connsiteY3" fmla="*/ 2387187 h 2728338"/>
                <a:gd name="connsiteX4" fmla="*/ 1936148 w 2728338"/>
                <a:gd name="connsiteY4" fmla="*/ 2212472 h 2728338"/>
                <a:gd name="connsiteX5" fmla="*/ 1960988 w 2728338"/>
                <a:gd name="connsiteY5" fmla="*/ 2193897 h 2728338"/>
                <a:gd name="connsiteX6" fmla="*/ 1364169 w 2728338"/>
                <a:gd name="connsiteY6" fmla="*/ 341151 h 2728338"/>
                <a:gd name="connsiteX7" fmla="*/ 792190 w 2728338"/>
                <a:gd name="connsiteY7" fmla="*/ 515867 h 2728338"/>
                <a:gd name="connsiteX8" fmla="*/ 767351 w 2728338"/>
                <a:gd name="connsiteY8" fmla="*/ 534441 h 2728338"/>
                <a:gd name="connsiteX9" fmla="*/ 2193897 w 2728338"/>
                <a:gd name="connsiteY9" fmla="*/ 1960988 h 2728338"/>
                <a:gd name="connsiteX10" fmla="*/ 2212472 w 2728338"/>
                <a:gd name="connsiteY10" fmla="*/ 1936148 h 2728338"/>
                <a:gd name="connsiteX11" fmla="*/ 2387187 w 2728338"/>
                <a:gd name="connsiteY11" fmla="*/ 1364169 h 2728338"/>
                <a:gd name="connsiteX12" fmla="*/ 1364169 w 2728338"/>
                <a:gd name="connsiteY12" fmla="*/ 341151 h 2728338"/>
                <a:gd name="connsiteX13" fmla="*/ 1364169 w 2728338"/>
                <a:gd name="connsiteY13" fmla="*/ 0 h 2728338"/>
                <a:gd name="connsiteX14" fmla="*/ 2728338 w 2728338"/>
                <a:gd name="connsiteY14" fmla="*/ 1364169 h 2728338"/>
                <a:gd name="connsiteX15" fmla="*/ 1364169 w 2728338"/>
                <a:gd name="connsiteY15" fmla="*/ 2728338 h 2728338"/>
                <a:gd name="connsiteX16" fmla="*/ 0 w 2728338"/>
                <a:gd name="connsiteY16" fmla="*/ 1364169 h 2728338"/>
                <a:gd name="connsiteX17" fmla="*/ 1364169 w 2728338"/>
                <a:gd name="connsiteY17" fmla="*/ 0 h 27283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728338" h="2728338">
                  <a:moveTo>
                    <a:pt x="534442" y="767350"/>
                  </a:moveTo>
                  <a:lnTo>
                    <a:pt x="515867" y="792190"/>
                  </a:lnTo>
                  <a:cubicBezTo>
                    <a:pt x="405561" y="955465"/>
                    <a:pt x="341151" y="1152295"/>
                    <a:pt x="341151" y="1364169"/>
                  </a:cubicBezTo>
                  <a:cubicBezTo>
                    <a:pt x="341151" y="1929166"/>
                    <a:pt x="799172" y="2387187"/>
                    <a:pt x="1364169" y="2387187"/>
                  </a:cubicBezTo>
                  <a:cubicBezTo>
                    <a:pt x="1576043" y="2387187"/>
                    <a:pt x="1772874" y="2322778"/>
                    <a:pt x="1936148" y="2212472"/>
                  </a:cubicBezTo>
                  <a:lnTo>
                    <a:pt x="1960988" y="2193897"/>
                  </a:lnTo>
                  <a:close/>
                  <a:moveTo>
                    <a:pt x="1364169" y="341151"/>
                  </a:moveTo>
                  <a:cubicBezTo>
                    <a:pt x="1152295" y="341151"/>
                    <a:pt x="955465" y="405560"/>
                    <a:pt x="792190" y="515867"/>
                  </a:cubicBezTo>
                  <a:lnTo>
                    <a:pt x="767351" y="534441"/>
                  </a:lnTo>
                  <a:lnTo>
                    <a:pt x="2193897" y="1960988"/>
                  </a:lnTo>
                  <a:lnTo>
                    <a:pt x="2212472" y="1936148"/>
                  </a:lnTo>
                  <a:cubicBezTo>
                    <a:pt x="2322778" y="1772873"/>
                    <a:pt x="2387187" y="1576043"/>
                    <a:pt x="2387187" y="1364169"/>
                  </a:cubicBezTo>
                  <a:cubicBezTo>
                    <a:pt x="2387187" y="799172"/>
                    <a:pt x="1929166" y="341151"/>
                    <a:pt x="1364169" y="341151"/>
                  </a:cubicBezTo>
                  <a:close/>
                  <a:moveTo>
                    <a:pt x="1364169" y="0"/>
                  </a:moveTo>
                  <a:cubicBezTo>
                    <a:pt x="2117579" y="0"/>
                    <a:pt x="2728338" y="610759"/>
                    <a:pt x="2728338" y="1364169"/>
                  </a:cubicBezTo>
                  <a:cubicBezTo>
                    <a:pt x="2728338" y="2117579"/>
                    <a:pt x="2117579" y="2728338"/>
                    <a:pt x="1364169" y="2728338"/>
                  </a:cubicBezTo>
                  <a:cubicBezTo>
                    <a:pt x="610759" y="2728338"/>
                    <a:pt x="0" y="2117579"/>
                    <a:pt x="0" y="1364169"/>
                  </a:cubicBezTo>
                  <a:cubicBezTo>
                    <a:pt x="0" y="610759"/>
                    <a:pt x="610759" y="0"/>
                    <a:pt x="1364169" y="0"/>
                  </a:cubicBezTo>
                  <a:close/>
                </a:path>
              </a:pathLst>
            </a:custGeom>
            <a:solidFill>
              <a:srgbClr val="FF0000"/>
            </a:solidFill>
            <a:ln w="38100" cap="rnd" cmpd="sng" algn="ctr">
              <a:solidFill>
                <a:sysClr val="windowText" lastClr="000000"/>
              </a:solidFill>
              <a:prstDash val="solid"/>
              <a:rou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077" name="フリーフォーム: 図形 1076">
              <a:extLst>
                <a:ext uri="{FF2B5EF4-FFF2-40B4-BE49-F238E27FC236}">
                  <a16:creationId xmlns:a16="http://schemas.microsoft.com/office/drawing/2014/main" id="{D5F634EE-C9B2-CE88-C26B-9B41CE95CA51}"/>
                </a:ext>
              </a:extLst>
            </p:cNvPr>
            <p:cNvSpPr/>
            <p:nvPr/>
          </p:nvSpPr>
          <p:spPr>
            <a:xfrm>
              <a:off x="4762254" y="2754440"/>
              <a:ext cx="1853383" cy="1635641"/>
            </a:xfrm>
            <a:custGeom>
              <a:avLst/>
              <a:gdLst>
                <a:gd name="connsiteX0" fmla="*/ 250224 w 1853383"/>
                <a:gd name="connsiteY0" fmla="*/ 0 h 1635641"/>
                <a:gd name="connsiteX1" fmla="*/ 495364 w 1853383"/>
                <a:gd name="connsiteY1" fmla="*/ 196679 h 1635641"/>
                <a:gd name="connsiteX2" fmla="*/ 496428 w 1853383"/>
                <a:gd name="connsiteY2" fmla="*/ 207060 h 1635641"/>
                <a:gd name="connsiteX3" fmla="*/ 595926 w 1853383"/>
                <a:gd name="connsiteY3" fmla="*/ 157794 h 1635641"/>
                <a:gd name="connsiteX4" fmla="*/ 924119 w 1853383"/>
                <a:gd name="connsiteY4" fmla="*/ 97351 h 1635641"/>
                <a:gd name="connsiteX5" fmla="*/ 1252313 w 1853383"/>
                <a:gd name="connsiteY5" fmla="*/ 157794 h 1635641"/>
                <a:gd name="connsiteX6" fmla="*/ 1356707 w 1853383"/>
                <a:gd name="connsiteY6" fmla="*/ 209484 h 1635641"/>
                <a:gd name="connsiteX7" fmla="*/ 1358019 w 1853383"/>
                <a:gd name="connsiteY7" fmla="*/ 196679 h 1635641"/>
                <a:gd name="connsiteX8" fmla="*/ 1603159 w 1853383"/>
                <a:gd name="connsiteY8" fmla="*/ 0 h 1635641"/>
                <a:gd name="connsiteX9" fmla="*/ 1853383 w 1853383"/>
                <a:gd name="connsiteY9" fmla="*/ 246321 h 1635641"/>
                <a:gd name="connsiteX10" fmla="*/ 1700558 w 1853383"/>
                <a:gd name="connsiteY10" fmla="*/ 473285 h 1635641"/>
                <a:gd name="connsiteX11" fmla="*/ 1653706 w 1853383"/>
                <a:gd name="connsiteY11" fmla="*/ 487602 h 1635641"/>
                <a:gd name="connsiteX12" fmla="*/ 1701014 w 1853383"/>
                <a:gd name="connsiteY12" fmla="*/ 567110 h 1635641"/>
                <a:gd name="connsiteX13" fmla="*/ 1767273 w 1853383"/>
                <a:gd name="connsiteY13" fmla="*/ 866496 h 1635641"/>
                <a:gd name="connsiteX14" fmla="*/ 1750143 w 1853383"/>
                <a:gd name="connsiteY14" fmla="*/ 1021506 h 1635641"/>
                <a:gd name="connsiteX15" fmla="*/ 1744886 w 1853383"/>
                <a:gd name="connsiteY15" fmla="*/ 1036956 h 1635641"/>
                <a:gd name="connsiteX16" fmla="*/ 1758676 w 1853383"/>
                <a:gd name="connsiteY16" fmla="*/ 1103737 h 1635641"/>
                <a:gd name="connsiteX17" fmla="*/ 1580876 w 1853383"/>
                <a:gd name="connsiteY17" fmla="*/ 1583805 h 1635641"/>
                <a:gd name="connsiteX18" fmla="*/ 1562665 w 1853383"/>
                <a:gd name="connsiteY18" fmla="*/ 1465942 h 1635641"/>
                <a:gd name="connsiteX19" fmla="*/ 1543440 w 1853383"/>
                <a:gd name="connsiteY19" fmla="*/ 1501312 h 1635641"/>
                <a:gd name="connsiteX20" fmla="*/ 1329802 w 1853383"/>
                <a:gd name="connsiteY20" fmla="*/ 1635640 h 1635641"/>
                <a:gd name="connsiteX21" fmla="*/ 1329802 w 1853383"/>
                <a:gd name="connsiteY21" fmla="*/ 1635639 h 1635641"/>
                <a:gd name="connsiteX22" fmla="*/ 1342884 w 1853383"/>
                <a:gd name="connsiteY22" fmla="*/ 1530353 h 1635641"/>
                <a:gd name="connsiteX23" fmla="*/ 1252313 w 1853383"/>
                <a:gd name="connsiteY23" fmla="*/ 1575198 h 1635641"/>
                <a:gd name="connsiteX24" fmla="*/ 924119 w 1853383"/>
                <a:gd name="connsiteY24" fmla="*/ 1635641 h 1635641"/>
                <a:gd name="connsiteX25" fmla="*/ 595926 w 1853383"/>
                <a:gd name="connsiteY25" fmla="*/ 1575198 h 1635641"/>
                <a:gd name="connsiteX26" fmla="*/ 490837 w 1853383"/>
                <a:gd name="connsiteY26" fmla="*/ 1523165 h 1635641"/>
                <a:gd name="connsiteX27" fmla="*/ 504812 w 1853383"/>
                <a:gd name="connsiteY27" fmla="*/ 1635639 h 1635641"/>
                <a:gd name="connsiteX28" fmla="*/ 504812 w 1853383"/>
                <a:gd name="connsiteY28" fmla="*/ 1635640 h 1635641"/>
                <a:gd name="connsiteX29" fmla="*/ 291174 w 1853383"/>
                <a:gd name="connsiteY29" fmla="*/ 1501312 h 1635641"/>
                <a:gd name="connsiteX30" fmla="*/ 271949 w 1853383"/>
                <a:gd name="connsiteY30" fmla="*/ 1465942 h 1635641"/>
                <a:gd name="connsiteX31" fmla="*/ 253738 w 1853383"/>
                <a:gd name="connsiteY31" fmla="*/ 1583805 h 1635641"/>
                <a:gd name="connsiteX32" fmla="*/ 75938 w 1853383"/>
                <a:gd name="connsiteY32" fmla="*/ 1103737 h 1635641"/>
                <a:gd name="connsiteX33" fmla="*/ 95778 w 1853383"/>
                <a:gd name="connsiteY33" fmla="*/ 1007659 h 1635641"/>
                <a:gd name="connsiteX34" fmla="*/ 85318 w 1853383"/>
                <a:gd name="connsiteY34" fmla="*/ 945137 h 1635641"/>
                <a:gd name="connsiteX35" fmla="*/ 80965 w 1853383"/>
                <a:gd name="connsiteY35" fmla="*/ 866496 h 1635641"/>
                <a:gd name="connsiteX36" fmla="*/ 147224 w 1853383"/>
                <a:gd name="connsiteY36" fmla="*/ 567110 h 1635641"/>
                <a:gd name="connsiteX37" fmla="*/ 195324 w 1853383"/>
                <a:gd name="connsiteY37" fmla="*/ 486272 h 1635641"/>
                <a:gd name="connsiteX38" fmla="*/ 152826 w 1853383"/>
                <a:gd name="connsiteY38" fmla="*/ 473285 h 1635641"/>
                <a:gd name="connsiteX39" fmla="*/ 0 w 1853383"/>
                <a:gd name="connsiteY39" fmla="*/ 246321 h 1635641"/>
                <a:gd name="connsiteX40" fmla="*/ 250224 w 1853383"/>
                <a:gd name="connsiteY40" fmla="*/ 0 h 16356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1853383" h="1635641">
                  <a:moveTo>
                    <a:pt x="250224" y="0"/>
                  </a:moveTo>
                  <a:cubicBezTo>
                    <a:pt x="371145" y="0"/>
                    <a:pt x="472032" y="84435"/>
                    <a:pt x="495364" y="196679"/>
                  </a:cubicBezTo>
                  <a:lnTo>
                    <a:pt x="496428" y="207060"/>
                  </a:lnTo>
                  <a:lnTo>
                    <a:pt x="595926" y="157794"/>
                  </a:lnTo>
                  <a:cubicBezTo>
                    <a:pt x="696799" y="118873"/>
                    <a:pt x="807704" y="97351"/>
                    <a:pt x="924119" y="97351"/>
                  </a:cubicBezTo>
                  <a:cubicBezTo>
                    <a:pt x="1040534" y="97351"/>
                    <a:pt x="1151439" y="118873"/>
                    <a:pt x="1252313" y="157794"/>
                  </a:cubicBezTo>
                  <a:lnTo>
                    <a:pt x="1356707" y="209484"/>
                  </a:lnTo>
                  <a:lnTo>
                    <a:pt x="1358019" y="196679"/>
                  </a:lnTo>
                  <a:cubicBezTo>
                    <a:pt x="1381351" y="84435"/>
                    <a:pt x="1482238" y="0"/>
                    <a:pt x="1603159" y="0"/>
                  </a:cubicBezTo>
                  <a:cubicBezTo>
                    <a:pt x="1741354" y="0"/>
                    <a:pt x="1853383" y="110282"/>
                    <a:pt x="1853383" y="246321"/>
                  </a:cubicBezTo>
                  <a:cubicBezTo>
                    <a:pt x="1853383" y="348350"/>
                    <a:pt x="1790367" y="435891"/>
                    <a:pt x="1700558" y="473285"/>
                  </a:cubicBezTo>
                  <a:lnTo>
                    <a:pt x="1653706" y="487602"/>
                  </a:lnTo>
                  <a:lnTo>
                    <a:pt x="1701014" y="567110"/>
                  </a:lnTo>
                  <a:cubicBezTo>
                    <a:pt x="1743680" y="659129"/>
                    <a:pt x="1767273" y="760299"/>
                    <a:pt x="1767273" y="866496"/>
                  </a:cubicBezTo>
                  <a:cubicBezTo>
                    <a:pt x="1767273" y="919594"/>
                    <a:pt x="1761375" y="971436"/>
                    <a:pt x="1750143" y="1021506"/>
                  </a:cubicBezTo>
                  <a:lnTo>
                    <a:pt x="1744886" y="1036956"/>
                  </a:lnTo>
                  <a:lnTo>
                    <a:pt x="1758676" y="1103737"/>
                  </a:lnTo>
                  <a:cubicBezTo>
                    <a:pt x="1793160" y="1341283"/>
                    <a:pt x="1721906" y="1546016"/>
                    <a:pt x="1580876" y="1583805"/>
                  </a:cubicBezTo>
                  <a:lnTo>
                    <a:pt x="1562665" y="1465942"/>
                  </a:lnTo>
                  <a:lnTo>
                    <a:pt x="1543440" y="1501312"/>
                  </a:lnTo>
                  <a:cubicBezTo>
                    <a:pt x="1488765" y="1584307"/>
                    <a:pt x="1413233" y="1635640"/>
                    <a:pt x="1329802" y="1635640"/>
                  </a:cubicBezTo>
                  <a:lnTo>
                    <a:pt x="1329802" y="1635639"/>
                  </a:lnTo>
                  <a:lnTo>
                    <a:pt x="1342884" y="1530353"/>
                  </a:lnTo>
                  <a:lnTo>
                    <a:pt x="1252313" y="1575198"/>
                  </a:lnTo>
                  <a:cubicBezTo>
                    <a:pt x="1151439" y="1614119"/>
                    <a:pt x="1040534" y="1635641"/>
                    <a:pt x="924119" y="1635641"/>
                  </a:cubicBezTo>
                  <a:cubicBezTo>
                    <a:pt x="807704" y="1635641"/>
                    <a:pt x="696799" y="1614119"/>
                    <a:pt x="595926" y="1575198"/>
                  </a:cubicBezTo>
                  <a:lnTo>
                    <a:pt x="490837" y="1523165"/>
                  </a:lnTo>
                  <a:lnTo>
                    <a:pt x="504812" y="1635639"/>
                  </a:lnTo>
                  <a:lnTo>
                    <a:pt x="504812" y="1635640"/>
                  </a:lnTo>
                  <a:cubicBezTo>
                    <a:pt x="421381" y="1635640"/>
                    <a:pt x="345849" y="1584307"/>
                    <a:pt x="291174" y="1501312"/>
                  </a:cubicBezTo>
                  <a:lnTo>
                    <a:pt x="271949" y="1465942"/>
                  </a:lnTo>
                  <a:lnTo>
                    <a:pt x="253738" y="1583805"/>
                  </a:lnTo>
                  <a:cubicBezTo>
                    <a:pt x="112708" y="1546016"/>
                    <a:pt x="41454" y="1341283"/>
                    <a:pt x="75938" y="1103737"/>
                  </a:cubicBezTo>
                  <a:lnTo>
                    <a:pt x="95778" y="1007659"/>
                  </a:lnTo>
                  <a:lnTo>
                    <a:pt x="85318" y="945137"/>
                  </a:lnTo>
                  <a:cubicBezTo>
                    <a:pt x="82440" y="919280"/>
                    <a:pt x="80965" y="893045"/>
                    <a:pt x="80965" y="866496"/>
                  </a:cubicBezTo>
                  <a:cubicBezTo>
                    <a:pt x="80965" y="760299"/>
                    <a:pt x="104558" y="659129"/>
                    <a:pt x="147224" y="567110"/>
                  </a:cubicBezTo>
                  <a:lnTo>
                    <a:pt x="195324" y="486272"/>
                  </a:lnTo>
                  <a:lnTo>
                    <a:pt x="152826" y="473285"/>
                  </a:lnTo>
                  <a:cubicBezTo>
                    <a:pt x="63016" y="435891"/>
                    <a:pt x="0" y="348350"/>
                    <a:pt x="0" y="246321"/>
                  </a:cubicBezTo>
                  <a:cubicBezTo>
                    <a:pt x="0" y="110282"/>
                    <a:pt x="112029" y="0"/>
                    <a:pt x="250224" y="0"/>
                  </a:cubicBezTo>
                  <a:close/>
                </a:path>
              </a:pathLst>
            </a:custGeom>
            <a:solidFill>
              <a:srgbClr val="ED7D31">
                <a:lumMod val="75000"/>
              </a:srgbClr>
            </a:solidFill>
            <a:ln w="38100" cap="rnd" cmpd="sng" algn="ctr">
              <a:solidFill>
                <a:sysClr val="windowText" lastClr="000000"/>
              </a:solidFill>
              <a:prstDash val="solid"/>
              <a:rou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1078" name="フリーフォーム: 図形 1077">
              <a:extLst>
                <a:ext uri="{FF2B5EF4-FFF2-40B4-BE49-F238E27FC236}">
                  <a16:creationId xmlns:a16="http://schemas.microsoft.com/office/drawing/2014/main" id="{247A8A31-1AAB-0333-1200-E48317ABFF18}"/>
                </a:ext>
              </a:extLst>
            </p:cNvPr>
            <p:cNvSpPr/>
            <p:nvPr/>
          </p:nvSpPr>
          <p:spPr>
            <a:xfrm>
              <a:off x="4867260" y="2851791"/>
              <a:ext cx="290436" cy="285904"/>
            </a:xfrm>
            <a:custGeom>
              <a:avLst/>
              <a:gdLst>
                <a:gd name="connsiteX0" fmla="*/ 145218 w 290436"/>
                <a:gd name="connsiteY0" fmla="*/ 0 h 285904"/>
                <a:gd name="connsiteX1" fmla="*/ 290436 w 290436"/>
                <a:gd name="connsiteY1" fmla="*/ 142952 h 285904"/>
                <a:gd name="connsiteX2" fmla="*/ 286261 w 290436"/>
                <a:gd name="connsiteY2" fmla="*/ 163307 h 285904"/>
                <a:gd name="connsiteX3" fmla="*/ 222913 w 290436"/>
                <a:gd name="connsiteY3" fmla="*/ 210986 h 285904"/>
                <a:gd name="connsiteX4" fmla="*/ 157330 w 290436"/>
                <a:gd name="connsiteY4" fmla="*/ 283497 h 285904"/>
                <a:gd name="connsiteX5" fmla="*/ 145218 w 290436"/>
                <a:gd name="connsiteY5" fmla="*/ 285904 h 285904"/>
                <a:gd name="connsiteX6" fmla="*/ 0 w 290436"/>
                <a:gd name="connsiteY6" fmla="*/ 142952 h 285904"/>
                <a:gd name="connsiteX7" fmla="*/ 145218 w 290436"/>
                <a:gd name="connsiteY7" fmla="*/ 0 h 2859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90436" h="285904">
                  <a:moveTo>
                    <a:pt x="145218" y="0"/>
                  </a:moveTo>
                  <a:cubicBezTo>
                    <a:pt x="225420" y="0"/>
                    <a:pt x="290436" y="64002"/>
                    <a:pt x="290436" y="142952"/>
                  </a:cubicBezTo>
                  <a:lnTo>
                    <a:pt x="286261" y="163307"/>
                  </a:lnTo>
                  <a:lnTo>
                    <a:pt x="222913" y="210986"/>
                  </a:lnTo>
                  <a:lnTo>
                    <a:pt x="157330" y="283497"/>
                  </a:lnTo>
                  <a:lnTo>
                    <a:pt x="145218" y="285904"/>
                  </a:lnTo>
                  <a:cubicBezTo>
                    <a:pt x="65016" y="285904"/>
                    <a:pt x="0" y="221902"/>
                    <a:pt x="0" y="142952"/>
                  </a:cubicBezTo>
                  <a:cubicBezTo>
                    <a:pt x="0" y="64002"/>
                    <a:pt x="65016" y="0"/>
                    <a:pt x="145218" y="0"/>
                  </a:cubicBezTo>
                  <a:close/>
                </a:path>
              </a:pathLst>
            </a:custGeom>
            <a:solidFill>
              <a:srgbClr val="FFC000">
                <a:lumMod val="60000"/>
                <a:lumOff val="40000"/>
              </a:srgbClr>
            </a:solidFill>
            <a:ln w="38100" cap="rnd" cmpd="sng" algn="ctr">
              <a:noFill/>
              <a:prstDash val="solid"/>
              <a:rou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1079" name="フリーフォーム: 図形 1078">
              <a:extLst>
                <a:ext uri="{FF2B5EF4-FFF2-40B4-BE49-F238E27FC236}">
                  <a16:creationId xmlns:a16="http://schemas.microsoft.com/office/drawing/2014/main" id="{BF811BCD-0CD8-8CA5-D0C0-58858E95F3C0}"/>
                </a:ext>
              </a:extLst>
            </p:cNvPr>
            <p:cNvSpPr/>
            <p:nvPr/>
          </p:nvSpPr>
          <p:spPr>
            <a:xfrm>
              <a:off x="6220195" y="2851791"/>
              <a:ext cx="290436" cy="285904"/>
            </a:xfrm>
            <a:custGeom>
              <a:avLst/>
              <a:gdLst>
                <a:gd name="connsiteX0" fmla="*/ 145218 w 290436"/>
                <a:gd name="connsiteY0" fmla="*/ 0 h 285904"/>
                <a:gd name="connsiteX1" fmla="*/ 290436 w 290436"/>
                <a:gd name="connsiteY1" fmla="*/ 142952 h 285904"/>
                <a:gd name="connsiteX2" fmla="*/ 145218 w 290436"/>
                <a:gd name="connsiteY2" fmla="*/ 285904 h 285904"/>
                <a:gd name="connsiteX3" fmla="*/ 126834 w 290436"/>
                <a:gd name="connsiteY3" fmla="*/ 282251 h 285904"/>
                <a:gd name="connsiteX4" fmla="*/ 62378 w 290436"/>
                <a:gd name="connsiteY4" fmla="*/ 210986 h 285904"/>
                <a:gd name="connsiteX5" fmla="*/ 5114 w 290436"/>
                <a:gd name="connsiteY5" fmla="*/ 167886 h 285904"/>
                <a:gd name="connsiteX6" fmla="*/ 0 w 290436"/>
                <a:gd name="connsiteY6" fmla="*/ 142952 h 285904"/>
                <a:gd name="connsiteX7" fmla="*/ 145218 w 290436"/>
                <a:gd name="connsiteY7" fmla="*/ 0 h 2859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90436" h="285904">
                  <a:moveTo>
                    <a:pt x="145218" y="0"/>
                  </a:moveTo>
                  <a:cubicBezTo>
                    <a:pt x="225420" y="0"/>
                    <a:pt x="290436" y="64002"/>
                    <a:pt x="290436" y="142952"/>
                  </a:cubicBezTo>
                  <a:cubicBezTo>
                    <a:pt x="290436" y="221902"/>
                    <a:pt x="225420" y="285904"/>
                    <a:pt x="145218" y="285904"/>
                  </a:cubicBezTo>
                  <a:lnTo>
                    <a:pt x="126834" y="282251"/>
                  </a:lnTo>
                  <a:lnTo>
                    <a:pt x="62378" y="210986"/>
                  </a:lnTo>
                  <a:lnTo>
                    <a:pt x="5114" y="167886"/>
                  </a:lnTo>
                  <a:lnTo>
                    <a:pt x="0" y="142952"/>
                  </a:lnTo>
                  <a:cubicBezTo>
                    <a:pt x="0" y="64002"/>
                    <a:pt x="65016" y="0"/>
                    <a:pt x="145218" y="0"/>
                  </a:cubicBezTo>
                  <a:close/>
                </a:path>
              </a:pathLst>
            </a:custGeom>
            <a:solidFill>
              <a:srgbClr val="FFC000">
                <a:lumMod val="60000"/>
                <a:lumOff val="40000"/>
              </a:srgbClr>
            </a:solidFill>
            <a:ln w="38100" cap="rnd" cmpd="sng" algn="ctr">
              <a:noFill/>
              <a:prstDash val="solid"/>
              <a:rou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1080" name="楕円 1079">
              <a:extLst>
                <a:ext uri="{FF2B5EF4-FFF2-40B4-BE49-F238E27FC236}">
                  <a16:creationId xmlns:a16="http://schemas.microsoft.com/office/drawing/2014/main" id="{4A4A24F0-872D-21E6-2010-A5F091D238C0}"/>
                </a:ext>
              </a:extLst>
            </p:cNvPr>
            <p:cNvSpPr/>
            <p:nvPr/>
          </p:nvSpPr>
          <p:spPr>
            <a:xfrm>
              <a:off x="5171384" y="3255776"/>
              <a:ext cx="211211" cy="211211"/>
            </a:xfrm>
            <a:prstGeom prst="ellipse">
              <a:avLst/>
            </a:prstGeom>
            <a:solidFill>
              <a:sysClr val="windowText" lastClr="000000"/>
            </a:solidFill>
            <a:ln w="38100" cap="rnd" cmpd="sng" algn="ctr">
              <a:noFill/>
              <a:prstDash val="solid"/>
              <a:rou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1081" name="楕円 1080">
              <a:extLst>
                <a:ext uri="{FF2B5EF4-FFF2-40B4-BE49-F238E27FC236}">
                  <a16:creationId xmlns:a16="http://schemas.microsoft.com/office/drawing/2014/main" id="{110E7D91-835F-DC8C-B4D3-E44B52D1EC06}"/>
                </a:ext>
              </a:extLst>
            </p:cNvPr>
            <p:cNvSpPr/>
            <p:nvPr/>
          </p:nvSpPr>
          <p:spPr>
            <a:xfrm>
              <a:off x="5979190" y="3255776"/>
              <a:ext cx="211211" cy="211211"/>
            </a:xfrm>
            <a:prstGeom prst="ellipse">
              <a:avLst/>
            </a:prstGeom>
            <a:solidFill>
              <a:sysClr val="windowText" lastClr="000000"/>
            </a:solidFill>
            <a:ln w="38100" cap="rnd" cmpd="sng" algn="ctr">
              <a:noFill/>
              <a:prstDash val="solid"/>
              <a:rou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1082" name="四角形: 角を丸くする 1081">
              <a:extLst>
                <a:ext uri="{FF2B5EF4-FFF2-40B4-BE49-F238E27FC236}">
                  <a16:creationId xmlns:a16="http://schemas.microsoft.com/office/drawing/2014/main" id="{2F3F51BA-D9CE-EE1A-9012-2A32E2FD566E}"/>
                </a:ext>
              </a:extLst>
            </p:cNvPr>
            <p:cNvSpPr/>
            <p:nvPr/>
          </p:nvSpPr>
          <p:spPr>
            <a:xfrm rot="900000">
              <a:off x="5102775" y="3198385"/>
              <a:ext cx="366712" cy="102394"/>
            </a:xfrm>
            <a:prstGeom prst="roundRect">
              <a:avLst/>
            </a:prstGeom>
            <a:solidFill>
              <a:sysClr val="windowText" lastClr="000000"/>
            </a:solidFill>
            <a:ln w="38100" cap="rnd" cmpd="sng" algn="ctr">
              <a:noFill/>
              <a:prstDash val="solid"/>
              <a:rou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1083" name="四角形: 角を丸くする 1082">
              <a:extLst>
                <a:ext uri="{FF2B5EF4-FFF2-40B4-BE49-F238E27FC236}">
                  <a16:creationId xmlns:a16="http://schemas.microsoft.com/office/drawing/2014/main" id="{4D0ADB0C-07B4-8365-B758-508CBFE5EA9A}"/>
                </a:ext>
              </a:extLst>
            </p:cNvPr>
            <p:cNvSpPr/>
            <p:nvPr/>
          </p:nvSpPr>
          <p:spPr>
            <a:xfrm rot="20700000" flipH="1">
              <a:off x="5901439" y="3198384"/>
              <a:ext cx="366712" cy="102394"/>
            </a:xfrm>
            <a:prstGeom prst="roundRect">
              <a:avLst/>
            </a:prstGeom>
            <a:solidFill>
              <a:sysClr val="windowText" lastClr="000000"/>
            </a:solidFill>
            <a:ln w="38100" cap="rnd" cmpd="sng" algn="ctr">
              <a:noFill/>
              <a:prstDash val="solid"/>
              <a:rou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1084" name="四角形: 角を丸くする 1083">
              <a:extLst>
                <a:ext uri="{FF2B5EF4-FFF2-40B4-BE49-F238E27FC236}">
                  <a16:creationId xmlns:a16="http://schemas.microsoft.com/office/drawing/2014/main" id="{2884AD02-8AA9-5F1A-0662-EABE13500D43}"/>
                </a:ext>
              </a:extLst>
            </p:cNvPr>
            <p:cNvSpPr/>
            <p:nvPr/>
          </p:nvSpPr>
          <p:spPr>
            <a:xfrm>
              <a:off x="5240774" y="3446056"/>
              <a:ext cx="891196" cy="1041331"/>
            </a:xfrm>
            <a:prstGeom prst="roundRect">
              <a:avLst>
                <a:gd name="adj" fmla="val 28706"/>
              </a:avLst>
            </a:prstGeom>
            <a:solidFill>
              <a:srgbClr val="FFC000">
                <a:lumMod val="60000"/>
                <a:lumOff val="40000"/>
              </a:srgbClr>
            </a:solidFill>
            <a:ln w="38100" cap="rnd" cmpd="sng" algn="ctr">
              <a:solidFill>
                <a:sysClr val="windowText" lastClr="000000"/>
              </a:solidFill>
              <a:prstDash val="solid"/>
              <a:rou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grpSp>
          <p:nvGrpSpPr>
            <p:cNvPr id="1085" name="グループ化 1084">
              <a:extLst>
                <a:ext uri="{FF2B5EF4-FFF2-40B4-BE49-F238E27FC236}">
                  <a16:creationId xmlns:a16="http://schemas.microsoft.com/office/drawing/2014/main" id="{CC9F8612-43DB-B0EB-6A96-6044C31CC3BF}"/>
                </a:ext>
              </a:extLst>
            </p:cNvPr>
            <p:cNvGrpSpPr/>
            <p:nvPr/>
          </p:nvGrpSpPr>
          <p:grpSpPr>
            <a:xfrm>
              <a:off x="5425077" y="3825333"/>
              <a:ext cx="522594" cy="572758"/>
              <a:chOff x="5457782" y="3766195"/>
              <a:chExt cx="457183" cy="501068"/>
            </a:xfrm>
          </p:grpSpPr>
          <p:sp>
            <p:nvSpPr>
              <p:cNvPr id="1088" name="フリーフォーム: 図形 1087">
                <a:extLst>
                  <a:ext uri="{FF2B5EF4-FFF2-40B4-BE49-F238E27FC236}">
                    <a16:creationId xmlns:a16="http://schemas.microsoft.com/office/drawing/2014/main" id="{F40AB803-214D-46C0-32DF-6958C2319663}"/>
                  </a:ext>
                </a:extLst>
              </p:cNvPr>
              <p:cNvSpPr/>
              <p:nvPr/>
            </p:nvSpPr>
            <p:spPr>
              <a:xfrm>
                <a:off x="5457782" y="3766195"/>
                <a:ext cx="457183" cy="501068"/>
              </a:xfrm>
              <a:custGeom>
                <a:avLst/>
                <a:gdLst>
                  <a:gd name="connsiteX0" fmla="*/ 147638 w 457183"/>
                  <a:gd name="connsiteY0" fmla="*/ 0 h 501068"/>
                  <a:gd name="connsiteX1" fmla="*/ 309545 w 457183"/>
                  <a:gd name="connsiteY1" fmla="*/ 0 h 501068"/>
                  <a:gd name="connsiteX2" fmla="*/ 457183 w 457183"/>
                  <a:gd name="connsiteY2" fmla="*/ 147638 h 501068"/>
                  <a:gd name="connsiteX3" fmla="*/ 457183 w 457183"/>
                  <a:gd name="connsiteY3" fmla="*/ 501068 h 501068"/>
                  <a:gd name="connsiteX4" fmla="*/ 428873 w 457183"/>
                  <a:gd name="connsiteY4" fmla="*/ 483742 h 501068"/>
                  <a:gd name="connsiteX5" fmla="*/ 228591 w 457183"/>
                  <a:gd name="connsiteY5" fmla="*/ 438150 h 501068"/>
                  <a:gd name="connsiteX6" fmla="*/ 28309 w 457183"/>
                  <a:gd name="connsiteY6" fmla="*/ 483742 h 501068"/>
                  <a:gd name="connsiteX7" fmla="*/ 0 w 457183"/>
                  <a:gd name="connsiteY7" fmla="*/ 501067 h 501068"/>
                  <a:gd name="connsiteX8" fmla="*/ 0 w 457183"/>
                  <a:gd name="connsiteY8" fmla="*/ 147638 h 501068"/>
                  <a:gd name="connsiteX9" fmla="*/ 147638 w 457183"/>
                  <a:gd name="connsiteY9" fmla="*/ 0 h 5010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57183" h="501068">
                    <a:moveTo>
                      <a:pt x="147638" y="0"/>
                    </a:moveTo>
                    <a:lnTo>
                      <a:pt x="309545" y="0"/>
                    </a:lnTo>
                    <a:cubicBezTo>
                      <a:pt x="391083" y="0"/>
                      <a:pt x="457183" y="66100"/>
                      <a:pt x="457183" y="147638"/>
                    </a:cubicBezTo>
                    <a:lnTo>
                      <a:pt x="457183" y="501068"/>
                    </a:lnTo>
                    <a:lnTo>
                      <a:pt x="428873" y="483742"/>
                    </a:lnTo>
                    <a:cubicBezTo>
                      <a:pt x="367315" y="454384"/>
                      <a:pt x="299634" y="438150"/>
                      <a:pt x="228591" y="438150"/>
                    </a:cubicBezTo>
                    <a:cubicBezTo>
                      <a:pt x="157548" y="438150"/>
                      <a:pt x="89868" y="454384"/>
                      <a:pt x="28309" y="483742"/>
                    </a:cubicBezTo>
                    <a:lnTo>
                      <a:pt x="0" y="501067"/>
                    </a:lnTo>
                    <a:lnTo>
                      <a:pt x="0" y="147638"/>
                    </a:lnTo>
                    <a:cubicBezTo>
                      <a:pt x="0" y="66100"/>
                      <a:pt x="66100" y="0"/>
                      <a:pt x="147638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38100" cap="rnd" cmpd="sng" algn="ctr">
                <a:solidFill>
                  <a:sysClr val="windowText" lastClr="000000"/>
                </a:solidFill>
                <a:prstDash val="solid"/>
                <a:rou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1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089" name="フリーフォーム: 図形 1088">
                <a:extLst>
                  <a:ext uri="{FF2B5EF4-FFF2-40B4-BE49-F238E27FC236}">
                    <a16:creationId xmlns:a16="http://schemas.microsoft.com/office/drawing/2014/main" id="{DF525F63-F620-A6E7-5E68-16F7583DC07F}"/>
                  </a:ext>
                </a:extLst>
              </p:cNvPr>
              <p:cNvSpPr/>
              <p:nvPr/>
            </p:nvSpPr>
            <p:spPr>
              <a:xfrm>
                <a:off x="5462459" y="3766195"/>
                <a:ext cx="447827" cy="191610"/>
              </a:xfrm>
              <a:custGeom>
                <a:avLst/>
                <a:gdLst>
                  <a:gd name="connsiteX0" fmla="*/ 143147 w 447827"/>
                  <a:gd name="connsiteY0" fmla="*/ 0 h 191610"/>
                  <a:gd name="connsiteX1" fmla="*/ 305054 w 447827"/>
                  <a:gd name="connsiteY1" fmla="*/ 0 h 191610"/>
                  <a:gd name="connsiteX2" fmla="*/ 441090 w 447827"/>
                  <a:gd name="connsiteY2" fmla="*/ 90171 h 191610"/>
                  <a:gd name="connsiteX3" fmla="*/ 447827 w 447827"/>
                  <a:gd name="connsiteY3" fmla="*/ 123540 h 191610"/>
                  <a:gd name="connsiteX4" fmla="*/ 413396 w 447827"/>
                  <a:gd name="connsiteY4" fmla="*/ 133046 h 191610"/>
                  <a:gd name="connsiteX5" fmla="*/ 379081 w 447827"/>
                  <a:gd name="connsiteY5" fmla="*/ 164686 h 191610"/>
                  <a:gd name="connsiteX6" fmla="*/ 369357 w 447827"/>
                  <a:gd name="connsiteY6" fmla="*/ 184410 h 191610"/>
                  <a:gd name="connsiteX7" fmla="*/ 359633 w 447827"/>
                  <a:gd name="connsiteY7" fmla="*/ 164686 h 191610"/>
                  <a:gd name="connsiteX8" fmla="*/ 283296 w 447827"/>
                  <a:gd name="connsiteY8" fmla="*/ 121444 h 191610"/>
                  <a:gd name="connsiteX9" fmla="*/ 164906 w 447827"/>
                  <a:gd name="connsiteY9" fmla="*/ 121444 h 191610"/>
                  <a:gd name="connsiteX10" fmla="*/ 88569 w 447827"/>
                  <a:gd name="connsiteY10" fmla="*/ 164686 h 191610"/>
                  <a:gd name="connsiteX11" fmla="*/ 75296 w 447827"/>
                  <a:gd name="connsiteY11" fmla="*/ 191610 h 191610"/>
                  <a:gd name="connsiteX12" fmla="*/ 62022 w 447827"/>
                  <a:gd name="connsiteY12" fmla="*/ 164686 h 191610"/>
                  <a:gd name="connsiteX13" fmla="*/ 27707 w 447827"/>
                  <a:gd name="connsiteY13" fmla="*/ 133046 h 191610"/>
                  <a:gd name="connsiteX14" fmla="*/ 0 w 447827"/>
                  <a:gd name="connsiteY14" fmla="*/ 125396 h 191610"/>
                  <a:gd name="connsiteX15" fmla="*/ 7111 w 447827"/>
                  <a:gd name="connsiteY15" fmla="*/ 90171 h 191610"/>
                  <a:gd name="connsiteX16" fmla="*/ 143147 w 447827"/>
                  <a:gd name="connsiteY16" fmla="*/ 0 h 1916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447827" h="191610">
                    <a:moveTo>
                      <a:pt x="143147" y="0"/>
                    </a:moveTo>
                    <a:lnTo>
                      <a:pt x="305054" y="0"/>
                    </a:lnTo>
                    <a:cubicBezTo>
                      <a:pt x="366208" y="0"/>
                      <a:pt x="418677" y="37181"/>
                      <a:pt x="441090" y="90171"/>
                    </a:cubicBezTo>
                    <a:lnTo>
                      <a:pt x="447827" y="123540"/>
                    </a:lnTo>
                    <a:lnTo>
                      <a:pt x="413396" y="133046"/>
                    </a:lnTo>
                    <a:cubicBezTo>
                      <a:pt x="400481" y="140517"/>
                      <a:pt x="388849" y="151328"/>
                      <a:pt x="379081" y="164686"/>
                    </a:cubicBezTo>
                    <a:lnTo>
                      <a:pt x="369357" y="184410"/>
                    </a:lnTo>
                    <a:lnTo>
                      <a:pt x="359633" y="164686"/>
                    </a:lnTo>
                    <a:cubicBezTo>
                      <a:pt x="340097" y="137969"/>
                      <a:pt x="313108" y="121444"/>
                      <a:pt x="283296" y="121444"/>
                    </a:cubicBezTo>
                    <a:lnTo>
                      <a:pt x="164906" y="121444"/>
                    </a:lnTo>
                    <a:cubicBezTo>
                      <a:pt x="135095" y="121444"/>
                      <a:pt x="108105" y="137969"/>
                      <a:pt x="88569" y="164686"/>
                    </a:cubicBezTo>
                    <a:lnTo>
                      <a:pt x="75296" y="191610"/>
                    </a:lnTo>
                    <a:lnTo>
                      <a:pt x="62022" y="164686"/>
                    </a:lnTo>
                    <a:cubicBezTo>
                      <a:pt x="52254" y="151328"/>
                      <a:pt x="40623" y="140517"/>
                      <a:pt x="27707" y="133046"/>
                    </a:cubicBezTo>
                    <a:lnTo>
                      <a:pt x="0" y="125396"/>
                    </a:lnTo>
                    <a:lnTo>
                      <a:pt x="7111" y="90171"/>
                    </a:lnTo>
                    <a:cubicBezTo>
                      <a:pt x="29524" y="37181"/>
                      <a:pt x="81994" y="0"/>
                      <a:pt x="143147" y="0"/>
                    </a:cubicBezTo>
                    <a:close/>
                  </a:path>
                </a:pathLst>
              </a:custGeom>
              <a:solidFill>
                <a:sysClr val="window" lastClr="FFFFFF">
                  <a:lumMod val="95000"/>
                </a:sysClr>
              </a:solidFill>
              <a:ln w="38100" cap="rnd" cmpd="sng" algn="ctr">
                <a:solidFill>
                  <a:sysClr val="windowText" lastClr="000000"/>
                </a:solidFill>
                <a:prstDash val="solid"/>
                <a:rou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1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090" name="フリーフォーム: 図形 1089">
                <a:extLst>
                  <a:ext uri="{FF2B5EF4-FFF2-40B4-BE49-F238E27FC236}">
                    <a16:creationId xmlns:a16="http://schemas.microsoft.com/office/drawing/2014/main" id="{2E5478EF-4790-D060-5031-565BBDC8CB05}"/>
                  </a:ext>
                </a:extLst>
              </p:cNvPr>
              <p:cNvSpPr/>
              <p:nvPr/>
            </p:nvSpPr>
            <p:spPr>
              <a:xfrm>
                <a:off x="5457782" y="4018090"/>
                <a:ext cx="457183" cy="244168"/>
              </a:xfrm>
              <a:custGeom>
                <a:avLst/>
                <a:gdLst>
                  <a:gd name="connsiteX0" fmla="*/ 235643 w 457183"/>
                  <a:gd name="connsiteY0" fmla="*/ 0 h 244168"/>
                  <a:gd name="connsiteX1" fmla="*/ 443455 w 457183"/>
                  <a:gd name="connsiteY1" fmla="*/ 79313 h 244168"/>
                  <a:gd name="connsiteX2" fmla="*/ 457183 w 457183"/>
                  <a:gd name="connsiteY2" fmla="*/ 94644 h 244168"/>
                  <a:gd name="connsiteX3" fmla="*/ 457183 w 457183"/>
                  <a:gd name="connsiteY3" fmla="*/ 244168 h 244168"/>
                  <a:gd name="connsiteX4" fmla="*/ 428873 w 457183"/>
                  <a:gd name="connsiteY4" fmla="*/ 226842 h 244168"/>
                  <a:gd name="connsiteX5" fmla="*/ 228591 w 457183"/>
                  <a:gd name="connsiteY5" fmla="*/ 181250 h 244168"/>
                  <a:gd name="connsiteX6" fmla="*/ 28309 w 457183"/>
                  <a:gd name="connsiteY6" fmla="*/ 226842 h 244168"/>
                  <a:gd name="connsiteX7" fmla="*/ 0 w 457183"/>
                  <a:gd name="connsiteY7" fmla="*/ 244167 h 244168"/>
                  <a:gd name="connsiteX8" fmla="*/ 0 w 457183"/>
                  <a:gd name="connsiteY8" fmla="*/ 110394 h 244168"/>
                  <a:gd name="connsiteX9" fmla="*/ 27832 w 457183"/>
                  <a:gd name="connsiteY9" fmla="*/ 79313 h 244168"/>
                  <a:gd name="connsiteX10" fmla="*/ 235643 w 457183"/>
                  <a:gd name="connsiteY10" fmla="*/ 0 h 2441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57183" h="244168">
                    <a:moveTo>
                      <a:pt x="235643" y="0"/>
                    </a:moveTo>
                    <a:cubicBezTo>
                      <a:pt x="316799" y="0"/>
                      <a:pt x="390271" y="30309"/>
                      <a:pt x="443455" y="79313"/>
                    </a:cubicBezTo>
                    <a:lnTo>
                      <a:pt x="457183" y="94644"/>
                    </a:lnTo>
                    <a:lnTo>
                      <a:pt x="457183" y="244168"/>
                    </a:lnTo>
                    <a:lnTo>
                      <a:pt x="428873" y="226842"/>
                    </a:lnTo>
                    <a:cubicBezTo>
                      <a:pt x="367315" y="197484"/>
                      <a:pt x="299634" y="181250"/>
                      <a:pt x="228591" y="181250"/>
                    </a:cubicBezTo>
                    <a:cubicBezTo>
                      <a:pt x="157548" y="181250"/>
                      <a:pt x="89868" y="197484"/>
                      <a:pt x="28309" y="226842"/>
                    </a:cubicBezTo>
                    <a:lnTo>
                      <a:pt x="0" y="244167"/>
                    </a:lnTo>
                    <a:lnTo>
                      <a:pt x="0" y="110394"/>
                    </a:lnTo>
                    <a:lnTo>
                      <a:pt x="27832" y="79313"/>
                    </a:lnTo>
                    <a:cubicBezTo>
                      <a:pt x="81015" y="30309"/>
                      <a:pt x="154488" y="0"/>
                      <a:pt x="235643" y="0"/>
                    </a:cubicBezTo>
                    <a:close/>
                  </a:path>
                </a:pathLst>
              </a:custGeom>
              <a:solidFill>
                <a:srgbClr val="FF6699"/>
              </a:solidFill>
              <a:ln w="38100" cap="rnd" cmpd="sng" algn="ctr">
                <a:solidFill>
                  <a:sysClr val="windowText" lastClr="000000"/>
                </a:solidFill>
                <a:prstDash val="solid"/>
                <a:rou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1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</p:grpSp>
        <p:sp>
          <p:nvSpPr>
            <p:cNvPr id="1086" name="楕円 1085">
              <a:extLst>
                <a:ext uri="{FF2B5EF4-FFF2-40B4-BE49-F238E27FC236}">
                  <a16:creationId xmlns:a16="http://schemas.microsoft.com/office/drawing/2014/main" id="{08D8D48A-C284-2DCD-D25C-3DFE524F3F55}"/>
                </a:ext>
              </a:extLst>
            </p:cNvPr>
            <p:cNvSpPr/>
            <p:nvPr/>
          </p:nvSpPr>
          <p:spPr>
            <a:xfrm>
              <a:off x="5533783" y="3504780"/>
              <a:ext cx="305180" cy="234702"/>
            </a:xfrm>
            <a:prstGeom prst="ellipse">
              <a:avLst/>
            </a:prstGeom>
            <a:solidFill>
              <a:sysClr val="windowText" lastClr="000000"/>
            </a:solidFill>
            <a:ln w="38100" cap="rnd" cmpd="sng" algn="ctr">
              <a:solidFill>
                <a:sysClr val="windowText" lastClr="000000"/>
              </a:solidFill>
              <a:prstDash val="solid"/>
              <a:rou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1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1087" name="楕円 1086">
              <a:extLst>
                <a:ext uri="{FF2B5EF4-FFF2-40B4-BE49-F238E27FC236}">
                  <a16:creationId xmlns:a16="http://schemas.microsoft.com/office/drawing/2014/main" id="{9C265395-3DAA-9216-03F0-A0D9EEB1047C}"/>
                </a:ext>
              </a:extLst>
            </p:cNvPr>
            <p:cNvSpPr/>
            <p:nvPr/>
          </p:nvSpPr>
          <p:spPr>
            <a:xfrm>
              <a:off x="5603771" y="3519356"/>
              <a:ext cx="165204" cy="87262"/>
            </a:xfrm>
            <a:prstGeom prst="ellipse">
              <a:avLst/>
            </a:prstGeom>
            <a:solidFill>
              <a:sysClr val="window" lastClr="FFFFFF"/>
            </a:solidFill>
            <a:ln w="38100" cap="rnd" cmpd="sng" algn="ctr">
              <a:noFill/>
              <a:prstDash val="solid"/>
              <a:rou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1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1105" name="グループ化 1104">
            <a:extLst>
              <a:ext uri="{FF2B5EF4-FFF2-40B4-BE49-F238E27FC236}">
                <a16:creationId xmlns:a16="http://schemas.microsoft.com/office/drawing/2014/main" id="{66CCA5EE-9098-E769-4A6A-1C912AB862CA}"/>
              </a:ext>
            </a:extLst>
          </p:cNvPr>
          <p:cNvGrpSpPr/>
          <p:nvPr/>
        </p:nvGrpSpPr>
        <p:grpSpPr>
          <a:xfrm>
            <a:off x="6629643" y="1025770"/>
            <a:ext cx="2584534" cy="2358225"/>
            <a:chOff x="6629643" y="1014723"/>
            <a:chExt cx="2584534" cy="2358225"/>
          </a:xfrm>
        </p:grpSpPr>
        <p:grpSp>
          <p:nvGrpSpPr>
            <p:cNvPr id="1106" name="グループ化 1105">
              <a:extLst>
                <a:ext uri="{FF2B5EF4-FFF2-40B4-BE49-F238E27FC236}">
                  <a16:creationId xmlns:a16="http://schemas.microsoft.com/office/drawing/2014/main" id="{A2376F09-ECD7-9FB6-60DE-F660E5133309}"/>
                </a:ext>
              </a:extLst>
            </p:cNvPr>
            <p:cNvGrpSpPr/>
            <p:nvPr/>
          </p:nvGrpSpPr>
          <p:grpSpPr>
            <a:xfrm>
              <a:off x="6629643" y="1014723"/>
              <a:ext cx="2584534" cy="2358225"/>
              <a:chOff x="3794361" y="2438880"/>
              <a:chExt cx="3771569" cy="3441320"/>
            </a:xfrm>
          </p:grpSpPr>
          <p:grpSp>
            <p:nvGrpSpPr>
              <p:cNvPr id="1112" name="グループ化 1111">
                <a:extLst>
                  <a:ext uri="{FF2B5EF4-FFF2-40B4-BE49-F238E27FC236}">
                    <a16:creationId xmlns:a16="http://schemas.microsoft.com/office/drawing/2014/main" id="{57F00EAF-F551-D7AE-23DD-CE33454B4EF2}"/>
                  </a:ext>
                </a:extLst>
              </p:cNvPr>
              <p:cNvGrpSpPr/>
              <p:nvPr/>
            </p:nvGrpSpPr>
            <p:grpSpPr>
              <a:xfrm flipH="1">
                <a:off x="5559628" y="2438880"/>
                <a:ext cx="2006302" cy="2151213"/>
                <a:chOff x="4379059" y="1477798"/>
                <a:chExt cx="2006302" cy="2151213"/>
              </a:xfrm>
            </p:grpSpPr>
            <p:grpSp>
              <p:nvGrpSpPr>
                <p:cNvPr id="1134" name="グループ化 1133">
                  <a:extLst>
                    <a:ext uri="{FF2B5EF4-FFF2-40B4-BE49-F238E27FC236}">
                      <a16:creationId xmlns:a16="http://schemas.microsoft.com/office/drawing/2014/main" id="{D306F626-09E0-9678-CFBA-F0F7DA49AEE3}"/>
                    </a:ext>
                  </a:extLst>
                </p:cNvPr>
                <p:cNvGrpSpPr/>
                <p:nvPr/>
              </p:nvGrpSpPr>
              <p:grpSpPr>
                <a:xfrm>
                  <a:off x="5147511" y="1477798"/>
                  <a:ext cx="204092" cy="169955"/>
                  <a:chOff x="5147511" y="1477798"/>
                  <a:chExt cx="204092" cy="169955"/>
                </a:xfrm>
              </p:grpSpPr>
              <p:sp>
                <p:nvSpPr>
                  <p:cNvPr id="1137" name="二等辺三角形 125">
                    <a:extLst>
                      <a:ext uri="{FF2B5EF4-FFF2-40B4-BE49-F238E27FC236}">
                        <a16:creationId xmlns:a16="http://schemas.microsoft.com/office/drawing/2014/main" id="{CEB0211B-D1B4-A942-1216-180A4599E852}"/>
                      </a:ext>
                    </a:extLst>
                  </p:cNvPr>
                  <p:cNvSpPr/>
                  <p:nvPr/>
                </p:nvSpPr>
                <p:spPr>
                  <a:xfrm rot="1257251" flipH="1">
                    <a:off x="5147511" y="1477798"/>
                    <a:ext cx="56455" cy="72323"/>
                  </a:xfrm>
                  <a:custGeom>
                    <a:avLst/>
                    <a:gdLst>
                      <a:gd name="connsiteX0" fmla="*/ 0 w 150850"/>
                      <a:gd name="connsiteY0" fmla="*/ 171518 h 171518"/>
                      <a:gd name="connsiteX1" fmla="*/ 75425 w 150850"/>
                      <a:gd name="connsiteY1" fmla="*/ 0 h 171518"/>
                      <a:gd name="connsiteX2" fmla="*/ 150850 w 150850"/>
                      <a:gd name="connsiteY2" fmla="*/ 171518 h 171518"/>
                      <a:gd name="connsiteX3" fmla="*/ 0 w 150850"/>
                      <a:gd name="connsiteY3" fmla="*/ 171518 h 171518"/>
                      <a:gd name="connsiteX0" fmla="*/ 0 w 150850"/>
                      <a:gd name="connsiteY0" fmla="*/ 171554 h 171554"/>
                      <a:gd name="connsiteX1" fmla="*/ 75425 w 150850"/>
                      <a:gd name="connsiteY1" fmla="*/ 36 h 171554"/>
                      <a:gd name="connsiteX2" fmla="*/ 150850 w 150850"/>
                      <a:gd name="connsiteY2" fmla="*/ 171554 h 171554"/>
                      <a:gd name="connsiteX3" fmla="*/ 0 w 150850"/>
                      <a:gd name="connsiteY3" fmla="*/ 171554 h 1715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50850" h="171554">
                        <a:moveTo>
                          <a:pt x="0" y="171554"/>
                        </a:moveTo>
                        <a:cubicBezTo>
                          <a:pt x="25142" y="114381"/>
                          <a:pt x="52664" y="-2368"/>
                          <a:pt x="75425" y="36"/>
                        </a:cubicBezTo>
                        <a:cubicBezTo>
                          <a:pt x="98186" y="2440"/>
                          <a:pt x="125708" y="114381"/>
                          <a:pt x="150850" y="171554"/>
                        </a:cubicBezTo>
                        <a:lnTo>
                          <a:pt x="0" y="171554"/>
                        </a:lnTo>
                        <a:close/>
                      </a:path>
                    </a:pathLst>
                  </a:custGeom>
                  <a:solidFill>
                    <a:sysClr val="window" lastClr="FFFFFF">
                      <a:lumMod val="75000"/>
                    </a:sysClr>
                  </a:solidFill>
                  <a:ln w="19050" cap="rnd" cmpd="sng" algn="ctr">
                    <a:solidFill>
                      <a:sysClr val="window" lastClr="FFFFFF">
                        <a:lumMod val="50000"/>
                      </a:sysClr>
                    </a:solidFill>
                    <a:prstDash val="solid"/>
                    <a:rou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1138" name="二等辺三角形 125">
                    <a:extLst>
                      <a:ext uri="{FF2B5EF4-FFF2-40B4-BE49-F238E27FC236}">
                        <a16:creationId xmlns:a16="http://schemas.microsoft.com/office/drawing/2014/main" id="{0460204A-93A2-9466-9D44-538D1EF167B7}"/>
                      </a:ext>
                    </a:extLst>
                  </p:cNvPr>
                  <p:cNvSpPr/>
                  <p:nvPr/>
                </p:nvSpPr>
                <p:spPr>
                  <a:xfrm rot="1800000" flipH="1">
                    <a:off x="5197517" y="1501609"/>
                    <a:ext cx="56455" cy="72323"/>
                  </a:xfrm>
                  <a:custGeom>
                    <a:avLst/>
                    <a:gdLst>
                      <a:gd name="connsiteX0" fmla="*/ 0 w 150850"/>
                      <a:gd name="connsiteY0" fmla="*/ 171518 h 171518"/>
                      <a:gd name="connsiteX1" fmla="*/ 75425 w 150850"/>
                      <a:gd name="connsiteY1" fmla="*/ 0 h 171518"/>
                      <a:gd name="connsiteX2" fmla="*/ 150850 w 150850"/>
                      <a:gd name="connsiteY2" fmla="*/ 171518 h 171518"/>
                      <a:gd name="connsiteX3" fmla="*/ 0 w 150850"/>
                      <a:gd name="connsiteY3" fmla="*/ 171518 h 171518"/>
                      <a:gd name="connsiteX0" fmla="*/ 0 w 150850"/>
                      <a:gd name="connsiteY0" fmla="*/ 171554 h 171554"/>
                      <a:gd name="connsiteX1" fmla="*/ 75425 w 150850"/>
                      <a:gd name="connsiteY1" fmla="*/ 36 h 171554"/>
                      <a:gd name="connsiteX2" fmla="*/ 150850 w 150850"/>
                      <a:gd name="connsiteY2" fmla="*/ 171554 h 171554"/>
                      <a:gd name="connsiteX3" fmla="*/ 0 w 150850"/>
                      <a:gd name="connsiteY3" fmla="*/ 171554 h 1715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50850" h="171554">
                        <a:moveTo>
                          <a:pt x="0" y="171554"/>
                        </a:moveTo>
                        <a:cubicBezTo>
                          <a:pt x="25142" y="114381"/>
                          <a:pt x="52664" y="-2368"/>
                          <a:pt x="75425" y="36"/>
                        </a:cubicBezTo>
                        <a:cubicBezTo>
                          <a:pt x="98186" y="2440"/>
                          <a:pt x="125708" y="114381"/>
                          <a:pt x="150850" y="171554"/>
                        </a:cubicBezTo>
                        <a:lnTo>
                          <a:pt x="0" y="171554"/>
                        </a:lnTo>
                        <a:close/>
                      </a:path>
                    </a:pathLst>
                  </a:custGeom>
                  <a:solidFill>
                    <a:sysClr val="window" lastClr="FFFFFF">
                      <a:lumMod val="75000"/>
                    </a:sysClr>
                  </a:solidFill>
                  <a:ln w="19050" cap="rnd" cmpd="sng" algn="ctr">
                    <a:solidFill>
                      <a:sysClr val="window" lastClr="FFFFFF">
                        <a:lumMod val="50000"/>
                      </a:sysClr>
                    </a:solidFill>
                    <a:prstDash val="solid"/>
                    <a:rou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1139" name="二等辺三角形 125">
                    <a:extLst>
                      <a:ext uri="{FF2B5EF4-FFF2-40B4-BE49-F238E27FC236}">
                        <a16:creationId xmlns:a16="http://schemas.microsoft.com/office/drawing/2014/main" id="{5C31F053-F0BE-98B7-F658-8733D743EC70}"/>
                      </a:ext>
                    </a:extLst>
                  </p:cNvPr>
                  <p:cNvSpPr/>
                  <p:nvPr/>
                </p:nvSpPr>
                <p:spPr>
                  <a:xfrm rot="2051135" flipH="1">
                    <a:off x="5252286" y="1539712"/>
                    <a:ext cx="56455" cy="72323"/>
                  </a:xfrm>
                  <a:custGeom>
                    <a:avLst/>
                    <a:gdLst>
                      <a:gd name="connsiteX0" fmla="*/ 0 w 150850"/>
                      <a:gd name="connsiteY0" fmla="*/ 171518 h 171518"/>
                      <a:gd name="connsiteX1" fmla="*/ 75425 w 150850"/>
                      <a:gd name="connsiteY1" fmla="*/ 0 h 171518"/>
                      <a:gd name="connsiteX2" fmla="*/ 150850 w 150850"/>
                      <a:gd name="connsiteY2" fmla="*/ 171518 h 171518"/>
                      <a:gd name="connsiteX3" fmla="*/ 0 w 150850"/>
                      <a:gd name="connsiteY3" fmla="*/ 171518 h 171518"/>
                      <a:gd name="connsiteX0" fmla="*/ 0 w 150850"/>
                      <a:gd name="connsiteY0" fmla="*/ 171554 h 171554"/>
                      <a:gd name="connsiteX1" fmla="*/ 75425 w 150850"/>
                      <a:gd name="connsiteY1" fmla="*/ 36 h 171554"/>
                      <a:gd name="connsiteX2" fmla="*/ 150850 w 150850"/>
                      <a:gd name="connsiteY2" fmla="*/ 171554 h 171554"/>
                      <a:gd name="connsiteX3" fmla="*/ 0 w 150850"/>
                      <a:gd name="connsiteY3" fmla="*/ 171554 h 1715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50850" h="171554">
                        <a:moveTo>
                          <a:pt x="0" y="171554"/>
                        </a:moveTo>
                        <a:cubicBezTo>
                          <a:pt x="25142" y="114381"/>
                          <a:pt x="52664" y="-2368"/>
                          <a:pt x="75425" y="36"/>
                        </a:cubicBezTo>
                        <a:cubicBezTo>
                          <a:pt x="98186" y="2440"/>
                          <a:pt x="125708" y="114381"/>
                          <a:pt x="150850" y="171554"/>
                        </a:cubicBezTo>
                        <a:lnTo>
                          <a:pt x="0" y="171554"/>
                        </a:lnTo>
                        <a:close/>
                      </a:path>
                    </a:pathLst>
                  </a:custGeom>
                  <a:solidFill>
                    <a:sysClr val="window" lastClr="FFFFFF">
                      <a:lumMod val="75000"/>
                    </a:sysClr>
                  </a:solidFill>
                  <a:ln w="19050" cap="rnd" cmpd="sng" algn="ctr">
                    <a:solidFill>
                      <a:sysClr val="window" lastClr="FFFFFF">
                        <a:lumMod val="50000"/>
                      </a:sysClr>
                    </a:solidFill>
                    <a:prstDash val="solid"/>
                    <a:rou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1140" name="二等辺三角形 125">
                    <a:extLst>
                      <a:ext uri="{FF2B5EF4-FFF2-40B4-BE49-F238E27FC236}">
                        <a16:creationId xmlns:a16="http://schemas.microsoft.com/office/drawing/2014/main" id="{B104D6AF-7FB1-DF95-9AC3-516CC201A07F}"/>
                      </a:ext>
                    </a:extLst>
                  </p:cNvPr>
                  <p:cNvSpPr/>
                  <p:nvPr/>
                </p:nvSpPr>
                <p:spPr>
                  <a:xfrm rot="2418469" flipH="1">
                    <a:off x="5295148" y="1575430"/>
                    <a:ext cx="56455" cy="72323"/>
                  </a:xfrm>
                  <a:custGeom>
                    <a:avLst/>
                    <a:gdLst>
                      <a:gd name="connsiteX0" fmla="*/ 0 w 150850"/>
                      <a:gd name="connsiteY0" fmla="*/ 171518 h 171518"/>
                      <a:gd name="connsiteX1" fmla="*/ 75425 w 150850"/>
                      <a:gd name="connsiteY1" fmla="*/ 0 h 171518"/>
                      <a:gd name="connsiteX2" fmla="*/ 150850 w 150850"/>
                      <a:gd name="connsiteY2" fmla="*/ 171518 h 171518"/>
                      <a:gd name="connsiteX3" fmla="*/ 0 w 150850"/>
                      <a:gd name="connsiteY3" fmla="*/ 171518 h 171518"/>
                      <a:gd name="connsiteX0" fmla="*/ 0 w 150850"/>
                      <a:gd name="connsiteY0" fmla="*/ 171554 h 171554"/>
                      <a:gd name="connsiteX1" fmla="*/ 75425 w 150850"/>
                      <a:gd name="connsiteY1" fmla="*/ 36 h 171554"/>
                      <a:gd name="connsiteX2" fmla="*/ 150850 w 150850"/>
                      <a:gd name="connsiteY2" fmla="*/ 171554 h 171554"/>
                      <a:gd name="connsiteX3" fmla="*/ 0 w 150850"/>
                      <a:gd name="connsiteY3" fmla="*/ 171554 h 1715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50850" h="171554">
                        <a:moveTo>
                          <a:pt x="0" y="171554"/>
                        </a:moveTo>
                        <a:cubicBezTo>
                          <a:pt x="25142" y="114381"/>
                          <a:pt x="52664" y="-2368"/>
                          <a:pt x="75425" y="36"/>
                        </a:cubicBezTo>
                        <a:cubicBezTo>
                          <a:pt x="98186" y="2440"/>
                          <a:pt x="125708" y="114381"/>
                          <a:pt x="150850" y="171554"/>
                        </a:cubicBezTo>
                        <a:lnTo>
                          <a:pt x="0" y="171554"/>
                        </a:lnTo>
                        <a:close/>
                      </a:path>
                    </a:pathLst>
                  </a:custGeom>
                  <a:solidFill>
                    <a:sysClr val="window" lastClr="FFFFFF">
                      <a:lumMod val="75000"/>
                    </a:sysClr>
                  </a:solidFill>
                  <a:ln w="19050" cap="rnd" cmpd="sng" algn="ctr">
                    <a:solidFill>
                      <a:sysClr val="window" lastClr="FFFFFF">
                        <a:lumMod val="50000"/>
                      </a:sysClr>
                    </a:solidFill>
                    <a:prstDash val="solid"/>
                    <a:rou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</a:endParaRPr>
                  </a:p>
                </p:txBody>
              </p:sp>
            </p:grpSp>
            <p:sp>
              <p:nvSpPr>
                <p:cNvPr id="1135" name="フリーフォーム: 図形 1134">
                  <a:extLst>
                    <a:ext uri="{FF2B5EF4-FFF2-40B4-BE49-F238E27FC236}">
                      <a16:creationId xmlns:a16="http://schemas.microsoft.com/office/drawing/2014/main" id="{127CA4FD-3BAC-E215-63F6-C45B80079E99}"/>
                    </a:ext>
                  </a:extLst>
                </p:cNvPr>
                <p:cNvSpPr/>
                <p:nvPr/>
              </p:nvSpPr>
              <p:spPr>
                <a:xfrm rot="1546237">
                  <a:off x="4379059" y="1738412"/>
                  <a:ext cx="2006302" cy="1890599"/>
                </a:xfrm>
                <a:custGeom>
                  <a:avLst/>
                  <a:gdLst>
                    <a:gd name="connsiteX0" fmla="*/ 191394 w 2054328"/>
                    <a:gd name="connsiteY0" fmla="*/ 0 h 1746769"/>
                    <a:gd name="connsiteX1" fmla="*/ 574186 w 2054328"/>
                    <a:gd name="connsiteY1" fmla="*/ 0 h 1746769"/>
                    <a:gd name="connsiteX2" fmla="*/ 765582 w 2054328"/>
                    <a:gd name="connsiteY2" fmla="*/ 876593 h 1746769"/>
                    <a:gd name="connsiteX3" fmla="*/ 763094 w 2054328"/>
                    <a:gd name="connsiteY3" fmla="*/ 876593 h 1746769"/>
                    <a:gd name="connsiteX4" fmla="*/ 776280 w 2054328"/>
                    <a:gd name="connsiteY4" fmla="*/ 897494 h 1746769"/>
                    <a:gd name="connsiteX5" fmla="*/ 1133415 w 2054328"/>
                    <a:gd name="connsiteY5" fmla="*/ 1017255 h 1746769"/>
                    <a:gd name="connsiteX6" fmla="*/ 1868589 w 2054328"/>
                    <a:gd name="connsiteY6" fmla="*/ 820266 h 1746769"/>
                    <a:gd name="connsiteX7" fmla="*/ 2054328 w 2054328"/>
                    <a:gd name="connsiteY7" fmla="*/ 1513453 h 1746769"/>
                    <a:gd name="connsiteX8" fmla="*/ 1319154 w 2054328"/>
                    <a:gd name="connsiteY8" fmla="*/ 1710443 h 1746769"/>
                    <a:gd name="connsiteX9" fmla="*/ 22898 w 2054328"/>
                    <a:gd name="connsiteY9" fmla="*/ 962049 h 1746769"/>
                    <a:gd name="connsiteX10" fmla="*/ 0 w 2054328"/>
                    <a:gd name="connsiteY10" fmla="*/ 876592 h 1746769"/>
                    <a:gd name="connsiteX11" fmla="*/ 0 w 2054328"/>
                    <a:gd name="connsiteY11" fmla="*/ 876592 h 1746769"/>
                    <a:gd name="connsiteX12" fmla="*/ 0 w 2054328"/>
                    <a:gd name="connsiteY12" fmla="*/ 876591 h 1746769"/>
                    <a:gd name="connsiteX13" fmla="*/ 161077 w 2054328"/>
                    <a:gd name="connsiteY13" fmla="*/ 138857 h 1746769"/>
                    <a:gd name="connsiteX14" fmla="*/ 519543 w 2054328"/>
                    <a:gd name="connsiteY14" fmla="*/ 42806 h 1746769"/>
                    <a:gd name="connsiteX15" fmla="*/ 519543 w 2054328"/>
                    <a:gd name="connsiteY15" fmla="*/ 42806 h 1746769"/>
                    <a:gd name="connsiteX16" fmla="*/ 161076 w 2054328"/>
                    <a:gd name="connsiteY16" fmla="*/ 138857 h 1746769"/>
                    <a:gd name="connsiteX0" fmla="*/ 191394 w 2054328"/>
                    <a:gd name="connsiteY0" fmla="*/ 0 h 1746769"/>
                    <a:gd name="connsiteX1" fmla="*/ 574186 w 2054328"/>
                    <a:gd name="connsiteY1" fmla="*/ 0 h 1746769"/>
                    <a:gd name="connsiteX2" fmla="*/ 765582 w 2054328"/>
                    <a:gd name="connsiteY2" fmla="*/ 876593 h 1746769"/>
                    <a:gd name="connsiteX3" fmla="*/ 763094 w 2054328"/>
                    <a:gd name="connsiteY3" fmla="*/ 876593 h 1746769"/>
                    <a:gd name="connsiteX4" fmla="*/ 776280 w 2054328"/>
                    <a:gd name="connsiteY4" fmla="*/ 897494 h 1746769"/>
                    <a:gd name="connsiteX5" fmla="*/ 1133415 w 2054328"/>
                    <a:gd name="connsiteY5" fmla="*/ 1017255 h 1746769"/>
                    <a:gd name="connsiteX6" fmla="*/ 1868589 w 2054328"/>
                    <a:gd name="connsiteY6" fmla="*/ 820266 h 1746769"/>
                    <a:gd name="connsiteX7" fmla="*/ 2054328 w 2054328"/>
                    <a:gd name="connsiteY7" fmla="*/ 1513453 h 1746769"/>
                    <a:gd name="connsiteX8" fmla="*/ 1319154 w 2054328"/>
                    <a:gd name="connsiteY8" fmla="*/ 1710443 h 1746769"/>
                    <a:gd name="connsiteX9" fmla="*/ 22898 w 2054328"/>
                    <a:gd name="connsiteY9" fmla="*/ 962049 h 1746769"/>
                    <a:gd name="connsiteX10" fmla="*/ 0 w 2054328"/>
                    <a:gd name="connsiteY10" fmla="*/ 876592 h 1746769"/>
                    <a:gd name="connsiteX11" fmla="*/ 0 w 2054328"/>
                    <a:gd name="connsiteY11" fmla="*/ 876592 h 1746769"/>
                    <a:gd name="connsiteX12" fmla="*/ 0 w 2054328"/>
                    <a:gd name="connsiteY12" fmla="*/ 876591 h 1746769"/>
                    <a:gd name="connsiteX13" fmla="*/ 161077 w 2054328"/>
                    <a:gd name="connsiteY13" fmla="*/ 138857 h 1746769"/>
                    <a:gd name="connsiteX14" fmla="*/ 519543 w 2054328"/>
                    <a:gd name="connsiteY14" fmla="*/ 42806 h 1746769"/>
                    <a:gd name="connsiteX15" fmla="*/ 161076 w 2054328"/>
                    <a:gd name="connsiteY15" fmla="*/ 138857 h 1746769"/>
                    <a:gd name="connsiteX16" fmla="*/ 191394 w 2054328"/>
                    <a:gd name="connsiteY16" fmla="*/ 0 h 1746769"/>
                    <a:gd name="connsiteX0" fmla="*/ 191394 w 2054328"/>
                    <a:gd name="connsiteY0" fmla="*/ 0 h 1746769"/>
                    <a:gd name="connsiteX1" fmla="*/ 574186 w 2054328"/>
                    <a:gd name="connsiteY1" fmla="*/ 0 h 1746769"/>
                    <a:gd name="connsiteX2" fmla="*/ 765582 w 2054328"/>
                    <a:gd name="connsiteY2" fmla="*/ 876593 h 1746769"/>
                    <a:gd name="connsiteX3" fmla="*/ 763094 w 2054328"/>
                    <a:gd name="connsiteY3" fmla="*/ 876593 h 1746769"/>
                    <a:gd name="connsiteX4" fmla="*/ 776280 w 2054328"/>
                    <a:gd name="connsiteY4" fmla="*/ 897494 h 1746769"/>
                    <a:gd name="connsiteX5" fmla="*/ 1133415 w 2054328"/>
                    <a:gd name="connsiteY5" fmla="*/ 1017255 h 1746769"/>
                    <a:gd name="connsiteX6" fmla="*/ 1868589 w 2054328"/>
                    <a:gd name="connsiteY6" fmla="*/ 820266 h 1746769"/>
                    <a:gd name="connsiteX7" fmla="*/ 2054328 w 2054328"/>
                    <a:gd name="connsiteY7" fmla="*/ 1513453 h 1746769"/>
                    <a:gd name="connsiteX8" fmla="*/ 1319154 w 2054328"/>
                    <a:gd name="connsiteY8" fmla="*/ 1710443 h 1746769"/>
                    <a:gd name="connsiteX9" fmla="*/ 22898 w 2054328"/>
                    <a:gd name="connsiteY9" fmla="*/ 962049 h 1746769"/>
                    <a:gd name="connsiteX10" fmla="*/ 0 w 2054328"/>
                    <a:gd name="connsiteY10" fmla="*/ 876592 h 1746769"/>
                    <a:gd name="connsiteX11" fmla="*/ 0 w 2054328"/>
                    <a:gd name="connsiteY11" fmla="*/ 876592 h 1746769"/>
                    <a:gd name="connsiteX12" fmla="*/ 0 w 2054328"/>
                    <a:gd name="connsiteY12" fmla="*/ 876591 h 1746769"/>
                    <a:gd name="connsiteX13" fmla="*/ 161077 w 2054328"/>
                    <a:gd name="connsiteY13" fmla="*/ 138857 h 1746769"/>
                    <a:gd name="connsiteX14" fmla="*/ 161076 w 2054328"/>
                    <a:gd name="connsiteY14" fmla="*/ 138857 h 1746769"/>
                    <a:gd name="connsiteX15" fmla="*/ 191394 w 2054328"/>
                    <a:gd name="connsiteY15" fmla="*/ 0 h 1746769"/>
                    <a:gd name="connsiteX0" fmla="*/ 191394 w 2054328"/>
                    <a:gd name="connsiteY0" fmla="*/ 0 h 1746769"/>
                    <a:gd name="connsiteX1" fmla="*/ 574186 w 2054328"/>
                    <a:gd name="connsiteY1" fmla="*/ 0 h 1746769"/>
                    <a:gd name="connsiteX2" fmla="*/ 765582 w 2054328"/>
                    <a:gd name="connsiteY2" fmla="*/ 876593 h 1746769"/>
                    <a:gd name="connsiteX3" fmla="*/ 763094 w 2054328"/>
                    <a:gd name="connsiteY3" fmla="*/ 876593 h 1746769"/>
                    <a:gd name="connsiteX4" fmla="*/ 776280 w 2054328"/>
                    <a:gd name="connsiteY4" fmla="*/ 897494 h 1746769"/>
                    <a:gd name="connsiteX5" fmla="*/ 1133415 w 2054328"/>
                    <a:gd name="connsiteY5" fmla="*/ 1017255 h 1746769"/>
                    <a:gd name="connsiteX6" fmla="*/ 1868589 w 2054328"/>
                    <a:gd name="connsiteY6" fmla="*/ 820266 h 1746769"/>
                    <a:gd name="connsiteX7" fmla="*/ 2054328 w 2054328"/>
                    <a:gd name="connsiteY7" fmla="*/ 1513453 h 1746769"/>
                    <a:gd name="connsiteX8" fmla="*/ 1319154 w 2054328"/>
                    <a:gd name="connsiteY8" fmla="*/ 1710443 h 1746769"/>
                    <a:gd name="connsiteX9" fmla="*/ 22898 w 2054328"/>
                    <a:gd name="connsiteY9" fmla="*/ 962049 h 1746769"/>
                    <a:gd name="connsiteX10" fmla="*/ 0 w 2054328"/>
                    <a:gd name="connsiteY10" fmla="*/ 876592 h 1746769"/>
                    <a:gd name="connsiteX11" fmla="*/ 0 w 2054328"/>
                    <a:gd name="connsiteY11" fmla="*/ 876592 h 1746769"/>
                    <a:gd name="connsiteX12" fmla="*/ 0 w 2054328"/>
                    <a:gd name="connsiteY12" fmla="*/ 876591 h 1746769"/>
                    <a:gd name="connsiteX13" fmla="*/ 161077 w 2054328"/>
                    <a:gd name="connsiteY13" fmla="*/ 138857 h 1746769"/>
                    <a:gd name="connsiteX14" fmla="*/ 191394 w 2054328"/>
                    <a:gd name="connsiteY14" fmla="*/ 0 h 1746769"/>
                    <a:gd name="connsiteX0" fmla="*/ 191394 w 2054328"/>
                    <a:gd name="connsiteY0" fmla="*/ 0 h 1746769"/>
                    <a:gd name="connsiteX1" fmla="*/ 574186 w 2054328"/>
                    <a:gd name="connsiteY1" fmla="*/ 0 h 1746769"/>
                    <a:gd name="connsiteX2" fmla="*/ 765582 w 2054328"/>
                    <a:gd name="connsiteY2" fmla="*/ 876593 h 1746769"/>
                    <a:gd name="connsiteX3" fmla="*/ 763094 w 2054328"/>
                    <a:gd name="connsiteY3" fmla="*/ 876593 h 1746769"/>
                    <a:gd name="connsiteX4" fmla="*/ 776280 w 2054328"/>
                    <a:gd name="connsiteY4" fmla="*/ 897494 h 1746769"/>
                    <a:gd name="connsiteX5" fmla="*/ 1133415 w 2054328"/>
                    <a:gd name="connsiteY5" fmla="*/ 1017255 h 1746769"/>
                    <a:gd name="connsiteX6" fmla="*/ 1868589 w 2054328"/>
                    <a:gd name="connsiteY6" fmla="*/ 820266 h 1746769"/>
                    <a:gd name="connsiteX7" fmla="*/ 2054328 w 2054328"/>
                    <a:gd name="connsiteY7" fmla="*/ 1513453 h 1746769"/>
                    <a:gd name="connsiteX8" fmla="*/ 1319154 w 2054328"/>
                    <a:gd name="connsiteY8" fmla="*/ 1710443 h 1746769"/>
                    <a:gd name="connsiteX9" fmla="*/ 22898 w 2054328"/>
                    <a:gd name="connsiteY9" fmla="*/ 962049 h 1746769"/>
                    <a:gd name="connsiteX10" fmla="*/ 0 w 2054328"/>
                    <a:gd name="connsiteY10" fmla="*/ 876592 h 1746769"/>
                    <a:gd name="connsiteX11" fmla="*/ 0 w 2054328"/>
                    <a:gd name="connsiteY11" fmla="*/ 876592 h 1746769"/>
                    <a:gd name="connsiteX12" fmla="*/ 0 w 2054328"/>
                    <a:gd name="connsiteY12" fmla="*/ 876591 h 1746769"/>
                    <a:gd name="connsiteX13" fmla="*/ 191394 w 2054328"/>
                    <a:gd name="connsiteY13" fmla="*/ 0 h 1746769"/>
                    <a:gd name="connsiteX0" fmla="*/ 194092 w 2057026"/>
                    <a:gd name="connsiteY0" fmla="*/ 0 h 1746769"/>
                    <a:gd name="connsiteX1" fmla="*/ 576884 w 2057026"/>
                    <a:gd name="connsiteY1" fmla="*/ 0 h 1746769"/>
                    <a:gd name="connsiteX2" fmla="*/ 768280 w 2057026"/>
                    <a:gd name="connsiteY2" fmla="*/ 876593 h 1746769"/>
                    <a:gd name="connsiteX3" fmla="*/ 765792 w 2057026"/>
                    <a:gd name="connsiteY3" fmla="*/ 876593 h 1746769"/>
                    <a:gd name="connsiteX4" fmla="*/ 778978 w 2057026"/>
                    <a:gd name="connsiteY4" fmla="*/ 897494 h 1746769"/>
                    <a:gd name="connsiteX5" fmla="*/ 1136113 w 2057026"/>
                    <a:gd name="connsiteY5" fmla="*/ 1017255 h 1746769"/>
                    <a:gd name="connsiteX6" fmla="*/ 1871287 w 2057026"/>
                    <a:gd name="connsiteY6" fmla="*/ 820266 h 1746769"/>
                    <a:gd name="connsiteX7" fmla="*/ 2057026 w 2057026"/>
                    <a:gd name="connsiteY7" fmla="*/ 1513453 h 1746769"/>
                    <a:gd name="connsiteX8" fmla="*/ 1321852 w 2057026"/>
                    <a:gd name="connsiteY8" fmla="*/ 1710443 h 1746769"/>
                    <a:gd name="connsiteX9" fmla="*/ 25596 w 2057026"/>
                    <a:gd name="connsiteY9" fmla="*/ 962049 h 1746769"/>
                    <a:gd name="connsiteX10" fmla="*/ 2698 w 2057026"/>
                    <a:gd name="connsiteY10" fmla="*/ 876592 h 1746769"/>
                    <a:gd name="connsiteX11" fmla="*/ 2698 w 2057026"/>
                    <a:gd name="connsiteY11" fmla="*/ 876592 h 1746769"/>
                    <a:gd name="connsiteX12" fmla="*/ 2698 w 2057026"/>
                    <a:gd name="connsiteY12" fmla="*/ 876591 h 1746769"/>
                    <a:gd name="connsiteX13" fmla="*/ 194092 w 2057026"/>
                    <a:gd name="connsiteY13" fmla="*/ 0 h 1746769"/>
                    <a:gd name="connsiteX0" fmla="*/ 194745 w 2057679"/>
                    <a:gd name="connsiteY0" fmla="*/ 0 h 1746769"/>
                    <a:gd name="connsiteX1" fmla="*/ 577537 w 2057679"/>
                    <a:gd name="connsiteY1" fmla="*/ 0 h 1746769"/>
                    <a:gd name="connsiteX2" fmla="*/ 768933 w 2057679"/>
                    <a:gd name="connsiteY2" fmla="*/ 876593 h 1746769"/>
                    <a:gd name="connsiteX3" fmla="*/ 766445 w 2057679"/>
                    <a:gd name="connsiteY3" fmla="*/ 876593 h 1746769"/>
                    <a:gd name="connsiteX4" fmla="*/ 779631 w 2057679"/>
                    <a:gd name="connsiteY4" fmla="*/ 897494 h 1746769"/>
                    <a:gd name="connsiteX5" fmla="*/ 1136766 w 2057679"/>
                    <a:gd name="connsiteY5" fmla="*/ 1017255 h 1746769"/>
                    <a:gd name="connsiteX6" fmla="*/ 1871940 w 2057679"/>
                    <a:gd name="connsiteY6" fmla="*/ 820266 h 1746769"/>
                    <a:gd name="connsiteX7" fmla="*/ 2057679 w 2057679"/>
                    <a:gd name="connsiteY7" fmla="*/ 1513453 h 1746769"/>
                    <a:gd name="connsiteX8" fmla="*/ 1322505 w 2057679"/>
                    <a:gd name="connsiteY8" fmla="*/ 1710443 h 1746769"/>
                    <a:gd name="connsiteX9" fmla="*/ 26249 w 2057679"/>
                    <a:gd name="connsiteY9" fmla="*/ 962049 h 1746769"/>
                    <a:gd name="connsiteX10" fmla="*/ 3351 w 2057679"/>
                    <a:gd name="connsiteY10" fmla="*/ 876592 h 1746769"/>
                    <a:gd name="connsiteX11" fmla="*/ 3351 w 2057679"/>
                    <a:gd name="connsiteY11" fmla="*/ 876592 h 1746769"/>
                    <a:gd name="connsiteX12" fmla="*/ 3351 w 2057679"/>
                    <a:gd name="connsiteY12" fmla="*/ 876591 h 1746769"/>
                    <a:gd name="connsiteX13" fmla="*/ 194745 w 2057679"/>
                    <a:gd name="connsiteY13" fmla="*/ 0 h 1746769"/>
                    <a:gd name="connsiteX0" fmla="*/ 191394 w 2054328"/>
                    <a:gd name="connsiteY0" fmla="*/ 0 h 1746769"/>
                    <a:gd name="connsiteX1" fmla="*/ 574186 w 2054328"/>
                    <a:gd name="connsiteY1" fmla="*/ 0 h 1746769"/>
                    <a:gd name="connsiteX2" fmla="*/ 765582 w 2054328"/>
                    <a:gd name="connsiteY2" fmla="*/ 876593 h 1746769"/>
                    <a:gd name="connsiteX3" fmla="*/ 763094 w 2054328"/>
                    <a:gd name="connsiteY3" fmla="*/ 876593 h 1746769"/>
                    <a:gd name="connsiteX4" fmla="*/ 776280 w 2054328"/>
                    <a:gd name="connsiteY4" fmla="*/ 897494 h 1746769"/>
                    <a:gd name="connsiteX5" fmla="*/ 1133415 w 2054328"/>
                    <a:gd name="connsiteY5" fmla="*/ 1017255 h 1746769"/>
                    <a:gd name="connsiteX6" fmla="*/ 1868589 w 2054328"/>
                    <a:gd name="connsiteY6" fmla="*/ 820266 h 1746769"/>
                    <a:gd name="connsiteX7" fmla="*/ 2054328 w 2054328"/>
                    <a:gd name="connsiteY7" fmla="*/ 1513453 h 1746769"/>
                    <a:gd name="connsiteX8" fmla="*/ 1319154 w 2054328"/>
                    <a:gd name="connsiteY8" fmla="*/ 1710443 h 1746769"/>
                    <a:gd name="connsiteX9" fmla="*/ 22898 w 2054328"/>
                    <a:gd name="connsiteY9" fmla="*/ 962049 h 1746769"/>
                    <a:gd name="connsiteX10" fmla="*/ 0 w 2054328"/>
                    <a:gd name="connsiteY10" fmla="*/ 876592 h 1746769"/>
                    <a:gd name="connsiteX11" fmla="*/ 0 w 2054328"/>
                    <a:gd name="connsiteY11" fmla="*/ 876592 h 1746769"/>
                    <a:gd name="connsiteX12" fmla="*/ 191394 w 2054328"/>
                    <a:gd name="connsiteY12" fmla="*/ 0 h 1746769"/>
                    <a:gd name="connsiteX0" fmla="*/ 191394 w 2054328"/>
                    <a:gd name="connsiteY0" fmla="*/ 0 h 1746769"/>
                    <a:gd name="connsiteX1" fmla="*/ 574186 w 2054328"/>
                    <a:gd name="connsiteY1" fmla="*/ 0 h 1746769"/>
                    <a:gd name="connsiteX2" fmla="*/ 765582 w 2054328"/>
                    <a:gd name="connsiteY2" fmla="*/ 876593 h 1746769"/>
                    <a:gd name="connsiteX3" fmla="*/ 763094 w 2054328"/>
                    <a:gd name="connsiteY3" fmla="*/ 876593 h 1746769"/>
                    <a:gd name="connsiteX4" fmla="*/ 776280 w 2054328"/>
                    <a:gd name="connsiteY4" fmla="*/ 897494 h 1746769"/>
                    <a:gd name="connsiteX5" fmla="*/ 1133415 w 2054328"/>
                    <a:gd name="connsiteY5" fmla="*/ 1017255 h 1746769"/>
                    <a:gd name="connsiteX6" fmla="*/ 1868589 w 2054328"/>
                    <a:gd name="connsiteY6" fmla="*/ 820266 h 1746769"/>
                    <a:gd name="connsiteX7" fmla="*/ 2054328 w 2054328"/>
                    <a:gd name="connsiteY7" fmla="*/ 1513453 h 1746769"/>
                    <a:gd name="connsiteX8" fmla="*/ 1319154 w 2054328"/>
                    <a:gd name="connsiteY8" fmla="*/ 1710443 h 1746769"/>
                    <a:gd name="connsiteX9" fmla="*/ 22898 w 2054328"/>
                    <a:gd name="connsiteY9" fmla="*/ 962049 h 1746769"/>
                    <a:gd name="connsiteX10" fmla="*/ 0 w 2054328"/>
                    <a:gd name="connsiteY10" fmla="*/ 876592 h 1746769"/>
                    <a:gd name="connsiteX11" fmla="*/ 191394 w 2054328"/>
                    <a:gd name="connsiteY11" fmla="*/ 0 h 1746769"/>
                    <a:gd name="connsiteX0" fmla="*/ 168496 w 2031430"/>
                    <a:gd name="connsiteY0" fmla="*/ 0 h 1746769"/>
                    <a:gd name="connsiteX1" fmla="*/ 551288 w 2031430"/>
                    <a:gd name="connsiteY1" fmla="*/ 0 h 1746769"/>
                    <a:gd name="connsiteX2" fmla="*/ 742684 w 2031430"/>
                    <a:gd name="connsiteY2" fmla="*/ 876593 h 1746769"/>
                    <a:gd name="connsiteX3" fmla="*/ 740196 w 2031430"/>
                    <a:gd name="connsiteY3" fmla="*/ 876593 h 1746769"/>
                    <a:gd name="connsiteX4" fmla="*/ 753382 w 2031430"/>
                    <a:gd name="connsiteY4" fmla="*/ 897494 h 1746769"/>
                    <a:gd name="connsiteX5" fmla="*/ 1110517 w 2031430"/>
                    <a:gd name="connsiteY5" fmla="*/ 1017255 h 1746769"/>
                    <a:gd name="connsiteX6" fmla="*/ 1845691 w 2031430"/>
                    <a:gd name="connsiteY6" fmla="*/ 820266 h 1746769"/>
                    <a:gd name="connsiteX7" fmla="*/ 2031430 w 2031430"/>
                    <a:gd name="connsiteY7" fmla="*/ 1513453 h 1746769"/>
                    <a:gd name="connsiteX8" fmla="*/ 1296256 w 2031430"/>
                    <a:gd name="connsiteY8" fmla="*/ 1710443 h 1746769"/>
                    <a:gd name="connsiteX9" fmla="*/ 0 w 2031430"/>
                    <a:gd name="connsiteY9" fmla="*/ 962049 h 1746769"/>
                    <a:gd name="connsiteX10" fmla="*/ 168496 w 2031430"/>
                    <a:gd name="connsiteY10" fmla="*/ 0 h 1746769"/>
                    <a:gd name="connsiteX0" fmla="*/ 182148 w 2045082"/>
                    <a:gd name="connsiteY0" fmla="*/ 0 h 1746769"/>
                    <a:gd name="connsiteX1" fmla="*/ 564940 w 2045082"/>
                    <a:gd name="connsiteY1" fmla="*/ 0 h 1746769"/>
                    <a:gd name="connsiteX2" fmla="*/ 756336 w 2045082"/>
                    <a:gd name="connsiteY2" fmla="*/ 876593 h 1746769"/>
                    <a:gd name="connsiteX3" fmla="*/ 753848 w 2045082"/>
                    <a:gd name="connsiteY3" fmla="*/ 876593 h 1746769"/>
                    <a:gd name="connsiteX4" fmla="*/ 767034 w 2045082"/>
                    <a:gd name="connsiteY4" fmla="*/ 897494 h 1746769"/>
                    <a:gd name="connsiteX5" fmla="*/ 1124169 w 2045082"/>
                    <a:gd name="connsiteY5" fmla="*/ 1017255 h 1746769"/>
                    <a:gd name="connsiteX6" fmla="*/ 1859343 w 2045082"/>
                    <a:gd name="connsiteY6" fmla="*/ 820266 h 1746769"/>
                    <a:gd name="connsiteX7" fmla="*/ 2045082 w 2045082"/>
                    <a:gd name="connsiteY7" fmla="*/ 1513453 h 1746769"/>
                    <a:gd name="connsiteX8" fmla="*/ 1309908 w 2045082"/>
                    <a:gd name="connsiteY8" fmla="*/ 1710443 h 1746769"/>
                    <a:gd name="connsiteX9" fmla="*/ 13652 w 2045082"/>
                    <a:gd name="connsiteY9" fmla="*/ 962049 h 1746769"/>
                    <a:gd name="connsiteX10" fmla="*/ 182148 w 2045082"/>
                    <a:gd name="connsiteY10" fmla="*/ 0 h 1746769"/>
                    <a:gd name="connsiteX0" fmla="*/ 182316 w 2045250"/>
                    <a:gd name="connsiteY0" fmla="*/ 0 h 1746769"/>
                    <a:gd name="connsiteX1" fmla="*/ 565108 w 2045250"/>
                    <a:gd name="connsiteY1" fmla="*/ 0 h 1746769"/>
                    <a:gd name="connsiteX2" fmla="*/ 756504 w 2045250"/>
                    <a:gd name="connsiteY2" fmla="*/ 876593 h 1746769"/>
                    <a:gd name="connsiteX3" fmla="*/ 754016 w 2045250"/>
                    <a:gd name="connsiteY3" fmla="*/ 876593 h 1746769"/>
                    <a:gd name="connsiteX4" fmla="*/ 767202 w 2045250"/>
                    <a:gd name="connsiteY4" fmla="*/ 897494 h 1746769"/>
                    <a:gd name="connsiteX5" fmla="*/ 1124337 w 2045250"/>
                    <a:gd name="connsiteY5" fmla="*/ 1017255 h 1746769"/>
                    <a:gd name="connsiteX6" fmla="*/ 1859511 w 2045250"/>
                    <a:gd name="connsiteY6" fmla="*/ 820266 h 1746769"/>
                    <a:gd name="connsiteX7" fmla="*/ 2045250 w 2045250"/>
                    <a:gd name="connsiteY7" fmla="*/ 1513453 h 1746769"/>
                    <a:gd name="connsiteX8" fmla="*/ 1310076 w 2045250"/>
                    <a:gd name="connsiteY8" fmla="*/ 1710443 h 1746769"/>
                    <a:gd name="connsiteX9" fmla="*/ 13820 w 2045250"/>
                    <a:gd name="connsiteY9" fmla="*/ 962049 h 1746769"/>
                    <a:gd name="connsiteX10" fmla="*/ 182316 w 2045250"/>
                    <a:gd name="connsiteY10" fmla="*/ 0 h 1746769"/>
                    <a:gd name="connsiteX0" fmla="*/ 182316 w 2045250"/>
                    <a:gd name="connsiteY0" fmla="*/ 0 h 1746769"/>
                    <a:gd name="connsiteX1" fmla="*/ 565108 w 2045250"/>
                    <a:gd name="connsiteY1" fmla="*/ 0 h 1746769"/>
                    <a:gd name="connsiteX2" fmla="*/ 756504 w 2045250"/>
                    <a:gd name="connsiteY2" fmla="*/ 876593 h 1746769"/>
                    <a:gd name="connsiteX3" fmla="*/ 767202 w 2045250"/>
                    <a:gd name="connsiteY3" fmla="*/ 897494 h 1746769"/>
                    <a:gd name="connsiteX4" fmla="*/ 1124337 w 2045250"/>
                    <a:gd name="connsiteY4" fmla="*/ 1017255 h 1746769"/>
                    <a:gd name="connsiteX5" fmla="*/ 1859511 w 2045250"/>
                    <a:gd name="connsiteY5" fmla="*/ 820266 h 1746769"/>
                    <a:gd name="connsiteX6" fmla="*/ 2045250 w 2045250"/>
                    <a:gd name="connsiteY6" fmla="*/ 1513453 h 1746769"/>
                    <a:gd name="connsiteX7" fmla="*/ 1310076 w 2045250"/>
                    <a:gd name="connsiteY7" fmla="*/ 1710443 h 1746769"/>
                    <a:gd name="connsiteX8" fmla="*/ 13820 w 2045250"/>
                    <a:gd name="connsiteY8" fmla="*/ 962049 h 1746769"/>
                    <a:gd name="connsiteX9" fmla="*/ 182316 w 2045250"/>
                    <a:gd name="connsiteY9" fmla="*/ 0 h 1746769"/>
                    <a:gd name="connsiteX0" fmla="*/ 182316 w 2045250"/>
                    <a:gd name="connsiteY0" fmla="*/ 0 h 1746769"/>
                    <a:gd name="connsiteX1" fmla="*/ 565108 w 2045250"/>
                    <a:gd name="connsiteY1" fmla="*/ 0 h 1746769"/>
                    <a:gd name="connsiteX2" fmla="*/ 767202 w 2045250"/>
                    <a:gd name="connsiteY2" fmla="*/ 897494 h 1746769"/>
                    <a:gd name="connsiteX3" fmla="*/ 1124337 w 2045250"/>
                    <a:gd name="connsiteY3" fmla="*/ 1017255 h 1746769"/>
                    <a:gd name="connsiteX4" fmla="*/ 1859511 w 2045250"/>
                    <a:gd name="connsiteY4" fmla="*/ 820266 h 1746769"/>
                    <a:gd name="connsiteX5" fmla="*/ 2045250 w 2045250"/>
                    <a:gd name="connsiteY5" fmla="*/ 1513453 h 1746769"/>
                    <a:gd name="connsiteX6" fmla="*/ 1310076 w 2045250"/>
                    <a:gd name="connsiteY6" fmla="*/ 1710443 h 1746769"/>
                    <a:gd name="connsiteX7" fmla="*/ 13820 w 2045250"/>
                    <a:gd name="connsiteY7" fmla="*/ 962049 h 1746769"/>
                    <a:gd name="connsiteX8" fmla="*/ 182316 w 2045250"/>
                    <a:gd name="connsiteY8" fmla="*/ 0 h 1746769"/>
                    <a:gd name="connsiteX0" fmla="*/ 182316 w 2045250"/>
                    <a:gd name="connsiteY0" fmla="*/ 0 h 1746769"/>
                    <a:gd name="connsiteX1" fmla="*/ 565108 w 2045250"/>
                    <a:gd name="connsiteY1" fmla="*/ 0 h 1746769"/>
                    <a:gd name="connsiteX2" fmla="*/ 767202 w 2045250"/>
                    <a:gd name="connsiteY2" fmla="*/ 897494 h 1746769"/>
                    <a:gd name="connsiteX3" fmla="*/ 1124337 w 2045250"/>
                    <a:gd name="connsiteY3" fmla="*/ 1017255 h 1746769"/>
                    <a:gd name="connsiteX4" fmla="*/ 1859511 w 2045250"/>
                    <a:gd name="connsiteY4" fmla="*/ 820266 h 1746769"/>
                    <a:gd name="connsiteX5" fmla="*/ 2045250 w 2045250"/>
                    <a:gd name="connsiteY5" fmla="*/ 1513453 h 1746769"/>
                    <a:gd name="connsiteX6" fmla="*/ 1310076 w 2045250"/>
                    <a:gd name="connsiteY6" fmla="*/ 1710443 h 1746769"/>
                    <a:gd name="connsiteX7" fmla="*/ 13820 w 2045250"/>
                    <a:gd name="connsiteY7" fmla="*/ 962049 h 1746769"/>
                    <a:gd name="connsiteX8" fmla="*/ 182316 w 2045250"/>
                    <a:gd name="connsiteY8" fmla="*/ 0 h 1746769"/>
                    <a:gd name="connsiteX0" fmla="*/ 182316 w 2045250"/>
                    <a:gd name="connsiteY0" fmla="*/ 0 h 1746769"/>
                    <a:gd name="connsiteX1" fmla="*/ 565108 w 2045250"/>
                    <a:gd name="connsiteY1" fmla="*/ 0 h 1746769"/>
                    <a:gd name="connsiteX2" fmla="*/ 767202 w 2045250"/>
                    <a:gd name="connsiteY2" fmla="*/ 897494 h 1746769"/>
                    <a:gd name="connsiteX3" fmla="*/ 1124337 w 2045250"/>
                    <a:gd name="connsiteY3" fmla="*/ 1017255 h 1746769"/>
                    <a:gd name="connsiteX4" fmla="*/ 1859511 w 2045250"/>
                    <a:gd name="connsiteY4" fmla="*/ 820266 h 1746769"/>
                    <a:gd name="connsiteX5" fmla="*/ 2045250 w 2045250"/>
                    <a:gd name="connsiteY5" fmla="*/ 1513453 h 1746769"/>
                    <a:gd name="connsiteX6" fmla="*/ 1310076 w 2045250"/>
                    <a:gd name="connsiteY6" fmla="*/ 1710443 h 1746769"/>
                    <a:gd name="connsiteX7" fmla="*/ 13820 w 2045250"/>
                    <a:gd name="connsiteY7" fmla="*/ 962049 h 1746769"/>
                    <a:gd name="connsiteX8" fmla="*/ 182316 w 2045250"/>
                    <a:gd name="connsiteY8" fmla="*/ 0 h 1746769"/>
                    <a:gd name="connsiteX0" fmla="*/ 182316 w 2045250"/>
                    <a:gd name="connsiteY0" fmla="*/ 0 h 1746769"/>
                    <a:gd name="connsiteX1" fmla="*/ 565108 w 2045250"/>
                    <a:gd name="connsiteY1" fmla="*/ 0 h 1746769"/>
                    <a:gd name="connsiteX2" fmla="*/ 767202 w 2045250"/>
                    <a:gd name="connsiteY2" fmla="*/ 897494 h 1746769"/>
                    <a:gd name="connsiteX3" fmla="*/ 1124337 w 2045250"/>
                    <a:gd name="connsiteY3" fmla="*/ 1017255 h 1746769"/>
                    <a:gd name="connsiteX4" fmla="*/ 1859511 w 2045250"/>
                    <a:gd name="connsiteY4" fmla="*/ 820266 h 1746769"/>
                    <a:gd name="connsiteX5" fmla="*/ 2045250 w 2045250"/>
                    <a:gd name="connsiteY5" fmla="*/ 1513453 h 1746769"/>
                    <a:gd name="connsiteX6" fmla="*/ 1310076 w 2045250"/>
                    <a:gd name="connsiteY6" fmla="*/ 1710443 h 1746769"/>
                    <a:gd name="connsiteX7" fmla="*/ 13820 w 2045250"/>
                    <a:gd name="connsiteY7" fmla="*/ 962049 h 1746769"/>
                    <a:gd name="connsiteX8" fmla="*/ 182316 w 2045250"/>
                    <a:gd name="connsiteY8" fmla="*/ 0 h 1746769"/>
                    <a:gd name="connsiteX0" fmla="*/ 184315 w 2047249"/>
                    <a:gd name="connsiteY0" fmla="*/ 0 h 1746769"/>
                    <a:gd name="connsiteX1" fmla="*/ 567107 w 2047249"/>
                    <a:gd name="connsiteY1" fmla="*/ 0 h 1746769"/>
                    <a:gd name="connsiteX2" fmla="*/ 769201 w 2047249"/>
                    <a:gd name="connsiteY2" fmla="*/ 897494 h 1746769"/>
                    <a:gd name="connsiteX3" fmla="*/ 1126336 w 2047249"/>
                    <a:gd name="connsiteY3" fmla="*/ 1017255 h 1746769"/>
                    <a:gd name="connsiteX4" fmla="*/ 1861510 w 2047249"/>
                    <a:gd name="connsiteY4" fmla="*/ 820266 h 1746769"/>
                    <a:gd name="connsiteX5" fmla="*/ 2047249 w 2047249"/>
                    <a:gd name="connsiteY5" fmla="*/ 1513453 h 1746769"/>
                    <a:gd name="connsiteX6" fmla="*/ 1312075 w 2047249"/>
                    <a:gd name="connsiteY6" fmla="*/ 1710443 h 1746769"/>
                    <a:gd name="connsiteX7" fmla="*/ 15819 w 2047249"/>
                    <a:gd name="connsiteY7" fmla="*/ 962049 h 1746769"/>
                    <a:gd name="connsiteX8" fmla="*/ 184315 w 2047249"/>
                    <a:gd name="connsiteY8" fmla="*/ 0 h 1746769"/>
                    <a:gd name="connsiteX0" fmla="*/ 184315 w 2047249"/>
                    <a:gd name="connsiteY0" fmla="*/ 0 h 1746769"/>
                    <a:gd name="connsiteX1" fmla="*/ 567933 w 2047249"/>
                    <a:gd name="connsiteY1" fmla="*/ 49084 h 1746769"/>
                    <a:gd name="connsiteX2" fmla="*/ 769201 w 2047249"/>
                    <a:gd name="connsiteY2" fmla="*/ 897494 h 1746769"/>
                    <a:gd name="connsiteX3" fmla="*/ 1126336 w 2047249"/>
                    <a:gd name="connsiteY3" fmla="*/ 1017255 h 1746769"/>
                    <a:gd name="connsiteX4" fmla="*/ 1861510 w 2047249"/>
                    <a:gd name="connsiteY4" fmla="*/ 820266 h 1746769"/>
                    <a:gd name="connsiteX5" fmla="*/ 2047249 w 2047249"/>
                    <a:gd name="connsiteY5" fmla="*/ 1513453 h 1746769"/>
                    <a:gd name="connsiteX6" fmla="*/ 1312075 w 2047249"/>
                    <a:gd name="connsiteY6" fmla="*/ 1710443 h 1746769"/>
                    <a:gd name="connsiteX7" fmla="*/ 15819 w 2047249"/>
                    <a:gd name="connsiteY7" fmla="*/ 962049 h 1746769"/>
                    <a:gd name="connsiteX8" fmla="*/ 184315 w 2047249"/>
                    <a:gd name="connsiteY8" fmla="*/ 0 h 1746769"/>
                    <a:gd name="connsiteX0" fmla="*/ 184315 w 2047249"/>
                    <a:gd name="connsiteY0" fmla="*/ 0 h 1746769"/>
                    <a:gd name="connsiteX1" fmla="*/ 567933 w 2047249"/>
                    <a:gd name="connsiteY1" fmla="*/ 49084 h 1746769"/>
                    <a:gd name="connsiteX2" fmla="*/ 769201 w 2047249"/>
                    <a:gd name="connsiteY2" fmla="*/ 897494 h 1746769"/>
                    <a:gd name="connsiteX3" fmla="*/ 1126336 w 2047249"/>
                    <a:gd name="connsiteY3" fmla="*/ 1017255 h 1746769"/>
                    <a:gd name="connsiteX4" fmla="*/ 1861510 w 2047249"/>
                    <a:gd name="connsiteY4" fmla="*/ 820266 h 1746769"/>
                    <a:gd name="connsiteX5" fmla="*/ 2047249 w 2047249"/>
                    <a:gd name="connsiteY5" fmla="*/ 1513453 h 1746769"/>
                    <a:gd name="connsiteX6" fmla="*/ 1312075 w 2047249"/>
                    <a:gd name="connsiteY6" fmla="*/ 1710443 h 1746769"/>
                    <a:gd name="connsiteX7" fmla="*/ 15819 w 2047249"/>
                    <a:gd name="connsiteY7" fmla="*/ 962049 h 1746769"/>
                    <a:gd name="connsiteX8" fmla="*/ 184315 w 2047249"/>
                    <a:gd name="connsiteY8" fmla="*/ 0 h 1746769"/>
                    <a:gd name="connsiteX0" fmla="*/ 184315 w 2047249"/>
                    <a:gd name="connsiteY0" fmla="*/ 90341 h 1837110"/>
                    <a:gd name="connsiteX1" fmla="*/ 408220 w 2047249"/>
                    <a:gd name="connsiteY1" fmla="*/ 458 h 1837110"/>
                    <a:gd name="connsiteX2" fmla="*/ 567933 w 2047249"/>
                    <a:gd name="connsiteY2" fmla="*/ 139425 h 1837110"/>
                    <a:gd name="connsiteX3" fmla="*/ 769201 w 2047249"/>
                    <a:gd name="connsiteY3" fmla="*/ 987835 h 1837110"/>
                    <a:gd name="connsiteX4" fmla="*/ 1126336 w 2047249"/>
                    <a:gd name="connsiteY4" fmla="*/ 1107596 h 1837110"/>
                    <a:gd name="connsiteX5" fmla="*/ 1861510 w 2047249"/>
                    <a:gd name="connsiteY5" fmla="*/ 910607 h 1837110"/>
                    <a:gd name="connsiteX6" fmla="*/ 2047249 w 2047249"/>
                    <a:gd name="connsiteY6" fmla="*/ 1603794 h 1837110"/>
                    <a:gd name="connsiteX7" fmla="*/ 1312075 w 2047249"/>
                    <a:gd name="connsiteY7" fmla="*/ 1800784 h 1837110"/>
                    <a:gd name="connsiteX8" fmla="*/ 15819 w 2047249"/>
                    <a:gd name="connsiteY8" fmla="*/ 1052390 h 1837110"/>
                    <a:gd name="connsiteX9" fmla="*/ 184315 w 2047249"/>
                    <a:gd name="connsiteY9" fmla="*/ 90341 h 1837110"/>
                    <a:gd name="connsiteX0" fmla="*/ 184315 w 2047249"/>
                    <a:gd name="connsiteY0" fmla="*/ 91450 h 1838219"/>
                    <a:gd name="connsiteX1" fmla="*/ 408220 w 2047249"/>
                    <a:gd name="connsiteY1" fmla="*/ 1567 h 1838219"/>
                    <a:gd name="connsiteX2" fmla="*/ 567933 w 2047249"/>
                    <a:gd name="connsiteY2" fmla="*/ 140534 h 1838219"/>
                    <a:gd name="connsiteX3" fmla="*/ 769201 w 2047249"/>
                    <a:gd name="connsiteY3" fmla="*/ 988944 h 1838219"/>
                    <a:gd name="connsiteX4" fmla="*/ 1126336 w 2047249"/>
                    <a:gd name="connsiteY4" fmla="*/ 1108705 h 1838219"/>
                    <a:gd name="connsiteX5" fmla="*/ 1861510 w 2047249"/>
                    <a:gd name="connsiteY5" fmla="*/ 911716 h 1838219"/>
                    <a:gd name="connsiteX6" fmla="*/ 2047249 w 2047249"/>
                    <a:gd name="connsiteY6" fmla="*/ 1604903 h 1838219"/>
                    <a:gd name="connsiteX7" fmla="*/ 1312075 w 2047249"/>
                    <a:gd name="connsiteY7" fmla="*/ 1801893 h 1838219"/>
                    <a:gd name="connsiteX8" fmla="*/ 15819 w 2047249"/>
                    <a:gd name="connsiteY8" fmla="*/ 1053499 h 1838219"/>
                    <a:gd name="connsiteX9" fmla="*/ 184315 w 2047249"/>
                    <a:gd name="connsiteY9" fmla="*/ 91450 h 1838219"/>
                    <a:gd name="connsiteX0" fmla="*/ 181695 w 2044629"/>
                    <a:gd name="connsiteY0" fmla="*/ 93391 h 1840160"/>
                    <a:gd name="connsiteX1" fmla="*/ 405600 w 2044629"/>
                    <a:gd name="connsiteY1" fmla="*/ 3508 h 1840160"/>
                    <a:gd name="connsiteX2" fmla="*/ 565313 w 2044629"/>
                    <a:gd name="connsiteY2" fmla="*/ 142475 h 1840160"/>
                    <a:gd name="connsiteX3" fmla="*/ 766581 w 2044629"/>
                    <a:gd name="connsiteY3" fmla="*/ 990885 h 1840160"/>
                    <a:gd name="connsiteX4" fmla="*/ 1123716 w 2044629"/>
                    <a:gd name="connsiteY4" fmla="*/ 1110646 h 1840160"/>
                    <a:gd name="connsiteX5" fmla="*/ 1858890 w 2044629"/>
                    <a:gd name="connsiteY5" fmla="*/ 913657 h 1840160"/>
                    <a:gd name="connsiteX6" fmla="*/ 2044629 w 2044629"/>
                    <a:gd name="connsiteY6" fmla="*/ 1606844 h 1840160"/>
                    <a:gd name="connsiteX7" fmla="*/ 1309455 w 2044629"/>
                    <a:gd name="connsiteY7" fmla="*/ 1803834 h 1840160"/>
                    <a:gd name="connsiteX8" fmla="*/ 13199 w 2044629"/>
                    <a:gd name="connsiteY8" fmla="*/ 1055440 h 1840160"/>
                    <a:gd name="connsiteX9" fmla="*/ 181695 w 2044629"/>
                    <a:gd name="connsiteY9" fmla="*/ 93391 h 1840160"/>
                    <a:gd name="connsiteX0" fmla="*/ 181695 w 2044629"/>
                    <a:gd name="connsiteY0" fmla="*/ 93391 h 1840160"/>
                    <a:gd name="connsiteX1" fmla="*/ 405600 w 2044629"/>
                    <a:gd name="connsiteY1" fmla="*/ 3508 h 1840160"/>
                    <a:gd name="connsiteX2" fmla="*/ 565313 w 2044629"/>
                    <a:gd name="connsiteY2" fmla="*/ 142475 h 1840160"/>
                    <a:gd name="connsiteX3" fmla="*/ 766581 w 2044629"/>
                    <a:gd name="connsiteY3" fmla="*/ 990885 h 1840160"/>
                    <a:gd name="connsiteX4" fmla="*/ 1123716 w 2044629"/>
                    <a:gd name="connsiteY4" fmla="*/ 1110646 h 1840160"/>
                    <a:gd name="connsiteX5" fmla="*/ 1858890 w 2044629"/>
                    <a:gd name="connsiteY5" fmla="*/ 913657 h 1840160"/>
                    <a:gd name="connsiteX6" fmla="*/ 2044629 w 2044629"/>
                    <a:gd name="connsiteY6" fmla="*/ 1606844 h 1840160"/>
                    <a:gd name="connsiteX7" fmla="*/ 1309455 w 2044629"/>
                    <a:gd name="connsiteY7" fmla="*/ 1803834 h 1840160"/>
                    <a:gd name="connsiteX8" fmla="*/ 13199 w 2044629"/>
                    <a:gd name="connsiteY8" fmla="*/ 1055440 h 1840160"/>
                    <a:gd name="connsiteX9" fmla="*/ 181695 w 2044629"/>
                    <a:gd name="connsiteY9" fmla="*/ 93391 h 1840160"/>
                    <a:gd name="connsiteX0" fmla="*/ 182870 w 2045804"/>
                    <a:gd name="connsiteY0" fmla="*/ 159250 h 1906019"/>
                    <a:gd name="connsiteX1" fmla="*/ 423890 w 2045804"/>
                    <a:gd name="connsiteY1" fmla="*/ 9874 h 1906019"/>
                    <a:gd name="connsiteX2" fmla="*/ 566488 w 2045804"/>
                    <a:gd name="connsiteY2" fmla="*/ 208334 h 1906019"/>
                    <a:gd name="connsiteX3" fmla="*/ 767756 w 2045804"/>
                    <a:gd name="connsiteY3" fmla="*/ 1056744 h 1906019"/>
                    <a:gd name="connsiteX4" fmla="*/ 1124891 w 2045804"/>
                    <a:gd name="connsiteY4" fmla="*/ 1176505 h 1906019"/>
                    <a:gd name="connsiteX5" fmla="*/ 1860065 w 2045804"/>
                    <a:gd name="connsiteY5" fmla="*/ 979516 h 1906019"/>
                    <a:gd name="connsiteX6" fmla="*/ 2045804 w 2045804"/>
                    <a:gd name="connsiteY6" fmla="*/ 1672703 h 1906019"/>
                    <a:gd name="connsiteX7" fmla="*/ 1310630 w 2045804"/>
                    <a:gd name="connsiteY7" fmla="*/ 1869693 h 1906019"/>
                    <a:gd name="connsiteX8" fmla="*/ 14374 w 2045804"/>
                    <a:gd name="connsiteY8" fmla="*/ 1121299 h 1906019"/>
                    <a:gd name="connsiteX9" fmla="*/ 182870 w 2045804"/>
                    <a:gd name="connsiteY9" fmla="*/ 159250 h 1906019"/>
                    <a:gd name="connsiteX0" fmla="*/ 182870 w 2045804"/>
                    <a:gd name="connsiteY0" fmla="*/ 157295 h 1904064"/>
                    <a:gd name="connsiteX1" fmla="*/ 423890 w 2045804"/>
                    <a:gd name="connsiteY1" fmla="*/ 7919 h 1904064"/>
                    <a:gd name="connsiteX2" fmla="*/ 566488 w 2045804"/>
                    <a:gd name="connsiteY2" fmla="*/ 206379 h 1904064"/>
                    <a:gd name="connsiteX3" fmla="*/ 767756 w 2045804"/>
                    <a:gd name="connsiteY3" fmla="*/ 1054789 h 1904064"/>
                    <a:gd name="connsiteX4" fmla="*/ 1124891 w 2045804"/>
                    <a:gd name="connsiteY4" fmla="*/ 1174550 h 1904064"/>
                    <a:gd name="connsiteX5" fmla="*/ 1860065 w 2045804"/>
                    <a:gd name="connsiteY5" fmla="*/ 977561 h 1904064"/>
                    <a:gd name="connsiteX6" fmla="*/ 2045804 w 2045804"/>
                    <a:gd name="connsiteY6" fmla="*/ 1670748 h 1904064"/>
                    <a:gd name="connsiteX7" fmla="*/ 1310630 w 2045804"/>
                    <a:gd name="connsiteY7" fmla="*/ 1867738 h 1904064"/>
                    <a:gd name="connsiteX8" fmla="*/ 14374 w 2045804"/>
                    <a:gd name="connsiteY8" fmla="*/ 1119344 h 1904064"/>
                    <a:gd name="connsiteX9" fmla="*/ 182870 w 2045804"/>
                    <a:gd name="connsiteY9" fmla="*/ 157295 h 1904064"/>
                    <a:gd name="connsiteX0" fmla="*/ 182870 w 2045804"/>
                    <a:gd name="connsiteY0" fmla="*/ 157295 h 1904064"/>
                    <a:gd name="connsiteX1" fmla="*/ 423890 w 2045804"/>
                    <a:gd name="connsiteY1" fmla="*/ 7919 h 1904064"/>
                    <a:gd name="connsiteX2" fmla="*/ 566488 w 2045804"/>
                    <a:gd name="connsiteY2" fmla="*/ 206379 h 1904064"/>
                    <a:gd name="connsiteX3" fmla="*/ 767756 w 2045804"/>
                    <a:gd name="connsiteY3" fmla="*/ 1054789 h 1904064"/>
                    <a:gd name="connsiteX4" fmla="*/ 1124891 w 2045804"/>
                    <a:gd name="connsiteY4" fmla="*/ 1174550 h 1904064"/>
                    <a:gd name="connsiteX5" fmla="*/ 1860065 w 2045804"/>
                    <a:gd name="connsiteY5" fmla="*/ 977561 h 1904064"/>
                    <a:gd name="connsiteX6" fmla="*/ 2045804 w 2045804"/>
                    <a:gd name="connsiteY6" fmla="*/ 1670748 h 1904064"/>
                    <a:gd name="connsiteX7" fmla="*/ 1310630 w 2045804"/>
                    <a:gd name="connsiteY7" fmla="*/ 1867738 h 1904064"/>
                    <a:gd name="connsiteX8" fmla="*/ 14374 w 2045804"/>
                    <a:gd name="connsiteY8" fmla="*/ 1119344 h 1904064"/>
                    <a:gd name="connsiteX9" fmla="*/ 182870 w 2045804"/>
                    <a:gd name="connsiteY9" fmla="*/ 157295 h 1904064"/>
                    <a:gd name="connsiteX0" fmla="*/ 182832 w 2045766"/>
                    <a:gd name="connsiteY0" fmla="*/ 199095 h 1945864"/>
                    <a:gd name="connsiteX1" fmla="*/ 420157 w 2045766"/>
                    <a:gd name="connsiteY1" fmla="*/ 2970 h 1945864"/>
                    <a:gd name="connsiteX2" fmla="*/ 566450 w 2045766"/>
                    <a:gd name="connsiteY2" fmla="*/ 248179 h 1945864"/>
                    <a:gd name="connsiteX3" fmla="*/ 767718 w 2045766"/>
                    <a:gd name="connsiteY3" fmla="*/ 1096589 h 1945864"/>
                    <a:gd name="connsiteX4" fmla="*/ 1124853 w 2045766"/>
                    <a:gd name="connsiteY4" fmla="*/ 1216350 h 1945864"/>
                    <a:gd name="connsiteX5" fmla="*/ 1860027 w 2045766"/>
                    <a:gd name="connsiteY5" fmla="*/ 1019361 h 1945864"/>
                    <a:gd name="connsiteX6" fmla="*/ 2045766 w 2045766"/>
                    <a:gd name="connsiteY6" fmla="*/ 1712548 h 1945864"/>
                    <a:gd name="connsiteX7" fmla="*/ 1310592 w 2045766"/>
                    <a:gd name="connsiteY7" fmla="*/ 1909538 h 1945864"/>
                    <a:gd name="connsiteX8" fmla="*/ 14336 w 2045766"/>
                    <a:gd name="connsiteY8" fmla="*/ 1161144 h 1945864"/>
                    <a:gd name="connsiteX9" fmla="*/ 182832 w 2045766"/>
                    <a:gd name="connsiteY9" fmla="*/ 199095 h 1945864"/>
                    <a:gd name="connsiteX0" fmla="*/ 182832 w 2045766"/>
                    <a:gd name="connsiteY0" fmla="*/ 199022 h 1945791"/>
                    <a:gd name="connsiteX1" fmla="*/ 420157 w 2045766"/>
                    <a:gd name="connsiteY1" fmla="*/ 2897 h 1945791"/>
                    <a:gd name="connsiteX2" fmla="*/ 566450 w 2045766"/>
                    <a:gd name="connsiteY2" fmla="*/ 248106 h 1945791"/>
                    <a:gd name="connsiteX3" fmla="*/ 767718 w 2045766"/>
                    <a:gd name="connsiteY3" fmla="*/ 1096516 h 1945791"/>
                    <a:gd name="connsiteX4" fmla="*/ 1124853 w 2045766"/>
                    <a:gd name="connsiteY4" fmla="*/ 1216277 h 1945791"/>
                    <a:gd name="connsiteX5" fmla="*/ 1860027 w 2045766"/>
                    <a:gd name="connsiteY5" fmla="*/ 1019288 h 1945791"/>
                    <a:gd name="connsiteX6" fmla="*/ 2045766 w 2045766"/>
                    <a:gd name="connsiteY6" fmla="*/ 1712475 h 1945791"/>
                    <a:gd name="connsiteX7" fmla="*/ 1310592 w 2045766"/>
                    <a:gd name="connsiteY7" fmla="*/ 1909465 h 1945791"/>
                    <a:gd name="connsiteX8" fmla="*/ 14336 w 2045766"/>
                    <a:gd name="connsiteY8" fmla="*/ 1161071 h 1945791"/>
                    <a:gd name="connsiteX9" fmla="*/ 182832 w 2045766"/>
                    <a:gd name="connsiteY9" fmla="*/ 199022 h 1945791"/>
                    <a:gd name="connsiteX0" fmla="*/ 182832 w 2045766"/>
                    <a:gd name="connsiteY0" fmla="*/ 199022 h 1945791"/>
                    <a:gd name="connsiteX1" fmla="*/ 420157 w 2045766"/>
                    <a:gd name="connsiteY1" fmla="*/ 2897 h 1945791"/>
                    <a:gd name="connsiteX2" fmla="*/ 566450 w 2045766"/>
                    <a:gd name="connsiteY2" fmla="*/ 248106 h 1945791"/>
                    <a:gd name="connsiteX3" fmla="*/ 767718 w 2045766"/>
                    <a:gd name="connsiteY3" fmla="*/ 1096516 h 1945791"/>
                    <a:gd name="connsiteX4" fmla="*/ 1124853 w 2045766"/>
                    <a:gd name="connsiteY4" fmla="*/ 1216277 h 1945791"/>
                    <a:gd name="connsiteX5" fmla="*/ 1860027 w 2045766"/>
                    <a:gd name="connsiteY5" fmla="*/ 1019288 h 1945791"/>
                    <a:gd name="connsiteX6" fmla="*/ 2045766 w 2045766"/>
                    <a:gd name="connsiteY6" fmla="*/ 1712475 h 1945791"/>
                    <a:gd name="connsiteX7" fmla="*/ 1310592 w 2045766"/>
                    <a:gd name="connsiteY7" fmla="*/ 1909465 h 1945791"/>
                    <a:gd name="connsiteX8" fmla="*/ 14336 w 2045766"/>
                    <a:gd name="connsiteY8" fmla="*/ 1161071 h 1945791"/>
                    <a:gd name="connsiteX9" fmla="*/ 182832 w 2045766"/>
                    <a:gd name="connsiteY9" fmla="*/ 199022 h 1945791"/>
                    <a:gd name="connsiteX0" fmla="*/ 182832 w 2045766"/>
                    <a:gd name="connsiteY0" fmla="*/ 199794 h 1946563"/>
                    <a:gd name="connsiteX1" fmla="*/ 420157 w 2045766"/>
                    <a:gd name="connsiteY1" fmla="*/ 3669 h 1946563"/>
                    <a:gd name="connsiteX2" fmla="*/ 566450 w 2045766"/>
                    <a:gd name="connsiteY2" fmla="*/ 248878 h 1946563"/>
                    <a:gd name="connsiteX3" fmla="*/ 767718 w 2045766"/>
                    <a:gd name="connsiteY3" fmla="*/ 1097288 h 1946563"/>
                    <a:gd name="connsiteX4" fmla="*/ 1124853 w 2045766"/>
                    <a:gd name="connsiteY4" fmla="*/ 1217049 h 1946563"/>
                    <a:gd name="connsiteX5" fmla="*/ 1860027 w 2045766"/>
                    <a:gd name="connsiteY5" fmla="*/ 1020060 h 1946563"/>
                    <a:gd name="connsiteX6" fmla="*/ 2045766 w 2045766"/>
                    <a:gd name="connsiteY6" fmla="*/ 1713247 h 1946563"/>
                    <a:gd name="connsiteX7" fmla="*/ 1310592 w 2045766"/>
                    <a:gd name="connsiteY7" fmla="*/ 1910237 h 1946563"/>
                    <a:gd name="connsiteX8" fmla="*/ 14336 w 2045766"/>
                    <a:gd name="connsiteY8" fmla="*/ 1161843 h 1946563"/>
                    <a:gd name="connsiteX9" fmla="*/ 182832 w 2045766"/>
                    <a:gd name="connsiteY9" fmla="*/ 199794 h 1946563"/>
                    <a:gd name="connsiteX0" fmla="*/ 182832 w 2045766"/>
                    <a:gd name="connsiteY0" fmla="*/ 202701 h 1949470"/>
                    <a:gd name="connsiteX1" fmla="*/ 426718 w 2045766"/>
                    <a:gd name="connsiteY1" fmla="*/ 3409 h 1949470"/>
                    <a:gd name="connsiteX2" fmla="*/ 566450 w 2045766"/>
                    <a:gd name="connsiteY2" fmla="*/ 251785 h 1949470"/>
                    <a:gd name="connsiteX3" fmla="*/ 767718 w 2045766"/>
                    <a:gd name="connsiteY3" fmla="*/ 1100195 h 1949470"/>
                    <a:gd name="connsiteX4" fmla="*/ 1124853 w 2045766"/>
                    <a:gd name="connsiteY4" fmla="*/ 1219956 h 1949470"/>
                    <a:gd name="connsiteX5" fmla="*/ 1860027 w 2045766"/>
                    <a:gd name="connsiteY5" fmla="*/ 1022967 h 1949470"/>
                    <a:gd name="connsiteX6" fmla="*/ 2045766 w 2045766"/>
                    <a:gd name="connsiteY6" fmla="*/ 1716154 h 1949470"/>
                    <a:gd name="connsiteX7" fmla="*/ 1310592 w 2045766"/>
                    <a:gd name="connsiteY7" fmla="*/ 1913144 h 1949470"/>
                    <a:gd name="connsiteX8" fmla="*/ 14336 w 2045766"/>
                    <a:gd name="connsiteY8" fmla="*/ 1164750 h 1949470"/>
                    <a:gd name="connsiteX9" fmla="*/ 182832 w 2045766"/>
                    <a:gd name="connsiteY9" fmla="*/ 202701 h 1949470"/>
                    <a:gd name="connsiteX0" fmla="*/ 182832 w 2045766"/>
                    <a:gd name="connsiteY0" fmla="*/ 202701 h 1949470"/>
                    <a:gd name="connsiteX1" fmla="*/ 426718 w 2045766"/>
                    <a:gd name="connsiteY1" fmla="*/ 3409 h 1949470"/>
                    <a:gd name="connsiteX2" fmla="*/ 566450 w 2045766"/>
                    <a:gd name="connsiteY2" fmla="*/ 251785 h 1949470"/>
                    <a:gd name="connsiteX3" fmla="*/ 767718 w 2045766"/>
                    <a:gd name="connsiteY3" fmla="*/ 1100195 h 1949470"/>
                    <a:gd name="connsiteX4" fmla="*/ 1124853 w 2045766"/>
                    <a:gd name="connsiteY4" fmla="*/ 1219956 h 1949470"/>
                    <a:gd name="connsiteX5" fmla="*/ 1860027 w 2045766"/>
                    <a:gd name="connsiteY5" fmla="*/ 1022967 h 1949470"/>
                    <a:gd name="connsiteX6" fmla="*/ 2045766 w 2045766"/>
                    <a:gd name="connsiteY6" fmla="*/ 1716154 h 1949470"/>
                    <a:gd name="connsiteX7" fmla="*/ 1310592 w 2045766"/>
                    <a:gd name="connsiteY7" fmla="*/ 1913144 h 1949470"/>
                    <a:gd name="connsiteX8" fmla="*/ 14336 w 2045766"/>
                    <a:gd name="connsiteY8" fmla="*/ 1164750 h 1949470"/>
                    <a:gd name="connsiteX9" fmla="*/ 182832 w 2045766"/>
                    <a:gd name="connsiteY9" fmla="*/ 202701 h 1949470"/>
                    <a:gd name="connsiteX0" fmla="*/ 182832 w 2045766"/>
                    <a:gd name="connsiteY0" fmla="*/ 220877 h 1967646"/>
                    <a:gd name="connsiteX1" fmla="*/ 522552 w 2045766"/>
                    <a:gd name="connsiteY1" fmla="*/ 2280 h 1967646"/>
                    <a:gd name="connsiteX2" fmla="*/ 566450 w 2045766"/>
                    <a:gd name="connsiteY2" fmla="*/ 269961 h 1967646"/>
                    <a:gd name="connsiteX3" fmla="*/ 767718 w 2045766"/>
                    <a:gd name="connsiteY3" fmla="*/ 1118371 h 1967646"/>
                    <a:gd name="connsiteX4" fmla="*/ 1124853 w 2045766"/>
                    <a:gd name="connsiteY4" fmla="*/ 1238132 h 1967646"/>
                    <a:gd name="connsiteX5" fmla="*/ 1860027 w 2045766"/>
                    <a:gd name="connsiteY5" fmla="*/ 1041143 h 1967646"/>
                    <a:gd name="connsiteX6" fmla="*/ 2045766 w 2045766"/>
                    <a:gd name="connsiteY6" fmla="*/ 1734330 h 1967646"/>
                    <a:gd name="connsiteX7" fmla="*/ 1310592 w 2045766"/>
                    <a:gd name="connsiteY7" fmla="*/ 1931320 h 1967646"/>
                    <a:gd name="connsiteX8" fmla="*/ 14336 w 2045766"/>
                    <a:gd name="connsiteY8" fmla="*/ 1182926 h 1967646"/>
                    <a:gd name="connsiteX9" fmla="*/ 182832 w 2045766"/>
                    <a:gd name="connsiteY9" fmla="*/ 220877 h 1967646"/>
                    <a:gd name="connsiteX0" fmla="*/ 182832 w 2045766"/>
                    <a:gd name="connsiteY0" fmla="*/ 222461 h 1969230"/>
                    <a:gd name="connsiteX1" fmla="*/ 522552 w 2045766"/>
                    <a:gd name="connsiteY1" fmla="*/ 3864 h 1969230"/>
                    <a:gd name="connsiteX2" fmla="*/ 566450 w 2045766"/>
                    <a:gd name="connsiteY2" fmla="*/ 271545 h 1969230"/>
                    <a:gd name="connsiteX3" fmla="*/ 767718 w 2045766"/>
                    <a:gd name="connsiteY3" fmla="*/ 1119955 h 1969230"/>
                    <a:gd name="connsiteX4" fmla="*/ 1124853 w 2045766"/>
                    <a:gd name="connsiteY4" fmla="*/ 1239716 h 1969230"/>
                    <a:gd name="connsiteX5" fmla="*/ 1860027 w 2045766"/>
                    <a:gd name="connsiteY5" fmla="*/ 1042727 h 1969230"/>
                    <a:gd name="connsiteX6" fmla="*/ 2045766 w 2045766"/>
                    <a:gd name="connsiteY6" fmla="*/ 1735914 h 1969230"/>
                    <a:gd name="connsiteX7" fmla="*/ 1310592 w 2045766"/>
                    <a:gd name="connsiteY7" fmla="*/ 1932904 h 1969230"/>
                    <a:gd name="connsiteX8" fmla="*/ 14336 w 2045766"/>
                    <a:gd name="connsiteY8" fmla="*/ 1184510 h 1969230"/>
                    <a:gd name="connsiteX9" fmla="*/ 182832 w 2045766"/>
                    <a:gd name="connsiteY9" fmla="*/ 222461 h 1969230"/>
                    <a:gd name="connsiteX0" fmla="*/ 182832 w 2045766"/>
                    <a:gd name="connsiteY0" fmla="*/ 181019 h 1927788"/>
                    <a:gd name="connsiteX1" fmla="*/ 431773 w 2045766"/>
                    <a:gd name="connsiteY1" fmla="*/ 8946 h 1927788"/>
                    <a:gd name="connsiteX2" fmla="*/ 566450 w 2045766"/>
                    <a:gd name="connsiteY2" fmla="*/ 230103 h 1927788"/>
                    <a:gd name="connsiteX3" fmla="*/ 767718 w 2045766"/>
                    <a:gd name="connsiteY3" fmla="*/ 1078513 h 1927788"/>
                    <a:gd name="connsiteX4" fmla="*/ 1124853 w 2045766"/>
                    <a:gd name="connsiteY4" fmla="*/ 1198274 h 1927788"/>
                    <a:gd name="connsiteX5" fmla="*/ 1860027 w 2045766"/>
                    <a:gd name="connsiteY5" fmla="*/ 1001285 h 1927788"/>
                    <a:gd name="connsiteX6" fmla="*/ 2045766 w 2045766"/>
                    <a:gd name="connsiteY6" fmla="*/ 1694472 h 1927788"/>
                    <a:gd name="connsiteX7" fmla="*/ 1310592 w 2045766"/>
                    <a:gd name="connsiteY7" fmla="*/ 1891462 h 1927788"/>
                    <a:gd name="connsiteX8" fmla="*/ 14336 w 2045766"/>
                    <a:gd name="connsiteY8" fmla="*/ 1143068 h 1927788"/>
                    <a:gd name="connsiteX9" fmla="*/ 182832 w 2045766"/>
                    <a:gd name="connsiteY9" fmla="*/ 181019 h 1927788"/>
                    <a:gd name="connsiteX0" fmla="*/ 182832 w 2045766"/>
                    <a:gd name="connsiteY0" fmla="*/ 181019 h 1927788"/>
                    <a:gd name="connsiteX1" fmla="*/ 431773 w 2045766"/>
                    <a:gd name="connsiteY1" fmla="*/ 8946 h 1927788"/>
                    <a:gd name="connsiteX2" fmla="*/ 566450 w 2045766"/>
                    <a:gd name="connsiteY2" fmla="*/ 230103 h 1927788"/>
                    <a:gd name="connsiteX3" fmla="*/ 767718 w 2045766"/>
                    <a:gd name="connsiteY3" fmla="*/ 1078513 h 1927788"/>
                    <a:gd name="connsiteX4" fmla="*/ 1124853 w 2045766"/>
                    <a:gd name="connsiteY4" fmla="*/ 1198274 h 1927788"/>
                    <a:gd name="connsiteX5" fmla="*/ 1860027 w 2045766"/>
                    <a:gd name="connsiteY5" fmla="*/ 1001285 h 1927788"/>
                    <a:gd name="connsiteX6" fmla="*/ 2045766 w 2045766"/>
                    <a:gd name="connsiteY6" fmla="*/ 1694472 h 1927788"/>
                    <a:gd name="connsiteX7" fmla="*/ 1310592 w 2045766"/>
                    <a:gd name="connsiteY7" fmla="*/ 1891462 h 1927788"/>
                    <a:gd name="connsiteX8" fmla="*/ 14336 w 2045766"/>
                    <a:gd name="connsiteY8" fmla="*/ 1143068 h 1927788"/>
                    <a:gd name="connsiteX9" fmla="*/ 182832 w 2045766"/>
                    <a:gd name="connsiteY9" fmla="*/ 181019 h 1927788"/>
                    <a:gd name="connsiteX0" fmla="*/ 182832 w 2045766"/>
                    <a:gd name="connsiteY0" fmla="*/ 181019 h 1927788"/>
                    <a:gd name="connsiteX1" fmla="*/ 431773 w 2045766"/>
                    <a:gd name="connsiteY1" fmla="*/ 8946 h 1927788"/>
                    <a:gd name="connsiteX2" fmla="*/ 566450 w 2045766"/>
                    <a:gd name="connsiteY2" fmla="*/ 230103 h 1927788"/>
                    <a:gd name="connsiteX3" fmla="*/ 767718 w 2045766"/>
                    <a:gd name="connsiteY3" fmla="*/ 1078513 h 1927788"/>
                    <a:gd name="connsiteX4" fmla="*/ 1124853 w 2045766"/>
                    <a:gd name="connsiteY4" fmla="*/ 1198274 h 1927788"/>
                    <a:gd name="connsiteX5" fmla="*/ 1860027 w 2045766"/>
                    <a:gd name="connsiteY5" fmla="*/ 1001285 h 1927788"/>
                    <a:gd name="connsiteX6" fmla="*/ 2045766 w 2045766"/>
                    <a:gd name="connsiteY6" fmla="*/ 1694472 h 1927788"/>
                    <a:gd name="connsiteX7" fmla="*/ 1310592 w 2045766"/>
                    <a:gd name="connsiteY7" fmla="*/ 1891462 h 1927788"/>
                    <a:gd name="connsiteX8" fmla="*/ 14336 w 2045766"/>
                    <a:gd name="connsiteY8" fmla="*/ 1143068 h 1927788"/>
                    <a:gd name="connsiteX9" fmla="*/ 182832 w 2045766"/>
                    <a:gd name="connsiteY9" fmla="*/ 181019 h 19277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045766" h="1927788">
                      <a:moveTo>
                        <a:pt x="182832" y="181019"/>
                      </a:moveTo>
                      <a:cubicBezTo>
                        <a:pt x="228904" y="-23169"/>
                        <a:pt x="322741" y="-7746"/>
                        <a:pt x="431773" y="8946"/>
                      </a:cubicBezTo>
                      <a:cubicBezTo>
                        <a:pt x="540805" y="25638"/>
                        <a:pt x="564961" y="50243"/>
                        <a:pt x="566450" y="230103"/>
                      </a:cubicBezTo>
                      <a:cubicBezTo>
                        <a:pt x="567939" y="409963"/>
                        <a:pt x="666524" y="965910"/>
                        <a:pt x="767718" y="1078513"/>
                      </a:cubicBezTo>
                      <a:cubicBezTo>
                        <a:pt x="849337" y="1183257"/>
                        <a:pt x="988519" y="1234804"/>
                        <a:pt x="1124853" y="1198274"/>
                      </a:cubicBezTo>
                      <a:lnTo>
                        <a:pt x="1860027" y="1001285"/>
                      </a:lnTo>
                      <a:lnTo>
                        <a:pt x="2045766" y="1694472"/>
                      </a:lnTo>
                      <a:lnTo>
                        <a:pt x="1310592" y="1891462"/>
                      </a:lnTo>
                      <a:cubicBezTo>
                        <a:pt x="745978" y="2042750"/>
                        <a:pt x="165624" y="1707682"/>
                        <a:pt x="14336" y="1143068"/>
                      </a:cubicBezTo>
                      <a:cubicBezTo>
                        <a:pt x="-49226" y="881584"/>
                        <a:pt x="115195" y="374048"/>
                        <a:pt x="182832" y="181019"/>
                      </a:cubicBezTo>
                      <a:close/>
                    </a:path>
                  </a:pathLst>
                </a:custGeom>
                <a:solidFill>
                  <a:srgbClr val="ED7D31">
                    <a:lumMod val="75000"/>
                  </a:srgbClr>
                </a:solidFill>
                <a:ln w="38100" cap="rnd" cmpd="sng" algn="ctr">
                  <a:solidFill>
                    <a:sysClr val="windowText" lastClr="000000"/>
                  </a:solidFill>
                  <a:prstDash val="solid"/>
                  <a:rou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136" name="フリーフォーム: 図形 1135">
                  <a:extLst>
                    <a:ext uri="{FF2B5EF4-FFF2-40B4-BE49-F238E27FC236}">
                      <a16:creationId xmlns:a16="http://schemas.microsoft.com/office/drawing/2014/main" id="{975700EB-930A-BFFE-A07E-49590D46FCEF}"/>
                    </a:ext>
                  </a:extLst>
                </p:cNvPr>
                <p:cNvSpPr/>
                <p:nvPr/>
              </p:nvSpPr>
              <p:spPr>
                <a:xfrm rot="1800000">
                  <a:off x="5040532" y="1588390"/>
                  <a:ext cx="262680" cy="219464"/>
                </a:xfrm>
                <a:custGeom>
                  <a:avLst/>
                  <a:gdLst>
                    <a:gd name="connsiteX0" fmla="*/ 225532 w 262680"/>
                    <a:gd name="connsiteY0" fmla="*/ 25624 h 219464"/>
                    <a:gd name="connsiteX1" fmla="*/ 242642 w 262680"/>
                    <a:gd name="connsiteY1" fmla="*/ 21987 h 219464"/>
                    <a:gd name="connsiteX2" fmla="*/ 243988 w 262680"/>
                    <a:gd name="connsiteY2" fmla="*/ 22237 h 219464"/>
                    <a:gd name="connsiteX3" fmla="*/ 262293 w 262680"/>
                    <a:gd name="connsiteY3" fmla="*/ 48875 h 219464"/>
                    <a:gd name="connsiteX4" fmla="*/ 258100 w 262680"/>
                    <a:gd name="connsiteY4" fmla="*/ 71494 h 219464"/>
                    <a:gd name="connsiteX5" fmla="*/ 231462 w 262680"/>
                    <a:gd name="connsiteY5" fmla="*/ 89800 h 219464"/>
                    <a:gd name="connsiteX6" fmla="*/ 230116 w 262680"/>
                    <a:gd name="connsiteY6" fmla="*/ 89551 h 219464"/>
                    <a:gd name="connsiteX7" fmla="*/ 211811 w 262680"/>
                    <a:gd name="connsiteY7" fmla="*/ 62913 h 219464"/>
                    <a:gd name="connsiteX8" fmla="*/ 216004 w 262680"/>
                    <a:gd name="connsiteY8" fmla="*/ 40293 h 219464"/>
                    <a:gd name="connsiteX9" fmla="*/ 225532 w 262680"/>
                    <a:gd name="connsiteY9" fmla="*/ 25624 h 219464"/>
                    <a:gd name="connsiteX10" fmla="*/ 46740 w 262680"/>
                    <a:gd name="connsiteY10" fmla="*/ 102620 h 219464"/>
                    <a:gd name="connsiteX11" fmla="*/ 69696 w 262680"/>
                    <a:gd name="connsiteY11" fmla="*/ 97986 h 219464"/>
                    <a:gd name="connsiteX12" fmla="*/ 157948 w 262680"/>
                    <a:gd name="connsiteY12" fmla="*/ 97986 h 219464"/>
                    <a:gd name="connsiteX13" fmla="*/ 216923 w 262680"/>
                    <a:gd name="connsiteY13" fmla="*/ 156961 h 219464"/>
                    <a:gd name="connsiteX14" fmla="*/ 216923 w 262680"/>
                    <a:gd name="connsiteY14" fmla="*/ 160489 h 219464"/>
                    <a:gd name="connsiteX15" fmla="*/ 157948 w 262680"/>
                    <a:gd name="connsiteY15" fmla="*/ 219464 h 219464"/>
                    <a:gd name="connsiteX16" fmla="*/ 69696 w 262680"/>
                    <a:gd name="connsiteY16" fmla="*/ 219464 h 219464"/>
                    <a:gd name="connsiteX17" fmla="*/ 10721 w 262680"/>
                    <a:gd name="connsiteY17" fmla="*/ 160489 h 219464"/>
                    <a:gd name="connsiteX18" fmla="*/ 10721 w 262680"/>
                    <a:gd name="connsiteY18" fmla="*/ 156961 h 219464"/>
                    <a:gd name="connsiteX19" fmla="*/ 46740 w 262680"/>
                    <a:gd name="connsiteY19" fmla="*/ 102620 h 219464"/>
                    <a:gd name="connsiteX20" fmla="*/ 151899 w 262680"/>
                    <a:gd name="connsiteY20" fmla="*/ 9926 h 219464"/>
                    <a:gd name="connsiteX21" fmla="*/ 168060 w 262680"/>
                    <a:gd name="connsiteY21" fmla="*/ 3232 h 219464"/>
                    <a:gd name="connsiteX22" fmla="*/ 169427 w 262680"/>
                    <a:gd name="connsiteY22" fmla="*/ 3232 h 219464"/>
                    <a:gd name="connsiteX23" fmla="*/ 192282 w 262680"/>
                    <a:gd name="connsiteY23" fmla="*/ 26087 h 219464"/>
                    <a:gd name="connsiteX24" fmla="*/ 192282 w 262680"/>
                    <a:gd name="connsiteY24" fmla="*/ 49092 h 219464"/>
                    <a:gd name="connsiteX25" fmla="*/ 169427 w 262680"/>
                    <a:gd name="connsiteY25" fmla="*/ 71947 h 219464"/>
                    <a:gd name="connsiteX26" fmla="*/ 168060 w 262680"/>
                    <a:gd name="connsiteY26" fmla="*/ 71947 h 219464"/>
                    <a:gd name="connsiteX27" fmla="*/ 145205 w 262680"/>
                    <a:gd name="connsiteY27" fmla="*/ 49092 h 219464"/>
                    <a:gd name="connsiteX28" fmla="*/ 145205 w 262680"/>
                    <a:gd name="connsiteY28" fmla="*/ 26087 h 219464"/>
                    <a:gd name="connsiteX29" fmla="*/ 151899 w 262680"/>
                    <a:gd name="connsiteY29" fmla="*/ 9926 h 219464"/>
                    <a:gd name="connsiteX30" fmla="*/ 81291 w 262680"/>
                    <a:gd name="connsiteY30" fmla="*/ 6694 h 219464"/>
                    <a:gd name="connsiteX31" fmla="*/ 97452 w 262680"/>
                    <a:gd name="connsiteY31" fmla="*/ 0 h 219464"/>
                    <a:gd name="connsiteX32" fmla="*/ 98820 w 262680"/>
                    <a:gd name="connsiteY32" fmla="*/ 0 h 219464"/>
                    <a:gd name="connsiteX33" fmla="*/ 121675 w 262680"/>
                    <a:gd name="connsiteY33" fmla="*/ 22855 h 219464"/>
                    <a:gd name="connsiteX34" fmla="*/ 121675 w 262680"/>
                    <a:gd name="connsiteY34" fmla="*/ 45860 h 219464"/>
                    <a:gd name="connsiteX35" fmla="*/ 98820 w 262680"/>
                    <a:gd name="connsiteY35" fmla="*/ 68715 h 219464"/>
                    <a:gd name="connsiteX36" fmla="*/ 97452 w 262680"/>
                    <a:gd name="connsiteY36" fmla="*/ 68715 h 219464"/>
                    <a:gd name="connsiteX37" fmla="*/ 74597 w 262680"/>
                    <a:gd name="connsiteY37" fmla="*/ 45860 h 219464"/>
                    <a:gd name="connsiteX38" fmla="*/ 74597 w 262680"/>
                    <a:gd name="connsiteY38" fmla="*/ 22855 h 219464"/>
                    <a:gd name="connsiteX39" fmla="*/ 81291 w 262680"/>
                    <a:gd name="connsiteY39" fmla="*/ 6694 h 219464"/>
                    <a:gd name="connsiteX40" fmla="*/ 19478 w 262680"/>
                    <a:gd name="connsiteY40" fmla="*/ 12325 h 219464"/>
                    <a:gd name="connsiteX41" fmla="*/ 20831 w 262680"/>
                    <a:gd name="connsiteY41" fmla="*/ 12123 h 219464"/>
                    <a:gd name="connsiteX42" fmla="*/ 46814 w 262680"/>
                    <a:gd name="connsiteY42" fmla="*/ 31347 h 219464"/>
                    <a:gd name="connsiteX43" fmla="*/ 50216 w 262680"/>
                    <a:gd name="connsiteY43" fmla="*/ 54099 h 219464"/>
                    <a:gd name="connsiteX44" fmla="*/ 30992 w 262680"/>
                    <a:gd name="connsiteY44" fmla="*/ 80083 h 219464"/>
                    <a:gd name="connsiteX45" fmla="*/ 29639 w 262680"/>
                    <a:gd name="connsiteY45" fmla="*/ 80285 h 219464"/>
                    <a:gd name="connsiteX46" fmla="*/ 3656 w 262680"/>
                    <a:gd name="connsiteY46" fmla="*/ 61061 h 219464"/>
                    <a:gd name="connsiteX47" fmla="*/ 254 w 262680"/>
                    <a:gd name="connsiteY47" fmla="*/ 38309 h 219464"/>
                    <a:gd name="connsiteX48" fmla="*/ 19478 w 262680"/>
                    <a:gd name="connsiteY48" fmla="*/ 12325 h 2194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</a:cxnLst>
                  <a:rect l="l" t="t" r="r" b="b"/>
                  <a:pathLst>
                    <a:path w="262680" h="219464">
                      <a:moveTo>
                        <a:pt x="225532" y="25624"/>
                      </a:moveTo>
                      <a:cubicBezTo>
                        <a:pt x="230353" y="22311"/>
                        <a:pt x="236437" y="20837"/>
                        <a:pt x="242642" y="21987"/>
                      </a:cubicBezTo>
                      <a:lnTo>
                        <a:pt x="243988" y="22237"/>
                      </a:lnTo>
                      <a:cubicBezTo>
                        <a:pt x="256398" y="24537"/>
                        <a:pt x="264594" y="36464"/>
                        <a:pt x="262293" y="48875"/>
                      </a:cubicBezTo>
                      <a:lnTo>
                        <a:pt x="258100" y="71494"/>
                      </a:lnTo>
                      <a:cubicBezTo>
                        <a:pt x="255799" y="83905"/>
                        <a:pt x="243872" y="92101"/>
                        <a:pt x="231462" y="89800"/>
                      </a:cubicBezTo>
                      <a:lnTo>
                        <a:pt x="230116" y="89551"/>
                      </a:lnTo>
                      <a:cubicBezTo>
                        <a:pt x="217706" y="87250"/>
                        <a:pt x="209510" y="75323"/>
                        <a:pt x="211811" y="62913"/>
                      </a:cubicBezTo>
                      <a:lnTo>
                        <a:pt x="216004" y="40293"/>
                      </a:lnTo>
                      <a:cubicBezTo>
                        <a:pt x="217154" y="34088"/>
                        <a:pt x="220712" y="28936"/>
                        <a:pt x="225532" y="25624"/>
                      </a:cubicBezTo>
                      <a:close/>
                      <a:moveTo>
                        <a:pt x="46740" y="102620"/>
                      </a:moveTo>
                      <a:cubicBezTo>
                        <a:pt x="53796" y="99636"/>
                        <a:pt x="61553" y="97986"/>
                        <a:pt x="69696" y="97986"/>
                      </a:cubicBezTo>
                      <a:lnTo>
                        <a:pt x="157948" y="97986"/>
                      </a:lnTo>
                      <a:cubicBezTo>
                        <a:pt x="190519" y="97986"/>
                        <a:pt x="216923" y="124390"/>
                        <a:pt x="216923" y="156961"/>
                      </a:cubicBezTo>
                      <a:lnTo>
                        <a:pt x="216923" y="160489"/>
                      </a:lnTo>
                      <a:cubicBezTo>
                        <a:pt x="216923" y="193060"/>
                        <a:pt x="190519" y="219464"/>
                        <a:pt x="157948" y="219464"/>
                      </a:cubicBezTo>
                      <a:lnTo>
                        <a:pt x="69696" y="219464"/>
                      </a:lnTo>
                      <a:cubicBezTo>
                        <a:pt x="37125" y="219464"/>
                        <a:pt x="10721" y="193060"/>
                        <a:pt x="10721" y="160489"/>
                      </a:cubicBezTo>
                      <a:lnTo>
                        <a:pt x="10721" y="156961"/>
                      </a:lnTo>
                      <a:cubicBezTo>
                        <a:pt x="10721" y="132533"/>
                        <a:pt x="25573" y="111573"/>
                        <a:pt x="46740" y="102620"/>
                      </a:cubicBezTo>
                      <a:close/>
                      <a:moveTo>
                        <a:pt x="151899" y="9926"/>
                      </a:moveTo>
                      <a:cubicBezTo>
                        <a:pt x="156035" y="5790"/>
                        <a:pt x="161749" y="3232"/>
                        <a:pt x="168060" y="3232"/>
                      </a:cubicBezTo>
                      <a:lnTo>
                        <a:pt x="169427" y="3232"/>
                      </a:lnTo>
                      <a:cubicBezTo>
                        <a:pt x="182049" y="3232"/>
                        <a:pt x="192282" y="13465"/>
                        <a:pt x="192282" y="26087"/>
                      </a:cubicBezTo>
                      <a:lnTo>
                        <a:pt x="192282" y="49092"/>
                      </a:lnTo>
                      <a:cubicBezTo>
                        <a:pt x="192282" y="61714"/>
                        <a:pt x="182049" y="71947"/>
                        <a:pt x="169427" y="71947"/>
                      </a:cubicBezTo>
                      <a:lnTo>
                        <a:pt x="168060" y="71947"/>
                      </a:lnTo>
                      <a:cubicBezTo>
                        <a:pt x="155438" y="71947"/>
                        <a:pt x="145205" y="61714"/>
                        <a:pt x="145205" y="49092"/>
                      </a:cubicBezTo>
                      <a:lnTo>
                        <a:pt x="145205" y="26087"/>
                      </a:lnTo>
                      <a:cubicBezTo>
                        <a:pt x="145205" y="19776"/>
                        <a:pt x="147763" y="14062"/>
                        <a:pt x="151899" y="9926"/>
                      </a:cubicBezTo>
                      <a:close/>
                      <a:moveTo>
                        <a:pt x="81291" y="6694"/>
                      </a:moveTo>
                      <a:cubicBezTo>
                        <a:pt x="85427" y="2558"/>
                        <a:pt x="91141" y="0"/>
                        <a:pt x="97452" y="0"/>
                      </a:cubicBezTo>
                      <a:lnTo>
                        <a:pt x="98820" y="0"/>
                      </a:lnTo>
                      <a:cubicBezTo>
                        <a:pt x="111442" y="0"/>
                        <a:pt x="121675" y="10233"/>
                        <a:pt x="121675" y="22855"/>
                      </a:cubicBezTo>
                      <a:lnTo>
                        <a:pt x="121675" y="45860"/>
                      </a:lnTo>
                      <a:cubicBezTo>
                        <a:pt x="121675" y="58482"/>
                        <a:pt x="111442" y="68715"/>
                        <a:pt x="98820" y="68715"/>
                      </a:cubicBezTo>
                      <a:lnTo>
                        <a:pt x="97452" y="68715"/>
                      </a:lnTo>
                      <a:cubicBezTo>
                        <a:pt x="84830" y="68715"/>
                        <a:pt x="74597" y="58482"/>
                        <a:pt x="74597" y="45860"/>
                      </a:cubicBezTo>
                      <a:lnTo>
                        <a:pt x="74597" y="22855"/>
                      </a:lnTo>
                      <a:cubicBezTo>
                        <a:pt x="74597" y="16544"/>
                        <a:pt x="77155" y="10830"/>
                        <a:pt x="81291" y="6694"/>
                      </a:cubicBezTo>
                      <a:close/>
                      <a:moveTo>
                        <a:pt x="19478" y="12325"/>
                      </a:moveTo>
                      <a:lnTo>
                        <a:pt x="20831" y="12123"/>
                      </a:lnTo>
                      <a:cubicBezTo>
                        <a:pt x="33314" y="10256"/>
                        <a:pt x="44948" y="18864"/>
                        <a:pt x="46814" y="31347"/>
                      </a:cubicBezTo>
                      <a:lnTo>
                        <a:pt x="50216" y="54099"/>
                      </a:lnTo>
                      <a:cubicBezTo>
                        <a:pt x="52083" y="66582"/>
                        <a:pt x="43475" y="78216"/>
                        <a:pt x="30992" y="80083"/>
                      </a:cubicBezTo>
                      <a:lnTo>
                        <a:pt x="29639" y="80285"/>
                      </a:lnTo>
                      <a:cubicBezTo>
                        <a:pt x="17156" y="82151"/>
                        <a:pt x="5522" y="73544"/>
                        <a:pt x="3656" y="61061"/>
                      </a:cubicBezTo>
                      <a:lnTo>
                        <a:pt x="254" y="38309"/>
                      </a:lnTo>
                      <a:cubicBezTo>
                        <a:pt x="-1612" y="25826"/>
                        <a:pt x="6995" y="14192"/>
                        <a:pt x="19478" y="12325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38100" cap="rnd" cmpd="sng" algn="ctr">
                  <a:noFill/>
                  <a:prstDash val="solid"/>
                  <a:rou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</a:endParaRPr>
                </a:p>
              </p:txBody>
            </p:sp>
          </p:grpSp>
          <p:grpSp>
            <p:nvGrpSpPr>
              <p:cNvPr id="1113" name="グループ化 1112">
                <a:extLst>
                  <a:ext uri="{FF2B5EF4-FFF2-40B4-BE49-F238E27FC236}">
                    <a16:creationId xmlns:a16="http://schemas.microsoft.com/office/drawing/2014/main" id="{C4324E28-5A60-4B39-65EE-CBF775A0C764}"/>
                  </a:ext>
                </a:extLst>
              </p:cNvPr>
              <p:cNvGrpSpPr/>
              <p:nvPr/>
            </p:nvGrpSpPr>
            <p:grpSpPr>
              <a:xfrm>
                <a:off x="3794361" y="2438880"/>
                <a:ext cx="2006302" cy="2151213"/>
                <a:chOff x="4379059" y="1477798"/>
                <a:chExt cx="2006302" cy="2151213"/>
              </a:xfrm>
            </p:grpSpPr>
            <p:grpSp>
              <p:nvGrpSpPr>
                <p:cNvPr id="1127" name="グループ化 1126">
                  <a:extLst>
                    <a:ext uri="{FF2B5EF4-FFF2-40B4-BE49-F238E27FC236}">
                      <a16:creationId xmlns:a16="http://schemas.microsoft.com/office/drawing/2014/main" id="{D99623D5-6A8A-5791-11EE-C65C62CD68D8}"/>
                    </a:ext>
                  </a:extLst>
                </p:cNvPr>
                <p:cNvGrpSpPr/>
                <p:nvPr/>
              </p:nvGrpSpPr>
              <p:grpSpPr>
                <a:xfrm>
                  <a:off x="5147511" y="1477798"/>
                  <a:ext cx="204092" cy="169955"/>
                  <a:chOff x="5147511" y="1477798"/>
                  <a:chExt cx="204092" cy="169955"/>
                </a:xfrm>
              </p:grpSpPr>
              <p:sp>
                <p:nvSpPr>
                  <p:cNvPr id="1130" name="二等辺三角形 125">
                    <a:extLst>
                      <a:ext uri="{FF2B5EF4-FFF2-40B4-BE49-F238E27FC236}">
                        <a16:creationId xmlns:a16="http://schemas.microsoft.com/office/drawing/2014/main" id="{40AA5C67-C886-7674-D1ED-6EB430BC0F91}"/>
                      </a:ext>
                    </a:extLst>
                  </p:cNvPr>
                  <p:cNvSpPr/>
                  <p:nvPr/>
                </p:nvSpPr>
                <p:spPr>
                  <a:xfrm rot="1257251" flipH="1">
                    <a:off x="5147511" y="1477798"/>
                    <a:ext cx="56455" cy="72323"/>
                  </a:xfrm>
                  <a:custGeom>
                    <a:avLst/>
                    <a:gdLst>
                      <a:gd name="connsiteX0" fmla="*/ 0 w 150850"/>
                      <a:gd name="connsiteY0" fmla="*/ 171518 h 171518"/>
                      <a:gd name="connsiteX1" fmla="*/ 75425 w 150850"/>
                      <a:gd name="connsiteY1" fmla="*/ 0 h 171518"/>
                      <a:gd name="connsiteX2" fmla="*/ 150850 w 150850"/>
                      <a:gd name="connsiteY2" fmla="*/ 171518 h 171518"/>
                      <a:gd name="connsiteX3" fmla="*/ 0 w 150850"/>
                      <a:gd name="connsiteY3" fmla="*/ 171518 h 171518"/>
                      <a:gd name="connsiteX0" fmla="*/ 0 w 150850"/>
                      <a:gd name="connsiteY0" fmla="*/ 171554 h 171554"/>
                      <a:gd name="connsiteX1" fmla="*/ 75425 w 150850"/>
                      <a:gd name="connsiteY1" fmla="*/ 36 h 171554"/>
                      <a:gd name="connsiteX2" fmla="*/ 150850 w 150850"/>
                      <a:gd name="connsiteY2" fmla="*/ 171554 h 171554"/>
                      <a:gd name="connsiteX3" fmla="*/ 0 w 150850"/>
                      <a:gd name="connsiteY3" fmla="*/ 171554 h 1715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50850" h="171554">
                        <a:moveTo>
                          <a:pt x="0" y="171554"/>
                        </a:moveTo>
                        <a:cubicBezTo>
                          <a:pt x="25142" y="114381"/>
                          <a:pt x="52664" y="-2368"/>
                          <a:pt x="75425" y="36"/>
                        </a:cubicBezTo>
                        <a:cubicBezTo>
                          <a:pt x="98186" y="2440"/>
                          <a:pt x="125708" y="114381"/>
                          <a:pt x="150850" y="171554"/>
                        </a:cubicBezTo>
                        <a:lnTo>
                          <a:pt x="0" y="171554"/>
                        </a:lnTo>
                        <a:close/>
                      </a:path>
                    </a:pathLst>
                  </a:custGeom>
                  <a:solidFill>
                    <a:sysClr val="window" lastClr="FFFFFF">
                      <a:lumMod val="65000"/>
                    </a:sysClr>
                  </a:solidFill>
                  <a:ln w="19050" cap="rnd" cmpd="sng" algn="ctr">
                    <a:solidFill>
                      <a:sysClr val="window" lastClr="FFFFFF">
                        <a:lumMod val="50000"/>
                      </a:sysClr>
                    </a:solidFill>
                    <a:prstDash val="solid"/>
                    <a:rou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1131" name="二等辺三角形 125">
                    <a:extLst>
                      <a:ext uri="{FF2B5EF4-FFF2-40B4-BE49-F238E27FC236}">
                        <a16:creationId xmlns:a16="http://schemas.microsoft.com/office/drawing/2014/main" id="{D9286FC8-0851-170D-30E6-E2E1937717C8}"/>
                      </a:ext>
                    </a:extLst>
                  </p:cNvPr>
                  <p:cNvSpPr/>
                  <p:nvPr/>
                </p:nvSpPr>
                <p:spPr>
                  <a:xfrm rot="1800000" flipH="1">
                    <a:off x="5197517" y="1501609"/>
                    <a:ext cx="56455" cy="72323"/>
                  </a:xfrm>
                  <a:custGeom>
                    <a:avLst/>
                    <a:gdLst>
                      <a:gd name="connsiteX0" fmla="*/ 0 w 150850"/>
                      <a:gd name="connsiteY0" fmla="*/ 171518 h 171518"/>
                      <a:gd name="connsiteX1" fmla="*/ 75425 w 150850"/>
                      <a:gd name="connsiteY1" fmla="*/ 0 h 171518"/>
                      <a:gd name="connsiteX2" fmla="*/ 150850 w 150850"/>
                      <a:gd name="connsiteY2" fmla="*/ 171518 h 171518"/>
                      <a:gd name="connsiteX3" fmla="*/ 0 w 150850"/>
                      <a:gd name="connsiteY3" fmla="*/ 171518 h 171518"/>
                      <a:gd name="connsiteX0" fmla="*/ 0 w 150850"/>
                      <a:gd name="connsiteY0" fmla="*/ 171554 h 171554"/>
                      <a:gd name="connsiteX1" fmla="*/ 75425 w 150850"/>
                      <a:gd name="connsiteY1" fmla="*/ 36 h 171554"/>
                      <a:gd name="connsiteX2" fmla="*/ 150850 w 150850"/>
                      <a:gd name="connsiteY2" fmla="*/ 171554 h 171554"/>
                      <a:gd name="connsiteX3" fmla="*/ 0 w 150850"/>
                      <a:gd name="connsiteY3" fmla="*/ 171554 h 1715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50850" h="171554">
                        <a:moveTo>
                          <a:pt x="0" y="171554"/>
                        </a:moveTo>
                        <a:cubicBezTo>
                          <a:pt x="25142" y="114381"/>
                          <a:pt x="52664" y="-2368"/>
                          <a:pt x="75425" y="36"/>
                        </a:cubicBezTo>
                        <a:cubicBezTo>
                          <a:pt x="98186" y="2440"/>
                          <a:pt x="125708" y="114381"/>
                          <a:pt x="150850" y="171554"/>
                        </a:cubicBezTo>
                        <a:lnTo>
                          <a:pt x="0" y="171554"/>
                        </a:lnTo>
                        <a:close/>
                      </a:path>
                    </a:pathLst>
                  </a:custGeom>
                  <a:solidFill>
                    <a:sysClr val="window" lastClr="FFFFFF">
                      <a:lumMod val="65000"/>
                    </a:sysClr>
                  </a:solidFill>
                  <a:ln w="19050" cap="rnd" cmpd="sng" algn="ctr">
                    <a:solidFill>
                      <a:sysClr val="window" lastClr="FFFFFF">
                        <a:lumMod val="50000"/>
                      </a:sysClr>
                    </a:solidFill>
                    <a:prstDash val="solid"/>
                    <a:rou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1132" name="二等辺三角形 125">
                    <a:extLst>
                      <a:ext uri="{FF2B5EF4-FFF2-40B4-BE49-F238E27FC236}">
                        <a16:creationId xmlns:a16="http://schemas.microsoft.com/office/drawing/2014/main" id="{50091109-4821-FB31-C32F-4851E6FD2F58}"/>
                      </a:ext>
                    </a:extLst>
                  </p:cNvPr>
                  <p:cNvSpPr/>
                  <p:nvPr/>
                </p:nvSpPr>
                <p:spPr>
                  <a:xfrm rot="2051135" flipH="1">
                    <a:off x="5252286" y="1539712"/>
                    <a:ext cx="56455" cy="72323"/>
                  </a:xfrm>
                  <a:custGeom>
                    <a:avLst/>
                    <a:gdLst>
                      <a:gd name="connsiteX0" fmla="*/ 0 w 150850"/>
                      <a:gd name="connsiteY0" fmla="*/ 171518 h 171518"/>
                      <a:gd name="connsiteX1" fmla="*/ 75425 w 150850"/>
                      <a:gd name="connsiteY1" fmla="*/ 0 h 171518"/>
                      <a:gd name="connsiteX2" fmla="*/ 150850 w 150850"/>
                      <a:gd name="connsiteY2" fmla="*/ 171518 h 171518"/>
                      <a:gd name="connsiteX3" fmla="*/ 0 w 150850"/>
                      <a:gd name="connsiteY3" fmla="*/ 171518 h 171518"/>
                      <a:gd name="connsiteX0" fmla="*/ 0 w 150850"/>
                      <a:gd name="connsiteY0" fmla="*/ 171554 h 171554"/>
                      <a:gd name="connsiteX1" fmla="*/ 75425 w 150850"/>
                      <a:gd name="connsiteY1" fmla="*/ 36 h 171554"/>
                      <a:gd name="connsiteX2" fmla="*/ 150850 w 150850"/>
                      <a:gd name="connsiteY2" fmla="*/ 171554 h 171554"/>
                      <a:gd name="connsiteX3" fmla="*/ 0 w 150850"/>
                      <a:gd name="connsiteY3" fmla="*/ 171554 h 1715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50850" h="171554">
                        <a:moveTo>
                          <a:pt x="0" y="171554"/>
                        </a:moveTo>
                        <a:cubicBezTo>
                          <a:pt x="25142" y="114381"/>
                          <a:pt x="52664" y="-2368"/>
                          <a:pt x="75425" y="36"/>
                        </a:cubicBezTo>
                        <a:cubicBezTo>
                          <a:pt x="98186" y="2440"/>
                          <a:pt x="125708" y="114381"/>
                          <a:pt x="150850" y="171554"/>
                        </a:cubicBezTo>
                        <a:lnTo>
                          <a:pt x="0" y="171554"/>
                        </a:lnTo>
                        <a:close/>
                      </a:path>
                    </a:pathLst>
                  </a:custGeom>
                  <a:solidFill>
                    <a:sysClr val="window" lastClr="FFFFFF">
                      <a:lumMod val="65000"/>
                    </a:sysClr>
                  </a:solidFill>
                  <a:ln w="19050" cap="rnd" cmpd="sng" algn="ctr">
                    <a:solidFill>
                      <a:sysClr val="window" lastClr="FFFFFF">
                        <a:lumMod val="50000"/>
                      </a:sysClr>
                    </a:solidFill>
                    <a:prstDash val="solid"/>
                    <a:rou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1133" name="二等辺三角形 125">
                    <a:extLst>
                      <a:ext uri="{FF2B5EF4-FFF2-40B4-BE49-F238E27FC236}">
                        <a16:creationId xmlns:a16="http://schemas.microsoft.com/office/drawing/2014/main" id="{C72FFBB4-CFC9-BA33-FF65-84EFD941CAB3}"/>
                      </a:ext>
                    </a:extLst>
                  </p:cNvPr>
                  <p:cNvSpPr/>
                  <p:nvPr/>
                </p:nvSpPr>
                <p:spPr>
                  <a:xfrm rot="2418469" flipH="1">
                    <a:off x="5295148" y="1575430"/>
                    <a:ext cx="56455" cy="72323"/>
                  </a:xfrm>
                  <a:custGeom>
                    <a:avLst/>
                    <a:gdLst>
                      <a:gd name="connsiteX0" fmla="*/ 0 w 150850"/>
                      <a:gd name="connsiteY0" fmla="*/ 171518 h 171518"/>
                      <a:gd name="connsiteX1" fmla="*/ 75425 w 150850"/>
                      <a:gd name="connsiteY1" fmla="*/ 0 h 171518"/>
                      <a:gd name="connsiteX2" fmla="*/ 150850 w 150850"/>
                      <a:gd name="connsiteY2" fmla="*/ 171518 h 171518"/>
                      <a:gd name="connsiteX3" fmla="*/ 0 w 150850"/>
                      <a:gd name="connsiteY3" fmla="*/ 171518 h 171518"/>
                      <a:gd name="connsiteX0" fmla="*/ 0 w 150850"/>
                      <a:gd name="connsiteY0" fmla="*/ 171554 h 171554"/>
                      <a:gd name="connsiteX1" fmla="*/ 75425 w 150850"/>
                      <a:gd name="connsiteY1" fmla="*/ 36 h 171554"/>
                      <a:gd name="connsiteX2" fmla="*/ 150850 w 150850"/>
                      <a:gd name="connsiteY2" fmla="*/ 171554 h 171554"/>
                      <a:gd name="connsiteX3" fmla="*/ 0 w 150850"/>
                      <a:gd name="connsiteY3" fmla="*/ 171554 h 1715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50850" h="171554">
                        <a:moveTo>
                          <a:pt x="0" y="171554"/>
                        </a:moveTo>
                        <a:cubicBezTo>
                          <a:pt x="25142" y="114381"/>
                          <a:pt x="52664" y="-2368"/>
                          <a:pt x="75425" y="36"/>
                        </a:cubicBezTo>
                        <a:cubicBezTo>
                          <a:pt x="98186" y="2440"/>
                          <a:pt x="125708" y="114381"/>
                          <a:pt x="150850" y="171554"/>
                        </a:cubicBezTo>
                        <a:lnTo>
                          <a:pt x="0" y="171554"/>
                        </a:lnTo>
                        <a:close/>
                      </a:path>
                    </a:pathLst>
                  </a:custGeom>
                  <a:solidFill>
                    <a:sysClr val="window" lastClr="FFFFFF">
                      <a:lumMod val="65000"/>
                    </a:sysClr>
                  </a:solidFill>
                  <a:ln w="19050" cap="rnd" cmpd="sng" algn="ctr">
                    <a:solidFill>
                      <a:sysClr val="window" lastClr="FFFFFF">
                        <a:lumMod val="50000"/>
                      </a:sysClr>
                    </a:solidFill>
                    <a:prstDash val="solid"/>
                    <a:rou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</a:endParaRPr>
                  </a:p>
                </p:txBody>
              </p:sp>
            </p:grpSp>
            <p:sp>
              <p:nvSpPr>
                <p:cNvPr id="1128" name="フリーフォーム: 図形 1127">
                  <a:extLst>
                    <a:ext uri="{FF2B5EF4-FFF2-40B4-BE49-F238E27FC236}">
                      <a16:creationId xmlns:a16="http://schemas.microsoft.com/office/drawing/2014/main" id="{1C91F020-AEB0-96AB-3922-35D9CEE683C5}"/>
                    </a:ext>
                  </a:extLst>
                </p:cNvPr>
                <p:cNvSpPr/>
                <p:nvPr/>
              </p:nvSpPr>
              <p:spPr>
                <a:xfrm rot="1546237">
                  <a:off x="4379059" y="1738412"/>
                  <a:ext cx="2006302" cy="1890599"/>
                </a:xfrm>
                <a:custGeom>
                  <a:avLst/>
                  <a:gdLst>
                    <a:gd name="connsiteX0" fmla="*/ 191394 w 2054328"/>
                    <a:gd name="connsiteY0" fmla="*/ 0 h 1746769"/>
                    <a:gd name="connsiteX1" fmla="*/ 574186 w 2054328"/>
                    <a:gd name="connsiteY1" fmla="*/ 0 h 1746769"/>
                    <a:gd name="connsiteX2" fmla="*/ 765582 w 2054328"/>
                    <a:gd name="connsiteY2" fmla="*/ 876593 h 1746769"/>
                    <a:gd name="connsiteX3" fmla="*/ 763094 w 2054328"/>
                    <a:gd name="connsiteY3" fmla="*/ 876593 h 1746769"/>
                    <a:gd name="connsiteX4" fmla="*/ 776280 w 2054328"/>
                    <a:gd name="connsiteY4" fmla="*/ 897494 h 1746769"/>
                    <a:gd name="connsiteX5" fmla="*/ 1133415 w 2054328"/>
                    <a:gd name="connsiteY5" fmla="*/ 1017255 h 1746769"/>
                    <a:gd name="connsiteX6" fmla="*/ 1868589 w 2054328"/>
                    <a:gd name="connsiteY6" fmla="*/ 820266 h 1746769"/>
                    <a:gd name="connsiteX7" fmla="*/ 2054328 w 2054328"/>
                    <a:gd name="connsiteY7" fmla="*/ 1513453 h 1746769"/>
                    <a:gd name="connsiteX8" fmla="*/ 1319154 w 2054328"/>
                    <a:gd name="connsiteY8" fmla="*/ 1710443 h 1746769"/>
                    <a:gd name="connsiteX9" fmla="*/ 22898 w 2054328"/>
                    <a:gd name="connsiteY9" fmla="*/ 962049 h 1746769"/>
                    <a:gd name="connsiteX10" fmla="*/ 0 w 2054328"/>
                    <a:gd name="connsiteY10" fmla="*/ 876592 h 1746769"/>
                    <a:gd name="connsiteX11" fmla="*/ 0 w 2054328"/>
                    <a:gd name="connsiteY11" fmla="*/ 876592 h 1746769"/>
                    <a:gd name="connsiteX12" fmla="*/ 0 w 2054328"/>
                    <a:gd name="connsiteY12" fmla="*/ 876591 h 1746769"/>
                    <a:gd name="connsiteX13" fmla="*/ 161077 w 2054328"/>
                    <a:gd name="connsiteY13" fmla="*/ 138857 h 1746769"/>
                    <a:gd name="connsiteX14" fmla="*/ 519543 w 2054328"/>
                    <a:gd name="connsiteY14" fmla="*/ 42806 h 1746769"/>
                    <a:gd name="connsiteX15" fmla="*/ 519543 w 2054328"/>
                    <a:gd name="connsiteY15" fmla="*/ 42806 h 1746769"/>
                    <a:gd name="connsiteX16" fmla="*/ 161076 w 2054328"/>
                    <a:gd name="connsiteY16" fmla="*/ 138857 h 1746769"/>
                    <a:gd name="connsiteX0" fmla="*/ 191394 w 2054328"/>
                    <a:gd name="connsiteY0" fmla="*/ 0 h 1746769"/>
                    <a:gd name="connsiteX1" fmla="*/ 574186 w 2054328"/>
                    <a:gd name="connsiteY1" fmla="*/ 0 h 1746769"/>
                    <a:gd name="connsiteX2" fmla="*/ 765582 w 2054328"/>
                    <a:gd name="connsiteY2" fmla="*/ 876593 h 1746769"/>
                    <a:gd name="connsiteX3" fmla="*/ 763094 w 2054328"/>
                    <a:gd name="connsiteY3" fmla="*/ 876593 h 1746769"/>
                    <a:gd name="connsiteX4" fmla="*/ 776280 w 2054328"/>
                    <a:gd name="connsiteY4" fmla="*/ 897494 h 1746769"/>
                    <a:gd name="connsiteX5" fmla="*/ 1133415 w 2054328"/>
                    <a:gd name="connsiteY5" fmla="*/ 1017255 h 1746769"/>
                    <a:gd name="connsiteX6" fmla="*/ 1868589 w 2054328"/>
                    <a:gd name="connsiteY6" fmla="*/ 820266 h 1746769"/>
                    <a:gd name="connsiteX7" fmla="*/ 2054328 w 2054328"/>
                    <a:gd name="connsiteY7" fmla="*/ 1513453 h 1746769"/>
                    <a:gd name="connsiteX8" fmla="*/ 1319154 w 2054328"/>
                    <a:gd name="connsiteY8" fmla="*/ 1710443 h 1746769"/>
                    <a:gd name="connsiteX9" fmla="*/ 22898 w 2054328"/>
                    <a:gd name="connsiteY9" fmla="*/ 962049 h 1746769"/>
                    <a:gd name="connsiteX10" fmla="*/ 0 w 2054328"/>
                    <a:gd name="connsiteY10" fmla="*/ 876592 h 1746769"/>
                    <a:gd name="connsiteX11" fmla="*/ 0 w 2054328"/>
                    <a:gd name="connsiteY11" fmla="*/ 876592 h 1746769"/>
                    <a:gd name="connsiteX12" fmla="*/ 0 w 2054328"/>
                    <a:gd name="connsiteY12" fmla="*/ 876591 h 1746769"/>
                    <a:gd name="connsiteX13" fmla="*/ 161077 w 2054328"/>
                    <a:gd name="connsiteY13" fmla="*/ 138857 h 1746769"/>
                    <a:gd name="connsiteX14" fmla="*/ 519543 w 2054328"/>
                    <a:gd name="connsiteY14" fmla="*/ 42806 h 1746769"/>
                    <a:gd name="connsiteX15" fmla="*/ 161076 w 2054328"/>
                    <a:gd name="connsiteY15" fmla="*/ 138857 h 1746769"/>
                    <a:gd name="connsiteX16" fmla="*/ 191394 w 2054328"/>
                    <a:gd name="connsiteY16" fmla="*/ 0 h 1746769"/>
                    <a:gd name="connsiteX0" fmla="*/ 191394 w 2054328"/>
                    <a:gd name="connsiteY0" fmla="*/ 0 h 1746769"/>
                    <a:gd name="connsiteX1" fmla="*/ 574186 w 2054328"/>
                    <a:gd name="connsiteY1" fmla="*/ 0 h 1746769"/>
                    <a:gd name="connsiteX2" fmla="*/ 765582 w 2054328"/>
                    <a:gd name="connsiteY2" fmla="*/ 876593 h 1746769"/>
                    <a:gd name="connsiteX3" fmla="*/ 763094 w 2054328"/>
                    <a:gd name="connsiteY3" fmla="*/ 876593 h 1746769"/>
                    <a:gd name="connsiteX4" fmla="*/ 776280 w 2054328"/>
                    <a:gd name="connsiteY4" fmla="*/ 897494 h 1746769"/>
                    <a:gd name="connsiteX5" fmla="*/ 1133415 w 2054328"/>
                    <a:gd name="connsiteY5" fmla="*/ 1017255 h 1746769"/>
                    <a:gd name="connsiteX6" fmla="*/ 1868589 w 2054328"/>
                    <a:gd name="connsiteY6" fmla="*/ 820266 h 1746769"/>
                    <a:gd name="connsiteX7" fmla="*/ 2054328 w 2054328"/>
                    <a:gd name="connsiteY7" fmla="*/ 1513453 h 1746769"/>
                    <a:gd name="connsiteX8" fmla="*/ 1319154 w 2054328"/>
                    <a:gd name="connsiteY8" fmla="*/ 1710443 h 1746769"/>
                    <a:gd name="connsiteX9" fmla="*/ 22898 w 2054328"/>
                    <a:gd name="connsiteY9" fmla="*/ 962049 h 1746769"/>
                    <a:gd name="connsiteX10" fmla="*/ 0 w 2054328"/>
                    <a:gd name="connsiteY10" fmla="*/ 876592 h 1746769"/>
                    <a:gd name="connsiteX11" fmla="*/ 0 w 2054328"/>
                    <a:gd name="connsiteY11" fmla="*/ 876592 h 1746769"/>
                    <a:gd name="connsiteX12" fmla="*/ 0 w 2054328"/>
                    <a:gd name="connsiteY12" fmla="*/ 876591 h 1746769"/>
                    <a:gd name="connsiteX13" fmla="*/ 161077 w 2054328"/>
                    <a:gd name="connsiteY13" fmla="*/ 138857 h 1746769"/>
                    <a:gd name="connsiteX14" fmla="*/ 161076 w 2054328"/>
                    <a:gd name="connsiteY14" fmla="*/ 138857 h 1746769"/>
                    <a:gd name="connsiteX15" fmla="*/ 191394 w 2054328"/>
                    <a:gd name="connsiteY15" fmla="*/ 0 h 1746769"/>
                    <a:gd name="connsiteX0" fmla="*/ 191394 w 2054328"/>
                    <a:gd name="connsiteY0" fmla="*/ 0 h 1746769"/>
                    <a:gd name="connsiteX1" fmla="*/ 574186 w 2054328"/>
                    <a:gd name="connsiteY1" fmla="*/ 0 h 1746769"/>
                    <a:gd name="connsiteX2" fmla="*/ 765582 w 2054328"/>
                    <a:gd name="connsiteY2" fmla="*/ 876593 h 1746769"/>
                    <a:gd name="connsiteX3" fmla="*/ 763094 w 2054328"/>
                    <a:gd name="connsiteY3" fmla="*/ 876593 h 1746769"/>
                    <a:gd name="connsiteX4" fmla="*/ 776280 w 2054328"/>
                    <a:gd name="connsiteY4" fmla="*/ 897494 h 1746769"/>
                    <a:gd name="connsiteX5" fmla="*/ 1133415 w 2054328"/>
                    <a:gd name="connsiteY5" fmla="*/ 1017255 h 1746769"/>
                    <a:gd name="connsiteX6" fmla="*/ 1868589 w 2054328"/>
                    <a:gd name="connsiteY6" fmla="*/ 820266 h 1746769"/>
                    <a:gd name="connsiteX7" fmla="*/ 2054328 w 2054328"/>
                    <a:gd name="connsiteY7" fmla="*/ 1513453 h 1746769"/>
                    <a:gd name="connsiteX8" fmla="*/ 1319154 w 2054328"/>
                    <a:gd name="connsiteY8" fmla="*/ 1710443 h 1746769"/>
                    <a:gd name="connsiteX9" fmla="*/ 22898 w 2054328"/>
                    <a:gd name="connsiteY9" fmla="*/ 962049 h 1746769"/>
                    <a:gd name="connsiteX10" fmla="*/ 0 w 2054328"/>
                    <a:gd name="connsiteY10" fmla="*/ 876592 h 1746769"/>
                    <a:gd name="connsiteX11" fmla="*/ 0 w 2054328"/>
                    <a:gd name="connsiteY11" fmla="*/ 876592 h 1746769"/>
                    <a:gd name="connsiteX12" fmla="*/ 0 w 2054328"/>
                    <a:gd name="connsiteY12" fmla="*/ 876591 h 1746769"/>
                    <a:gd name="connsiteX13" fmla="*/ 161077 w 2054328"/>
                    <a:gd name="connsiteY13" fmla="*/ 138857 h 1746769"/>
                    <a:gd name="connsiteX14" fmla="*/ 191394 w 2054328"/>
                    <a:gd name="connsiteY14" fmla="*/ 0 h 1746769"/>
                    <a:gd name="connsiteX0" fmla="*/ 191394 w 2054328"/>
                    <a:gd name="connsiteY0" fmla="*/ 0 h 1746769"/>
                    <a:gd name="connsiteX1" fmla="*/ 574186 w 2054328"/>
                    <a:gd name="connsiteY1" fmla="*/ 0 h 1746769"/>
                    <a:gd name="connsiteX2" fmla="*/ 765582 w 2054328"/>
                    <a:gd name="connsiteY2" fmla="*/ 876593 h 1746769"/>
                    <a:gd name="connsiteX3" fmla="*/ 763094 w 2054328"/>
                    <a:gd name="connsiteY3" fmla="*/ 876593 h 1746769"/>
                    <a:gd name="connsiteX4" fmla="*/ 776280 w 2054328"/>
                    <a:gd name="connsiteY4" fmla="*/ 897494 h 1746769"/>
                    <a:gd name="connsiteX5" fmla="*/ 1133415 w 2054328"/>
                    <a:gd name="connsiteY5" fmla="*/ 1017255 h 1746769"/>
                    <a:gd name="connsiteX6" fmla="*/ 1868589 w 2054328"/>
                    <a:gd name="connsiteY6" fmla="*/ 820266 h 1746769"/>
                    <a:gd name="connsiteX7" fmla="*/ 2054328 w 2054328"/>
                    <a:gd name="connsiteY7" fmla="*/ 1513453 h 1746769"/>
                    <a:gd name="connsiteX8" fmla="*/ 1319154 w 2054328"/>
                    <a:gd name="connsiteY8" fmla="*/ 1710443 h 1746769"/>
                    <a:gd name="connsiteX9" fmla="*/ 22898 w 2054328"/>
                    <a:gd name="connsiteY9" fmla="*/ 962049 h 1746769"/>
                    <a:gd name="connsiteX10" fmla="*/ 0 w 2054328"/>
                    <a:gd name="connsiteY10" fmla="*/ 876592 h 1746769"/>
                    <a:gd name="connsiteX11" fmla="*/ 0 w 2054328"/>
                    <a:gd name="connsiteY11" fmla="*/ 876592 h 1746769"/>
                    <a:gd name="connsiteX12" fmla="*/ 0 w 2054328"/>
                    <a:gd name="connsiteY12" fmla="*/ 876591 h 1746769"/>
                    <a:gd name="connsiteX13" fmla="*/ 191394 w 2054328"/>
                    <a:gd name="connsiteY13" fmla="*/ 0 h 1746769"/>
                    <a:gd name="connsiteX0" fmla="*/ 194092 w 2057026"/>
                    <a:gd name="connsiteY0" fmla="*/ 0 h 1746769"/>
                    <a:gd name="connsiteX1" fmla="*/ 576884 w 2057026"/>
                    <a:gd name="connsiteY1" fmla="*/ 0 h 1746769"/>
                    <a:gd name="connsiteX2" fmla="*/ 768280 w 2057026"/>
                    <a:gd name="connsiteY2" fmla="*/ 876593 h 1746769"/>
                    <a:gd name="connsiteX3" fmla="*/ 765792 w 2057026"/>
                    <a:gd name="connsiteY3" fmla="*/ 876593 h 1746769"/>
                    <a:gd name="connsiteX4" fmla="*/ 778978 w 2057026"/>
                    <a:gd name="connsiteY4" fmla="*/ 897494 h 1746769"/>
                    <a:gd name="connsiteX5" fmla="*/ 1136113 w 2057026"/>
                    <a:gd name="connsiteY5" fmla="*/ 1017255 h 1746769"/>
                    <a:gd name="connsiteX6" fmla="*/ 1871287 w 2057026"/>
                    <a:gd name="connsiteY6" fmla="*/ 820266 h 1746769"/>
                    <a:gd name="connsiteX7" fmla="*/ 2057026 w 2057026"/>
                    <a:gd name="connsiteY7" fmla="*/ 1513453 h 1746769"/>
                    <a:gd name="connsiteX8" fmla="*/ 1321852 w 2057026"/>
                    <a:gd name="connsiteY8" fmla="*/ 1710443 h 1746769"/>
                    <a:gd name="connsiteX9" fmla="*/ 25596 w 2057026"/>
                    <a:gd name="connsiteY9" fmla="*/ 962049 h 1746769"/>
                    <a:gd name="connsiteX10" fmla="*/ 2698 w 2057026"/>
                    <a:gd name="connsiteY10" fmla="*/ 876592 h 1746769"/>
                    <a:gd name="connsiteX11" fmla="*/ 2698 w 2057026"/>
                    <a:gd name="connsiteY11" fmla="*/ 876592 h 1746769"/>
                    <a:gd name="connsiteX12" fmla="*/ 2698 w 2057026"/>
                    <a:gd name="connsiteY12" fmla="*/ 876591 h 1746769"/>
                    <a:gd name="connsiteX13" fmla="*/ 194092 w 2057026"/>
                    <a:gd name="connsiteY13" fmla="*/ 0 h 1746769"/>
                    <a:gd name="connsiteX0" fmla="*/ 194745 w 2057679"/>
                    <a:gd name="connsiteY0" fmla="*/ 0 h 1746769"/>
                    <a:gd name="connsiteX1" fmla="*/ 577537 w 2057679"/>
                    <a:gd name="connsiteY1" fmla="*/ 0 h 1746769"/>
                    <a:gd name="connsiteX2" fmla="*/ 768933 w 2057679"/>
                    <a:gd name="connsiteY2" fmla="*/ 876593 h 1746769"/>
                    <a:gd name="connsiteX3" fmla="*/ 766445 w 2057679"/>
                    <a:gd name="connsiteY3" fmla="*/ 876593 h 1746769"/>
                    <a:gd name="connsiteX4" fmla="*/ 779631 w 2057679"/>
                    <a:gd name="connsiteY4" fmla="*/ 897494 h 1746769"/>
                    <a:gd name="connsiteX5" fmla="*/ 1136766 w 2057679"/>
                    <a:gd name="connsiteY5" fmla="*/ 1017255 h 1746769"/>
                    <a:gd name="connsiteX6" fmla="*/ 1871940 w 2057679"/>
                    <a:gd name="connsiteY6" fmla="*/ 820266 h 1746769"/>
                    <a:gd name="connsiteX7" fmla="*/ 2057679 w 2057679"/>
                    <a:gd name="connsiteY7" fmla="*/ 1513453 h 1746769"/>
                    <a:gd name="connsiteX8" fmla="*/ 1322505 w 2057679"/>
                    <a:gd name="connsiteY8" fmla="*/ 1710443 h 1746769"/>
                    <a:gd name="connsiteX9" fmla="*/ 26249 w 2057679"/>
                    <a:gd name="connsiteY9" fmla="*/ 962049 h 1746769"/>
                    <a:gd name="connsiteX10" fmla="*/ 3351 w 2057679"/>
                    <a:gd name="connsiteY10" fmla="*/ 876592 h 1746769"/>
                    <a:gd name="connsiteX11" fmla="*/ 3351 w 2057679"/>
                    <a:gd name="connsiteY11" fmla="*/ 876592 h 1746769"/>
                    <a:gd name="connsiteX12" fmla="*/ 3351 w 2057679"/>
                    <a:gd name="connsiteY12" fmla="*/ 876591 h 1746769"/>
                    <a:gd name="connsiteX13" fmla="*/ 194745 w 2057679"/>
                    <a:gd name="connsiteY13" fmla="*/ 0 h 1746769"/>
                    <a:gd name="connsiteX0" fmla="*/ 191394 w 2054328"/>
                    <a:gd name="connsiteY0" fmla="*/ 0 h 1746769"/>
                    <a:gd name="connsiteX1" fmla="*/ 574186 w 2054328"/>
                    <a:gd name="connsiteY1" fmla="*/ 0 h 1746769"/>
                    <a:gd name="connsiteX2" fmla="*/ 765582 w 2054328"/>
                    <a:gd name="connsiteY2" fmla="*/ 876593 h 1746769"/>
                    <a:gd name="connsiteX3" fmla="*/ 763094 w 2054328"/>
                    <a:gd name="connsiteY3" fmla="*/ 876593 h 1746769"/>
                    <a:gd name="connsiteX4" fmla="*/ 776280 w 2054328"/>
                    <a:gd name="connsiteY4" fmla="*/ 897494 h 1746769"/>
                    <a:gd name="connsiteX5" fmla="*/ 1133415 w 2054328"/>
                    <a:gd name="connsiteY5" fmla="*/ 1017255 h 1746769"/>
                    <a:gd name="connsiteX6" fmla="*/ 1868589 w 2054328"/>
                    <a:gd name="connsiteY6" fmla="*/ 820266 h 1746769"/>
                    <a:gd name="connsiteX7" fmla="*/ 2054328 w 2054328"/>
                    <a:gd name="connsiteY7" fmla="*/ 1513453 h 1746769"/>
                    <a:gd name="connsiteX8" fmla="*/ 1319154 w 2054328"/>
                    <a:gd name="connsiteY8" fmla="*/ 1710443 h 1746769"/>
                    <a:gd name="connsiteX9" fmla="*/ 22898 w 2054328"/>
                    <a:gd name="connsiteY9" fmla="*/ 962049 h 1746769"/>
                    <a:gd name="connsiteX10" fmla="*/ 0 w 2054328"/>
                    <a:gd name="connsiteY10" fmla="*/ 876592 h 1746769"/>
                    <a:gd name="connsiteX11" fmla="*/ 0 w 2054328"/>
                    <a:gd name="connsiteY11" fmla="*/ 876592 h 1746769"/>
                    <a:gd name="connsiteX12" fmla="*/ 191394 w 2054328"/>
                    <a:gd name="connsiteY12" fmla="*/ 0 h 1746769"/>
                    <a:gd name="connsiteX0" fmla="*/ 191394 w 2054328"/>
                    <a:gd name="connsiteY0" fmla="*/ 0 h 1746769"/>
                    <a:gd name="connsiteX1" fmla="*/ 574186 w 2054328"/>
                    <a:gd name="connsiteY1" fmla="*/ 0 h 1746769"/>
                    <a:gd name="connsiteX2" fmla="*/ 765582 w 2054328"/>
                    <a:gd name="connsiteY2" fmla="*/ 876593 h 1746769"/>
                    <a:gd name="connsiteX3" fmla="*/ 763094 w 2054328"/>
                    <a:gd name="connsiteY3" fmla="*/ 876593 h 1746769"/>
                    <a:gd name="connsiteX4" fmla="*/ 776280 w 2054328"/>
                    <a:gd name="connsiteY4" fmla="*/ 897494 h 1746769"/>
                    <a:gd name="connsiteX5" fmla="*/ 1133415 w 2054328"/>
                    <a:gd name="connsiteY5" fmla="*/ 1017255 h 1746769"/>
                    <a:gd name="connsiteX6" fmla="*/ 1868589 w 2054328"/>
                    <a:gd name="connsiteY6" fmla="*/ 820266 h 1746769"/>
                    <a:gd name="connsiteX7" fmla="*/ 2054328 w 2054328"/>
                    <a:gd name="connsiteY7" fmla="*/ 1513453 h 1746769"/>
                    <a:gd name="connsiteX8" fmla="*/ 1319154 w 2054328"/>
                    <a:gd name="connsiteY8" fmla="*/ 1710443 h 1746769"/>
                    <a:gd name="connsiteX9" fmla="*/ 22898 w 2054328"/>
                    <a:gd name="connsiteY9" fmla="*/ 962049 h 1746769"/>
                    <a:gd name="connsiteX10" fmla="*/ 0 w 2054328"/>
                    <a:gd name="connsiteY10" fmla="*/ 876592 h 1746769"/>
                    <a:gd name="connsiteX11" fmla="*/ 191394 w 2054328"/>
                    <a:gd name="connsiteY11" fmla="*/ 0 h 1746769"/>
                    <a:gd name="connsiteX0" fmla="*/ 168496 w 2031430"/>
                    <a:gd name="connsiteY0" fmla="*/ 0 h 1746769"/>
                    <a:gd name="connsiteX1" fmla="*/ 551288 w 2031430"/>
                    <a:gd name="connsiteY1" fmla="*/ 0 h 1746769"/>
                    <a:gd name="connsiteX2" fmla="*/ 742684 w 2031430"/>
                    <a:gd name="connsiteY2" fmla="*/ 876593 h 1746769"/>
                    <a:gd name="connsiteX3" fmla="*/ 740196 w 2031430"/>
                    <a:gd name="connsiteY3" fmla="*/ 876593 h 1746769"/>
                    <a:gd name="connsiteX4" fmla="*/ 753382 w 2031430"/>
                    <a:gd name="connsiteY4" fmla="*/ 897494 h 1746769"/>
                    <a:gd name="connsiteX5" fmla="*/ 1110517 w 2031430"/>
                    <a:gd name="connsiteY5" fmla="*/ 1017255 h 1746769"/>
                    <a:gd name="connsiteX6" fmla="*/ 1845691 w 2031430"/>
                    <a:gd name="connsiteY6" fmla="*/ 820266 h 1746769"/>
                    <a:gd name="connsiteX7" fmla="*/ 2031430 w 2031430"/>
                    <a:gd name="connsiteY7" fmla="*/ 1513453 h 1746769"/>
                    <a:gd name="connsiteX8" fmla="*/ 1296256 w 2031430"/>
                    <a:gd name="connsiteY8" fmla="*/ 1710443 h 1746769"/>
                    <a:gd name="connsiteX9" fmla="*/ 0 w 2031430"/>
                    <a:gd name="connsiteY9" fmla="*/ 962049 h 1746769"/>
                    <a:gd name="connsiteX10" fmla="*/ 168496 w 2031430"/>
                    <a:gd name="connsiteY10" fmla="*/ 0 h 1746769"/>
                    <a:gd name="connsiteX0" fmla="*/ 182148 w 2045082"/>
                    <a:gd name="connsiteY0" fmla="*/ 0 h 1746769"/>
                    <a:gd name="connsiteX1" fmla="*/ 564940 w 2045082"/>
                    <a:gd name="connsiteY1" fmla="*/ 0 h 1746769"/>
                    <a:gd name="connsiteX2" fmla="*/ 756336 w 2045082"/>
                    <a:gd name="connsiteY2" fmla="*/ 876593 h 1746769"/>
                    <a:gd name="connsiteX3" fmla="*/ 753848 w 2045082"/>
                    <a:gd name="connsiteY3" fmla="*/ 876593 h 1746769"/>
                    <a:gd name="connsiteX4" fmla="*/ 767034 w 2045082"/>
                    <a:gd name="connsiteY4" fmla="*/ 897494 h 1746769"/>
                    <a:gd name="connsiteX5" fmla="*/ 1124169 w 2045082"/>
                    <a:gd name="connsiteY5" fmla="*/ 1017255 h 1746769"/>
                    <a:gd name="connsiteX6" fmla="*/ 1859343 w 2045082"/>
                    <a:gd name="connsiteY6" fmla="*/ 820266 h 1746769"/>
                    <a:gd name="connsiteX7" fmla="*/ 2045082 w 2045082"/>
                    <a:gd name="connsiteY7" fmla="*/ 1513453 h 1746769"/>
                    <a:gd name="connsiteX8" fmla="*/ 1309908 w 2045082"/>
                    <a:gd name="connsiteY8" fmla="*/ 1710443 h 1746769"/>
                    <a:gd name="connsiteX9" fmla="*/ 13652 w 2045082"/>
                    <a:gd name="connsiteY9" fmla="*/ 962049 h 1746769"/>
                    <a:gd name="connsiteX10" fmla="*/ 182148 w 2045082"/>
                    <a:gd name="connsiteY10" fmla="*/ 0 h 1746769"/>
                    <a:gd name="connsiteX0" fmla="*/ 182316 w 2045250"/>
                    <a:gd name="connsiteY0" fmla="*/ 0 h 1746769"/>
                    <a:gd name="connsiteX1" fmla="*/ 565108 w 2045250"/>
                    <a:gd name="connsiteY1" fmla="*/ 0 h 1746769"/>
                    <a:gd name="connsiteX2" fmla="*/ 756504 w 2045250"/>
                    <a:gd name="connsiteY2" fmla="*/ 876593 h 1746769"/>
                    <a:gd name="connsiteX3" fmla="*/ 754016 w 2045250"/>
                    <a:gd name="connsiteY3" fmla="*/ 876593 h 1746769"/>
                    <a:gd name="connsiteX4" fmla="*/ 767202 w 2045250"/>
                    <a:gd name="connsiteY4" fmla="*/ 897494 h 1746769"/>
                    <a:gd name="connsiteX5" fmla="*/ 1124337 w 2045250"/>
                    <a:gd name="connsiteY5" fmla="*/ 1017255 h 1746769"/>
                    <a:gd name="connsiteX6" fmla="*/ 1859511 w 2045250"/>
                    <a:gd name="connsiteY6" fmla="*/ 820266 h 1746769"/>
                    <a:gd name="connsiteX7" fmla="*/ 2045250 w 2045250"/>
                    <a:gd name="connsiteY7" fmla="*/ 1513453 h 1746769"/>
                    <a:gd name="connsiteX8" fmla="*/ 1310076 w 2045250"/>
                    <a:gd name="connsiteY8" fmla="*/ 1710443 h 1746769"/>
                    <a:gd name="connsiteX9" fmla="*/ 13820 w 2045250"/>
                    <a:gd name="connsiteY9" fmla="*/ 962049 h 1746769"/>
                    <a:gd name="connsiteX10" fmla="*/ 182316 w 2045250"/>
                    <a:gd name="connsiteY10" fmla="*/ 0 h 1746769"/>
                    <a:gd name="connsiteX0" fmla="*/ 182316 w 2045250"/>
                    <a:gd name="connsiteY0" fmla="*/ 0 h 1746769"/>
                    <a:gd name="connsiteX1" fmla="*/ 565108 w 2045250"/>
                    <a:gd name="connsiteY1" fmla="*/ 0 h 1746769"/>
                    <a:gd name="connsiteX2" fmla="*/ 756504 w 2045250"/>
                    <a:gd name="connsiteY2" fmla="*/ 876593 h 1746769"/>
                    <a:gd name="connsiteX3" fmla="*/ 767202 w 2045250"/>
                    <a:gd name="connsiteY3" fmla="*/ 897494 h 1746769"/>
                    <a:gd name="connsiteX4" fmla="*/ 1124337 w 2045250"/>
                    <a:gd name="connsiteY4" fmla="*/ 1017255 h 1746769"/>
                    <a:gd name="connsiteX5" fmla="*/ 1859511 w 2045250"/>
                    <a:gd name="connsiteY5" fmla="*/ 820266 h 1746769"/>
                    <a:gd name="connsiteX6" fmla="*/ 2045250 w 2045250"/>
                    <a:gd name="connsiteY6" fmla="*/ 1513453 h 1746769"/>
                    <a:gd name="connsiteX7" fmla="*/ 1310076 w 2045250"/>
                    <a:gd name="connsiteY7" fmla="*/ 1710443 h 1746769"/>
                    <a:gd name="connsiteX8" fmla="*/ 13820 w 2045250"/>
                    <a:gd name="connsiteY8" fmla="*/ 962049 h 1746769"/>
                    <a:gd name="connsiteX9" fmla="*/ 182316 w 2045250"/>
                    <a:gd name="connsiteY9" fmla="*/ 0 h 1746769"/>
                    <a:gd name="connsiteX0" fmla="*/ 182316 w 2045250"/>
                    <a:gd name="connsiteY0" fmla="*/ 0 h 1746769"/>
                    <a:gd name="connsiteX1" fmla="*/ 565108 w 2045250"/>
                    <a:gd name="connsiteY1" fmla="*/ 0 h 1746769"/>
                    <a:gd name="connsiteX2" fmla="*/ 767202 w 2045250"/>
                    <a:gd name="connsiteY2" fmla="*/ 897494 h 1746769"/>
                    <a:gd name="connsiteX3" fmla="*/ 1124337 w 2045250"/>
                    <a:gd name="connsiteY3" fmla="*/ 1017255 h 1746769"/>
                    <a:gd name="connsiteX4" fmla="*/ 1859511 w 2045250"/>
                    <a:gd name="connsiteY4" fmla="*/ 820266 h 1746769"/>
                    <a:gd name="connsiteX5" fmla="*/ 2045250 w 2045250"/>
                    <a:gd name="connsiteY5" fmla="*/ 1513453 h 1746769"/>
                    <a:gd name="connsiteX6" fmla="*/ 1310076 w 2045250"/>
                    <a:gd name="connsiteY6" fmla="*/ 1710443 h 1746769"/>
                    <a:gd name="connsiteX7" fmla="*/ 13820 w 2045250"/>
                    <a:gd name="connsiteY7" fmla="*/ 962049 h 1746769"/>
                    <a:gd name="connsiteX8" fmla="*/ 182316 w 2045250"/>
                    <a:gd name="connsiteY8" fmla="*/ 0 h 1746769"/>
                    <a:gd name="connsiteX0" fmla="*/ 182316 w 2045250"/>
                    <a:gd name="connsiteY0" fmla="*/ 0 h 1746769"/>
                    <a:gd name="connsiteX1" fmla="*/ 565108 w 2045250"/>
                    <a:gd name="connsiteY1" fmla="*/ 0 h 1746769"/>
                    <a:gd name="connsiteX2" fmla="*/ 767202 w 2045250"/>
                    <a:gd name="connsiteY2" fmla="*/ 897494 h 1746769"/>
                    <a:gd name="connsiteX3" fmla="*/ 1124337 w 2045250"/>
                    <a:gd name="connsiteY3" fmla="*/ 1017255 h 1746769"/>
                    <a:gd name="connsiteX4" fmla="*/ 1859511 w 2045250"/>
                    <a:gd name="connsiteY4" fmla="*/ 820266 h 1746769"/>
                    <a:gd name="connsiteX5" fmla="*/ 2045250 w 2045250"/>
                    <a:gd name="connsiteY5" fmla="*/ 1513453 h 1746769"/>
                    <a:gd name="connsiteX6" fmla="*/ 1310076 w 2045250"/>
                    <a:gd name="connsiteY6" fmla="*/ 1710443 h 1746769"/>
                    <a:gd name="connsiteX7" fmla="*/ 13820 w 2045250"/>
                    <a:gd name="connsiteY7" fmla="*/ 962049 h 1746769"/>
                    <a:gd name="connsiteX8" fmla="*/ 182316 w 2045250"/>
                    <a:gd name="connsiteY8" fmla="*/ 0 h 1746769"/>
                    <a:gd name="connsiteX0" fmla="*/ 182316 w 2045250"/>
                    <a:gd name="connsiteY0" fmla="*/ 0 h 1746769"/>
                    <a:gd name="connsiteX1" fmla="*/ 565108 w 2045250"/>
                    <a:gd name="connsiteY1" fmla="*/ 0 h 1746769"/>
                    <a:gd name="connsiteX2" fmla="*/ 767202 w 2045250"/>
                    <a:gd name="connsiteY2" fmla="*/ 897494 h 1746769"/>
                    <a:gd name="connsiteX3" fmla="*/ 1124337 w 2045250"/>
                    <a:gd name="connsiteY3" fmla="*/ 1017255 h 1746769"/>
                    <a:gd name="connsiteX4" fmla="*/ 1859511 w 2045250"/>
                    <a:gd name="connsiteY4" fmla="*/ 820266 h 1746769"/>
                    <a:gd name="connsiteX5" fmla="*/ 2045250 w 2045250"/>
                    <a:gd name="connsiteY5" fmla="*/ 1513453 h 1746769"/>
                    <a:gd name="connsiteX6" fmla="*/ 1310076 w 2045250"/>
                    <a:gd name="connsiteY6" fmla="*/ 1710443 h 1746769"/>
                    <a:gd name="connsiteX7" fmla="*/ 13820 w 2045250"/>
                    <a:gd name="connsiteY7" fmla="*/ 962049 h 1746769"/>
                    <a:gd name="connsiteX8" fmla="*/ 182316 w 2045250"/>
                    <a:gd name="connsiteY8" fmla="*/ 0 h 1746769"/>
                    <a:gd name="connsiteX0" fmla="*/ 182316 w 2045250"/>
                    <a:gd name="connsiteY0" fmla="*/ 0 h 1746769"/>
                    <a:gd name="connsiteX1" fmla="*/ 565108 w 2045250"/>
                    <a:gd name="connsiteY1" fmla="*/ 0 h 1746769"/>
                    <a:gd name="connsiteX2" fmla="*/ 767202 w 2045250"/>
                    <a:gd name="connsiteY2" fmla="*/ 897494 h 1746769"/>
                    <a:gd name="connsiteX3" fmla="*/ 1124337 w 2045250"/>
                    <a:gd name="connsiteY3" fmla="*/ 1017255 h 1746769"/>
                    <a:gd name="connsiteX4" fmla="*/ 1859511 w 2045250"/>
                    <a:gd name="connsiteY4" fmla="*/ 820266 h 1746769"/>
                    <a:gd name="connsiteX5" fmla="*/ 2045250 w 2045250"/>
                    <a:gd name="connsiteY5" fmla="*/ 1513453 h 1746769"/>
                    <a:gd name="connsiteX6" fmla="*/ 1310076 w 2045250"/>
                    <a:gd name="connsiteY6" fmla="*/ 1710443 h 1746769"/>
                    <a:gd name="connsiteX7" fmla="*/ 13820 w 2045250"/>
                    <a:gd name="connsiteY7" fmla="*/ 962049 h 1746769"/>
                    <a:gd name="connsiteX8" fmla="*/ 182316 w 2045250"/>
                    <a:gd name="connsiteY8" fmla="*/ 0 h 1746769"/>
                    <a:gd name="connsiteX0" fmla="*/ 184315 w 2047249"/>
                    <a:gd name="connsiteY0" fmla="*/ 0 h 1746769"/>
                    <a:gd name="connsiteX1" fmla="*/ 567107 w 2047249"/>
                    <a:gd name="connsiteY1" fmla="*/ 0 h 1746769"/>
                    <a:gd name="connsiteX2" fmla="*/ 769201 w 2047249"/>
                    <a:gd name="connsiteY2" fmla="*/ 897494 h 1746769"/>
                    <a:gd name="connsiteX3" fmla="*/ 1126336 w 2047249"/>
                    <a:gd name="connsiteY3" fmla="*/ 1017255 h 1746769"/>
                    <a:gd name="connsiteX4" fmla="*/ 1861510 w 2047249"/>
                    <a:gd name="connsiteY4" fmla="*/ 820266 h 1746769"/>
                    <a:gd name="connsiteX5" fmla="*/ 2047249 w 2047249"/>
                    <a:gd name="connsiteY5" fmla="*/ 1513453 h 1746769"/>
                    <a:gd name="connsiteX6" fmla="*/ 1312075 w 2047249"/>
                    <a:gd name="connsiteY6" fmla="*/ 1710443 h 1746769"/>
                    <a:gd name="connsiteX7" fmla="*/ 15819 w 2047249"/>
                    <a:gd name="connsiteY7" fmla="*/ 962049 h 1746769"/>
                    <a:gd name="connsiteX8" fmla="*/ 184315 w 2047249"/>
                    <a:gd name="connsiteY8" fmla="*/ 0 h 1746769"/>
                    <a:gd name="connsiteX0" fmla="*/ 184315 w 2047249"/>
                    <a:gd name="connsiteY0" fmla="*/ 0 h 1746769"/>
                    <a:gd name="connsiteX1" fmla="*/ 567933 w 2047249"/>
                    <a:gd name="connsiteY1" fmla="*/ 49084 h 1746769"/>
                    <a:gd name="connsiteX2" fmla="*/ 769201 w 2047249"/>
                    <a:gd name="connsiteY2" fmla="*/ 897494 h 1746769"/>
                    <a:gd name="connsiteX3" fmla="*/ 1126336 w 2047249"/>
                    <a:gd name="connsiteY3" fmla="*/ 1017255 h 1746769"/>
                    <a:gd name="connsiteX4" fmla="*/ 1861510 w 2047249"/>
                    <a:gd name="connsiteY4" fmla="*/ 820266 h 1746769"/>
                    <a:gd name="connsiteX5" fmla="*/ 2047249 w 2047249"/>
                    <a:gd name="connsiteY5" fmla="*/ 1513453 h 1746769"/>
                    <a:gd name="connsiteX6" fmla="*/ 1312075 w 2047249"/>
                    <a:gd name="connsiteY6" fmla="*/ 1710443 h 1746769"/>
                    <a:gd name="connsiteX7" fmla="*/ 15819 w 2047249"/>
                    <a:gd name="connsiteY7" fmla="*/ 962049 h 1746769"/>
                    <a:gd name="connsiteX8" fmla="*/ 184315 w 2047249"/>
                    <a:gd name="connsiteY8" fmla="*/ 0 h 1746769"/>
                    <a:gd name="connsiteX0" fmla="*/ 184315 w 2047249"/>
                    <a:gd name="connsiteY0" fmla="*/ 0 h 1746769"/>
                    <a:gd name="connsiteX1" fmla="*/ 567933 w 2047249"/>
                    <a:gd name="connsiteY1" fmla="*/ 49084 h 1746769"/>
                    <a:gd name="connsiteX2" fmla="*/ 769201 w 2047249"/>
                    <a:gd name="connsiteY2" fmla="*/ 897494 h 1746769"/>
                    <a:gd name="connsiteX3" fmla="*/ 1126336 w 2047249"/>
                    <a:gd name="connsiteY3" fmla="*/ 1017255 h 1746769"/>
                    <a:gd name="connsiteX4" fmla="*/ 1861510 w 2047249"/>
                    <a:gd name="connsiteY4" fmla="*/ 820266 h 1746769"/>
                    <a:gd name="connsiteX5" fmla="*/ 2047249 w 2047249"/>
                    <a:gd name="connsiteY5" fmla="*/ 1513453 h 1746769"/>
                    <a:gd name="connsiteX6" fmla="*/ 1312075 w 2047249"/>
                    <a:gd name="connsiteY6" fmla="*/ 1710443 h 1746769"/>
                    <a:gd name="connsiteX7" fmla="*/ 15819 w 2047249"/>
                    <a:gd name="connsiteY7" fmla="*/ 962049 h 1746769"/>
                    <a:gd name="connsiteX8" fmla="*/ 184315 w 2047249"/>
                    <a:gd name="connsiteY8" fmla="*/ 0 h 1746769"/>
                    <a:gd name="connsiteX0" fmla="*/ 184315 w 2047249"/>
                    <a:gd name="connsiteY0" fmla="*/ 90341 h 1837110"/>
                    <a:gd name="connsiteX1" fmla="*/ 408220 w 2047249"/>
                    <a:gd name="connsiteY1" fmla="*/ 458 h 1837110"/>
                    <a:gd name="connsiteX2" fmla="*/ 567933 w 2047249"/>
                    <a:gd name="connsiteY2" fmla="*/ 139425 h 1837110"/>
                    <a:gd name="connsiteX3" fmla="*/ 769201 w 2047249"/>
                    <a:gd name="connsiteY3" fmla="*/ 987835 h 1837110"/>
                    <a:gd name="connsiteX4" fmla="*/ 1126336 w 2047249"/>
                    <a:gd name="connsiteY4" fmla="*/ 1107596 h 1837110"/>
                    <a:gd name="connsiteX5" fmla="*/ 1861510 w 2047249"/>
                    <a:gd name="connsiteY5" fmla="*/ 910607 h 1837110"/>
                    <a:gd name="connsiteX6" fmla="*/ 2047249 w 2047249"/>
                    <a:gd name="connsiteY6" fmla="*/ 1603794 h 1837110"/>
                    <a:gd name="connsiteX7" fmla="*/ 1312075 w 2047249"/>
                    <a:gd name="connsiteY7" fmla="*/ 1800784 h 1837110"/>
                    <a:gd name="connsiteX8" fmla="*/ 15819 w 2047249"/>
                    <a:gd name="connsiteY8" fmla="*/ 1052390 h 1837110"/>
                    <a:gd name="connsiteX9" fmla="*/ 184315 w 2047249"/>
                    <a:gd name="connsiteY9" fmla="*/ 90341 h 1837110"/>
                    <a:gd name="connsiteX0" fmla="*/ 184315 w 2047249"/>
                    <a:gd name="connsiteY0" fmla="*/ 91450 h 1838219"/>
                    <a:gd name="connsiteX1" fmla="*/ 408220 w 2047249"/>
                    <a:gd name="connsiteY1" fmla="*/ 1567 h 1838219"/>
                    <a:gd name="connsiteX2" fmla="*/ 567933 w 2047249"/>
                    <a:gd name="connsiteY2" fmla="*/ 140534 h 1838219"/>
                    <a:gd name="connsiteX3" fmla="*/ 769201 w 2047249"/>
                    <a:gd name="connsiteY3" fmla="*/ 988944 h 1838219"/>
                    <a:gd name="connsiteX4" fmla="*/ 1126336 w 2047249"/>
                    <a:gd name="connsiteY4" fmla="*/ 1108705 h 1838219"/>
                    <a:gd name="connsiteX5" fmla="*/ 1861510 w 2047249"/>
                    <a:gd name="connsiteY5" fmla="*/ 911716 h 1838219"/>
                    <a:gd name="connsiteX6" fmla="*/ 2047249 w 2047249"/>
                    <a:gd name="connsiteY6" fmla="*/ 1604903 h 1838219"/>
                    <a:gd name="connsiteX7" fmla="*/ 1312075 w 2047249"/>
                    <a:gd name="connsiteY7" fmla="*/ 1801893 h 1838219"/>
                    <a:gd name="connsiteX8" fmla="*/ 15819 w 2047249"/>
                    <a:gd name="connsiteY8" fmla="*/ 1053499 h 1838219"/>
                    <a:gd name="connsiteX9" fmla="*/ 184315 w 2047249"/>
                    <a:gd name="connsiteY9" fmla="*/ 91450 h 1838219"/>
                    <a:gd name="connsiteX0" fmla="*/ 181695 w 2044629"/>
                    <a:gd name="connsiteY0" fmla="*/ 93391 h 1840160"/>
                    <a:gd name="connsiteX1" fmla="*/ 405600 w 2044629"/>
                    <a:gd name="connsiteY1" fmla="*/ 3508 h 1840160"/>
                    <a:gd name="connsiteX2" fmla="*/ 565313 w 2044629"/>
                    <a:gd name="connsiteY2" fmla="*/ 142475 h 1840160"/>
                    <a:gd name="connsiteX3" fmla="*/ 766581 w 2044629"/>
                    <a:gd name="connsiteY3" fmla="*/ 990885 h 1840160"/>
                    <a:gd name="connsiteX4" fmla="*/ 1123716 w 2044629"/>
                    <a:gd name="connsiteY4" fmla="*/ 1110646 h 1840160"/>
                    <a:gd name="connsiteX5" fmla="*/ 1858890 w 2044629"/>
                    <a:gd name="connsiteY5" fmla="*/ 913657 h 1840160"/>
                    <a:gd name="connsiteX6" fmla="*/ 2044629 w 2044629"/>
                    <a:gd name="connsiteY6" fmla="*/ 1606844 h 1840160"/>
                    <a:gd name="connsiteX7" fmla="*/ 1309455 w 2044629"/>
                    <a:gd name="connsiteY7" fmla="*/ 1803834 h 1840160"/>
                    <a:gd name="connsiteX8" fmla="*/ 13199 w 2044629"/>
                    <a:gd name="connsiteY8" fmla="*/ 1055440 h 1840160"/>
                    <a:gd name="connsiteX9" fmla="*/ 181695 w 2044629"/>
                    <a:gd name="connsiteY9" fmla="*/ 93391 h 1840160"/>
                    <a:gd name="connsiteX0" fmla="*/ 181695 w 2044629"/>
                    <a:gd name="connsiteY0" fmla="*/ 93391 h 1840160"/>
                    <a:gd name="connsiteX1" fmla="*/ 405600 w 2044629"/>
                    <a:gd name="connsiteY1" fmla="*/ 3508 h 1840160"/>
                    <a:gd name="connsiteX2" fmla="*/ 565313 w 2044629"/>
                    <a:gd name="connsiteY2" fmla="*/ 142475 h 1840160"/>
                    <a:gd name="connsiteX3" fmla="*/ 766581 w 2044629"/>
                    <a:gd name="connsiteY3" fmla="*/ 990885 h 1840160"/>
                    <a:gd name="connsiteX4" fmla="*/ 1123716 w 2044629"/>
                    <a:gd name="connsiteY4" fmla="*/ 1110646 h 1840160"/>
                    <a:gd name="connsiteX5" fmla="*/ 1858890 w 2044629"/>
                    <a:gd name="connsiteY5" fmla="*/ 913657 h 1840160"/>
                    <a:gd name="connsiteX6" fmla="*/ 2044629 w 2044629"/>
                    <a:gd name="connsiteY6" fmla="*/ 1606844 h 1840160"/>
                    <a:gd name="connsiteX7" fmla="*/ 1309455 w 2044629"/>
                    <a:gd name="connsiteY7" fmla="*/ 1803834 h 1840160"/>
                    <a:gd name="connsiteX8" fmla="*/ 13199 w 2044629"/>
                    <a:gd name="connsiteY8" fmla="*/ 1055440 h 1840160"/>
                    <a:gd name="connsiteX9" fmla="*/ 181695 w 2044629"/>
                    <a:gd name="connsiteY9" fmla="*/ 93391 h 1840160"/>
                    <a:gd name="connsiteX0" fmla="*/ 182870 w 2045804"/>
                    <a:gd name="connsiteY0" fmla="*/ 159250 h 1906019"/>
                    <a:gd name="connsiteX1" fmla="*/ 423890 w 2045804"/>
                    <a:gd name="connsiteY1" fmla="*/ 9874 h 1906019"/>
                    <a:gd name="connsiteX2" fmla="*/ 566488 w 2045804"/>
                    <a:gd name="connsiteY2" fmla="*/ 208334 h 1906019"/>
                    <a:gd name="connsiteX3" fmla="*/ 767756 w 2045804"/>
                    <a:gd name="connsiteY3" fmla="*/ 1056744 h 1906019"/>
                    <a:gd name="connsiteX4" fmla="*/ 1124891 w 2045804"/>
                    <a:gd name="connsiteY4" fmla="*/ 1176505 h 1906019"/>
                    <a:gd name="connsiteX5" fmla="*/ 1860065 w 2045804"/>
                    <a:gd name="connsiteY5" fmla="*/ 979516 h 1906019"/>
                    <a:gd name="connsiteX6" fmla="*/ 2045804 w 2045804"/>
                    <a:gd name="connsiteY6" fmla="*/ 1672703 h 1906019"/>
                    <a:gd name="connsiteX7" fmla="*/ 1310630 w 2045804"/>
                    <a:gd name="connsiteY7" fmla="*/ 1869693 h 1906019"/>
                    <a:gd name="connsiteX8" fmla="*/ 14374 w 2045804"/>
                    <a:gd name="connsiteY8" fmla="*/ 1121299 h 1906019"/>
                    <a:gd name="connsiteX9" fmla="*/ 182870 w 2045804"/>
                    <a:gd name="connsiteY9" fmla="*/ 159250 h 1906019"/>
                    <a:gd name="connsiteX0" fmla="*/ 182870 w 2045804"/>
                    <a:gd name="connsiteY0" fmla="*/ 157295 h 1904064"/>
                    <a:gd name="connsiteX1" fmla="*/ 423890 w 2045804"/>
                    <a:gd name="connsiteY1" fmla="*/ 7919 h 1904064"/>
                    <a:gd name="connsiteX2" fmla="*/ 566488 w 2045804"/>
                    <a:gd name="connsiteY2" fmla="*/ 206379 h 1904064"/>
                    <a:gd name="connsiteX3" fmla="*/ 767756 w 2045804"/>
                    <a:gd name="connsiteY3" fmla="*/ 1054789 h 1904064"/>
                    <a:gd name="connsiteX4" fmla="*/ 1124891 w 2045804"/>
                    <a:gd name="connsiteY4" fmla="*/ 1174550 h 1904064"/>
                    <a:gd name="connsiteX5" fmla="*/ 1860065 w 2045804"/>
                    <a:gd name="connsiteY5" fmla="*/ 977561 h 1904064"/>
                    <a:gd name="connsiteX6" fmla="*/ 2045804 w 2045804"/>
                    <a:gd name="connsiteY6" fmla="*/ 1670748 h 1904064"/>
                    <a:gd name="connsiteX7" fmla="*/ 1310630 w 2045804"/>
                    <a:gd name="connsiteY7" fmla="*/ 1867738 h 1904064"/>
                    <a:gd name="connsiteX8" fmla="*/ 14374 w 2045804"/>
                    <a:gd name="connsiteY8" fmla="*/ 1119344 h 1904064"/>
                    <a:gd name="connsiteX9" fmla="*/ 182870 w 2045804"/>
                    <a:gd name="connsiteY9" fmla="*/ 157295 h 1904064"/>
                    <a:gd name="connsiteX0" fmla="*/ 182870 w 2045804"/>
                    <a:gd name="connsiteY0" fmla="*/ 157295 h 1904064"/>
                    <a:gd name="connsiteX1" fmla="*/ 423890 w 2045804"/>
                    <a:gd name="connsiteY1" fmla="*/ 7919 h 1904064"/>
                    <a:gd name="connsiteX2" fmla="*/ 566488 w 2045804"/>
                    <a:gd name="connsiteY2" fmla="*/ 206379 h 1904064"/>
                    <a:gd name="connsiteX3" fmla="*/ 767756 w 2045804"/>
                    <a:gd name="connsiteY3" fmla="*/ 1054789 h 1904064"/>
                    <a:gd name="connsiteX4" fmla="*/ 1124891 w 2045804"/>
                    <a:gd name="connsiteY4" fmla="*/ 1174550 h 1904064"/>
                    <a:gd name="connsiteX5" fmla="*/ 1860065 w 2045804"/>
                    <a:gd name="connsiteY5" fmla="*/ 977561 h 1904064"/>
                    <a:gd name="connsiteX6" fmla="*/ 2045804 w 2045804"/>
                    <a:gd name="connsiteY6" fmla="*/ 1670748 h 1904064"/>
                    <a:gd name="connsiteX7" fmla="*/ 1310630 w 2045804"/>
                    <a:gd name="connsiteY7" fmla="*/ 1867738 h 1904064"/>
                    <a:gd name="connsiteX8" fmla="*/ 14374 w 2045804"/>
                    <a:gd name="connsiteY8" fmla="*/ 1119344 h 1904064"/>
                    <a:gd name="connsiteX9" fmla="*/ 182870 w 2045804"/>
                    <a:gd name="connsiteY9" fmla="*/ 157295 h 1904064"/>
                    <a:gd name="connsiteX0" fmla="*/ 182832 w 2045766"/>
                    <a:gd name="connsiteY0" fmla="*/ 199095 h 1945864"/>
                    <a:gd name="connsiteX1" fmla="*/ 420157 w 2045766"/>
                    <a:gd name="connsiteY1" fmla="*/ 2970 h 1945864"/>
                    <a:gd name="connsiteX2" fmla="*/ 566450 w 2045766"/>
                    <a:gd name="connsiteY2" fmla="*/ 248179 h 1945864"/>
                    <a:gd name="connsiteX3" fmla="*/ 767718 w 2045766"/>
                    <a:gd name="connsiteY3" fmla="*/ 1096589 h 1945864"/>
                    <a:gd name="connsiteX4" fmla="*/ 1124853 w 2045766"/>
                    <a:gd name="connsiteY4" fmla="*/ 1216350 h 1945864"/>
                    <a:gd name="connsiteX5" fmla="*/ 1860027 w 2045766"/>
                    <a:gd name="connsiteY5" fmla="*/ 1019361 h 1945864"/>
                    <a:gd name="connsiteX6" fmla="*/ 2045766 w 2045766"/>
                    <a:gd name="connsiteY6" fmla="*/ 1712548 h 1945864"/>
                    <a:gd name="connsiteX7" fmla="*/ 1310592 w 2045766"/>
                    <a:gd name="connsiteY7" fmla="*/ 1909538 h 1945864"/>
                    <a:gd name="connsiteX8" fmla="*/ 14336 w 2045766"/>
                    <a:gd name="connsiteY8" fmla="*/ 1161144 h 1945864"/>
                    <a:gd name="connsiteX9" fmla="*/ 182832 w 2045766"/>
                    <a:gd name="connsiteY9" fmla="*/ 199095 h 1945864"/>
                    <a:gd name="connsiteX0" fmla="*/ 182832 w 2045766"/>
                    <a:gd name="connsiteY0" fmla="*/ 199022 h 1945791"/>
                    <a:gd name="connsiteX1" fmla="*/ 420157 w 2045766"/>
                    <a:gd name="connsiteY1" fmla="*/ 2897 h 1945791"/>
                    <a:gd name="connsiteX2" fmla="*/ 566450 w 2045766"/>
                    <a:gd name="connsiteY2" fmla="*/ 248106 h 1945791"/>
                    <a:gd name="connsiteX3" fmla="*/ 767718 w 2045766"/>
                    <a:gd name="connsiteY3" fmla="*/ 1096516 h 1945791"/>
                    <a:gd name="connsiteX4" fmla="*/ 1124853 w 2045766"/>
                    <a:gd name="connsiteY4" fmla="*/ 1216277 h 1945791"/>
                    <a:gd name="connsiteX5" fmla="*/ 1860027 w 2045766"/>
                    <a:gd name="connsiteY5" fmla="*/ 1019288 h 1945791"/>
                    <a:gd name="connsiteX6" fmla="*/ 2045766 w 2045766"/>
                    <a:gd name="connsiteY6" fmla="*/ 1712475 h 1945791"/>
                    <a:gd name="connsiteX7" fmla="*/ 1310592 w 2045766"/>
                    <a:gd name="connsiteY7" fmla="*/ 1909465 h 1945791"/>
                    <a:gd name="connsiteX8" fmla="*/ 14336 w 2045766"/>
                    <a:gd name="connsiteY8" fmla="*/ 1161071 h 1945791"/>
                    <a:gd name="connsiteX9" fmla="*/ 182832 w 2045766"/>
                    <a:gd name="connsiteY9" fmla="*/ 199022 h 1945791"/>
                    <a:gd name="connsiteX0" fmla="*/ 182832 w 2045766"/>
                    <a:gd name="connsiteY0" fmla="*/ 199022 h 1945791"/>
                    <a:gd name="connsiteX1" fmla="*/ 420157 w 2045766"/>
                    <a:gd name="connsiteY1" fmla="*/ 2897 h 1945791"/>
                    <a:gd name="connsiteX2" fmla="*/ 566450 w 2045766"/>
                    <a:gd name="connsiteY2" fmla="*/ 248106 h 1945791"/>
                    <a:gd name="connsiteX3" fmla="*/ 767718 w 2045766"/>
                    <a:gd name="connsiteY3" fmla="*/ 1096516 h 1945791"/>
                    <a:gd name="connsiteX4" fmla="*/ 1124853 w 2045766"/>
                    <a:gd name="connsiteY4" fmla="*/ 1216277 h 1945791"/>
                    <a:gd name="connsiteX5" fmla="*/ 1860027 w 2045766"/>
                    <a:gd name="connsiteY5" fmla="*/ 1019288 h 1945791"/>
                    <a:gd name="connsiteX6" fmla="*/ 2045766 w 2045766"/>
                    <a:gd name="connsiteY6" fmla="*/ 1712475 h 1945791"/>
                    <a:gd name="connsiteX7" fmla="*/ 1310592 w 2045766"/>
                    <a:gd name="connsiteY7" fmla="*/ 1909465 h 1945791"/>
                    <a:gd name="connsiteX8" fmla="*/ 14336 w 2045766"/>
                    <a:gd name="connsiteY8" fmla="*/ 1161071 h 1945791"/>
                    <a:gd name="connsiteX9" fmla="*/ 182832 w 2045766"/>
                    <a:gd name="connsiteY9" fmla="*/ 199022 h 1945791"/>
                    <a:gd name="connsiteX0" fmla="*/ 182832 w 2045766"/>
                    <a:gd name="connsiteY0" fmla="*/ 199794 h 1946563"/>
                    <a:gd name="connsiteX1" fmla="*/ 420157 w 2045766"/>
                    <a:gd name="connsiteY1" fmla="*/ 3669 h 1946563"/>
                    <a:gd name="connsiteX2" fmla="*/ 566450 w 2045766"/>
                    <a:gd name="connsiteY2" fmla="*/ 248878 h 1946563"/>
                    <a:gd name="connsiteX3" fmla="*/ 767718 w 2045766"/>
                    <a:gd name="connsiteY3" fmla="*/ 1097288 h 1946563"/>
                    <a:gd name="connsiteX4" fmla="*/ 1124853 w 2045766"/>
                    <a:gd name="connsiteY4" fmla="*/ 1217049 h 1946563"/>
                    <a:gd name="connsiteX5" fmla="*/ 1860027 w 2045766"/>
                    <a:gd name="connsiteY5" fmla="*/ 1020060 h 1946563"/>
                    <a:gd name="connsiteX6" fmla="*/ 2045766 w 2045766"/>
                    <a:gd name="connsiteY6" fmla="*/ 1713247 h 1946563"/>
                    <a:gd name="connsiteX7" fmla="*/ 1310592 w 2045766"/>
                    <a:gd name="connsiteY7" fmla="*/ 1910237 h 1946563"/>
                    <a:gd name="connsiteX8" fmla="*/ 14336 w 2045766"/>
                    <a:gd name="connsiteY8" fmla="*/ 1161843 h 1946563"/>
                    <a:gd name="connsiteX9" fmla="*/ 182832 w 2045766"/>
                    <a:gd name="connsiteY9" fmla="*/ 199794 h 1946563"/>
                    <a:gd name="connsiteX0" fmla="*/ 182832 w 2045766"/>
                    <a:gd name="connsiteY0" fmla="*/ 202701 h 1949470"/>
                    <a:gd name="connsiteX1" fmla="*/ 426718 w 2045766"/>
                    <a:gd name="connsiteY1" fmla="*/ 3409 h 1949470"/>
                    <a:gd name="connsiteX2" fmla="*/ 566450 w 2045766"/>
                    <a:gd name="connsiteY2" fmla="*/ 251785 h 1949470"/>
                    <a:gd name="connsiteX3" fmla="*/ 767718 w 2045766"/>
                    <a:gd name="connsiteY3" fmla="*/ 1100195 h 1949470"/>
                    <a:gd name="connsiteX4" fmla="*/ 1124853 w 2045766"/>
                    <a:gd name="connsiteY4" fmla="*/ 1219956 h 1949470"/>
                    <a:gd name="connsiteX5" fmla="*/ 1860027 w 2045766"/>
                    <a:gd name="connsiteY5" fmla="*/ 1022967 h 1949470"/>
                    <a:gd name="connsiteX6" fmla="*/ 2045766 w 2045766"/>
                    <a:gd name="connsiteY6" fmla="*/ 1716154 h 1949470"/>
                    <a:gd name="connsiteX7" fmla="*/ 1310592 w 2045766"/>
                    <a:gd name="connsiteY7" fmla="*/ 1913144 h 1949470"/>
                    <a:gd name="connsiteX8" fmla="*/ 14336 w 2045766"/>
                    <a:gd name="connsiteY8" fmla="*/ 1164750 h 1949470"/>
                    <a:gd name="connsiteX9" fmla="*/ 182832 w 2045766"/>
                    <a:gd name="connsiteY9" fmla="*/ 202701 h 1949470"/>
                    <a:gd name="connsiteX0" fmla="*/ 182832 w 2045766"/>
                    <a:gd name="connsiteY0" fmla="*/ 202701 h 1949470"/>
                    <a:gd name="connsiteX1" fmla="*/ 426718 w 2045766"/>
                    <a:gd name="connsiteY1" fmla="*/ 3409 h 1949470"/>
                    <a:gd name="connsiteX2" fmla="*/ 566450 w 2045766"/>
                    <a:gd name="connsiteY2" fmla="*/ 251785 h 1949470"/>
                    <a:gd name="connsiteX3" fmla="*/ 767718 w 2045766"/>
                    <a:gd name="connsiteY3" fmla="*/ 1100195 h 1949470"/>
                    <a:gd name="connsiteX4" fmla="*/ 1124853 w 2045766"/>
                    <a:gd name="connsiteY4" fmla="*/ 1219956 h 1949470"/>
                    <a:gd name="connsiteX5" fmla="*/ 1860027 w 2045766"/>
                    <a:gd name="connsiteY5" fmla="*/ 1022967 h 1949470"/>
                    <a:gd name="connsiteX6" fmla="*/ 2045766 w 2045766"/>
                    <a:gd name="connsiteY6" fmla="*/ 1716154 h 1949470"/>
                    <a:gd name="connsiteX7" fmla="*/ 1310592 w 2045766"/>
                    <a:gd name="connsiteY7" fmla="*/ 1913144 h 1949470"/>
                    <a:gd name="connsiteX8" fmla="*/ 14336 w 2045766"/>
                    <a:gd name="connsiteY8" fmla="*/ 1164750 h 1949470"/>
                    <a:gd name="connsiteX9" fmla="*/ 182832 w 2045766"/>
                    <a:gd name="connsiteY9" fmla="*/ 202701 h 1949470"/>
                    <a:gd name="connsiteX0" fmla="*/ 182832 w 2045766"/>
                    <a:gd name="connsiteY0" fmla="*/ 220877 h 1967646"/>
                    <a:gd name="connsiteX1" fmla="*/ 522552 w 2045766"/>
                    <a:gd name="connsiteY1" fmla="*/ 2280 h 1967646"/>
                    <a:gd name="connsiteX2" fmla="*/ 566450 w 2045766"/>
                    <a:gd name="connsiteY2" fmla="*/ 269961 h 1967646"/>
                    <a:gd name="connsiteX3" fmla="*/ 767718 w 2045766"/>
                    <a:gd name="connsiteY3" fmla="*/ 1118371 h 1967646"/>
                    <a:gd name="connsiteX4" fmla="*/ 1124853 w 2045766"/>
                    <a:gd name="connsiteY4" fmla="*/ 1238132 h 1967646"/>
                    <a:gd name="connsiteX5" fmla="*/ 1860027 w 2045766"/>
                    <a:gd name="connsiteY5" fmla="*/ 1041143 h 1967646"/>
                    <a:gd name="connsiteX6" fmla="*/ 2045766 w 2045766"/>
                    <a:gd name="connsiteY6" fmla="*/ 1734330 h 1967646"/>
                    <a:gd name="connsiteX7" fmla="*/ 1310592 w 2045766"/>
                    <a:gd name="connsiteY7" fmla="*/ 1931320 h 1967646"/>
                    <a:gd name="connsiteX8" fmla="*/ 14336 w 2045766"/>
                    <a:gd name="connsiteY8" fmla="*/ 1182926 h 1967646"/>
                    <a:gd name="connsiteX9" fmla="*/ 182832 w 2045766"/>
                    <a:gd name="connsiteY9" fmla="*/ 220877 h 1967646"/>
                    <a:gd name="connsiteX0" fmla="*/ 182832 w 2045766"/>
                    <a:gd name="connsiteY0" fmla="*/ 222461 h 1969230"/>
                    <a:gd name="connsiteX1" fmla="*/ 522552 w 2045766"/>
                    <a:gd name="connsiteY1" fmla="*/ 3864 h 1969230"/>
                    <a:gd name="connsiteX2" fmla="*/ 566450 w 2045766"/>
                    <a:gd name="connsiteY2" fmla="*/ 271545 h 1969230"/>
                    <a:gd name="connsiteX3" fmla="*/ 767718 w 2045766"/>
                    <a:gd name="connsiteY3" fmla="*/ 1119955 h 1969230"/>
                    <a:gd name="connsiteX4" fmla="*/ 1124853 w 2045766"/>
                    <a:gd name="connsiteY4" fmla="*/ 1239716 h 1969230"/>
                    <a:gd name="connsiteX5" fmla="*/ 1860027 w 2045766"/>
                    <a:gd name="connsiteY5" fmla="*/ 1042727 h 1969230"/>
                    <a:gd name="connsiteX6" fmla="*/ 2045766 w 2045766"/>
                    <a:gd name="connsiteY6" fmla="*/ 1735914 h 1969230"/>
                    <a:gd name="connsiteX7" fmla="*/ 1310592 w 2045766"/>
                    <a:gd name="connsiteY7" fmla="*/ 1932904 h 1969230"/>
                    <a:gd name="connsiteX8" fmla="*/ 14336 w 2045766"/>
                    <a:gd name="connsiteY8" fmla="*/ 1184510 h 1969230"/>
                    <a:gd name="connsiteX9" fmla="*/ 182832 w 2045766"/>
                    <a:gd name="connsiteY9" fmla="*/ 222461 h 1969230"/>
                    <a:gd name="connsiteX0" fmla="*/ 182832 w 2045766"/>
                    <a:gd name="connsiteY0" fmla="*/ 181019 h 1927788"/>
                    <a:gd name="connsiteX1" fmla="*/ 431773 w 2045766"/>
                    <a:gd name="connsiteY1" fmla="*/ 8946 h 1927788"/>
                    <a:gd name="connsiteX2" fmla="*/ 566450 w 2045766"/>
                    <a:gd name="connsiteY2" fmla="*/ 230103 h 1927788"/>
                    <a:gd name="connsiteX3" fmla="*/ 767718 w 2045766"/>
                    <a:gd name="connsiteY3" fmla="*/ 1078513 h 1927788"/>
                    <a:gd name="connsiteX4" fmla="*/ 1124853 w 2045766"/>
                    <a:gd name="connsiteY4" fmla="*/ 1198274 h 1927788"/>
                    <a:gd name="connsiteX5" fmla="*/ 1860027 w 2045766"/>
                    <a:gd name="connsiteY5" fmla="*/ 1001285 h 1927788"/>
                    <a:gd name="connsiteX6" fmla="*/ 2045766 w 2045766"/>
                    <a:gd name="connsiteY6" fmla="*/ 1694472 h 1927788"/>
                    <a:gd name="connsiteX7" fmla="*/ 1310592 w 2045766"/>
                    <a:gd name="connsiteY7" fmla="*/ 1891462 h 1927788"/>
                    <a:gd name="connsiteX8" fmla="*/ 14336 w 2045766"/>
                    <a:gd name="connsiteY8" fmla="*/ 1143068 h 1927788"/>
                    <a:gd name="connsiteX9" fmla="*/ 182832 w 2045766"/>
                    <a:gd name="connsiteY9" fmla="*/ 181019 h 1927788"/>
                    <a:gd name="connsiteX0" fmla="*/ 182832 w 2045766"/>
                    <a:gd name="connsiteY0" fmla="*/ 181019 h 1927788"/>
                    <a:gd name="connsiteX1" fmla="*/ 431773 w 2045766"/>
                    <a:gd name="connsiteY1" fmla="*/ 8946 h 1927788"/>
                    <a:gd name="connsiteX2" fmla="*/ 566450 w 2045766"/>
                    <a:gd name="connsiteY2" fmla="*/ 230103 h 1927788"/>
                    <a:gd name="connsiteX3" fmla="*/ 767718 w 2045766"/>
                    <a:gd name="connsiteY3" fmla="*/ 1078513 h 1927788"/>
                    <a:gd name="connsiteX4" fmla="*/ 1124853 w 2045766"/>
                    <a:gd name="connsiteY4" fmla="*/ 1198274 h 1927788"/>
                    <a:gd name="connsiteX5" fmla="*/ 1860027 w 2045766"/>
                    <a:gd name="connsiteY5" fmla="*/ 1001285 h 1927788"/>
                    <a:gd name="connsiteX6" fmla="*/ 2045766 w 2045766"/>
                    <a:gd name="connsiteY6" fmla="*/ 1694472 h 1927788"/>
                    <a:gd name="connsiteX7" fmla="*/ 1310592 w 2045766"/>
                    <a:gd name="connsiteY7" fmla="*/ 1891462 h 1927788"/>
                    <a:gd name="connsiteX8" fmla="*/ 14336 w 2045766"/>
                    <a:gd name="connsiteY8" fmla="*/ 1143068 h 1927788"/>
                    <a:gd name="connsiteX9" fmla="*/ 182832 w 2045766"/>
                    <a:gd name="connsiteY9" fmla="*/ 181019 h 1927788"/>
                    <a:gd name="connsiteX0" fmla="*/ 182832 w 2045766"/>
                    <a:gd name="connsiteY0" fmla="*/ 181019 h 1927788"/>
                    <a:gd name="connsiteX1" fmla="*/ 431773 w 2045766"/>
                    <a:gd name="connsiteY1" fmla="*/ 8946 h 1927788"/>
                    <a:gd name="connsiteX2" fmla="*/ 566450 w 2045766"/>
                    <a:gd name="connsiteY2" fmla="*/ 230103 h 1927788"/>
                    <a:gd name="connsiteX3" fmla="*/ 767718 w 2045766"/>
                    <a:gd name="connsiteY3" fmla="*/ 1078513 h 1927788"/>
                    <a:gd name="connsiteX4" fmla="*/ 1124853 w 2045766"/>
                    <a:gd name="connsiteY4" fmla="*/ 1198274 h 1927788"/>
                    <a:gd name="connsiteX5" fmla="*/ 1860027 w 2045766"/>
                    <a:gd name="connsiteY5" fmla="*/ 1001285 h 1927788"/>
                    <a:gd name="connsiteX6" fmla="*/ 2045766 w 2045766"/>
                    <a:gd name="connsiteY6" fmla="*/ 1694472 h 1927788"/>
                    <a:gd name="connsiteX7" fmla="*/ 1310592 w 2045766"/>
                    <a:gd name="connsiteY7" fmla="*/ 1891462 h 1927788"/>
                    <a:gd name="connsiteX8" fmla="*/ 14336 w 2045766"/>
                    <a:gd name="connsiteY8" fmla="*/ 1143068 h 1927788"/>
                    <a:gd name="connsiteX9" fmla="*/ 182832 w 2045766"/>
                    <a:gd name="connsiteY9" fmla="*/ 181019 h 19277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045766" h="1927788">
                      <a:moveTo>
                        <a:pt x="182832" y="181019"/>
                      </a:moveTo>
                      <a:cubicBezTo>
                        <a:pt x="228904" y="-23169"/>
                        <a:pt x="322741" y="-7746"/>
                        <a:pt x="431773" y="8946"/>
                      </a:cubicBezTo>
                      <a:cubicBezTo>
                        <a:pt x="540805" y="25638"/>
                        <a:pt x="564961" y="50243"/>
                        <a:pt x="566450" y="230103"/>
                      </a:cubicBezTo>
                      <a:cubicBezTo>
                        <a:pt x="567939" y="409963"/>
                        <a:pt x="666524" y="965910"/>
                        <a:pt x="767718" y="1078513"/>
                      </a:cubicBezTo>
                      <a:cubicBezTo>
                        <a:pt x="849337" y="1183257"/>
                        <a:pt x="988519" y="1234804"/>
                        <a:pt x="1124853" y="1198274"/>
                      </a:cubicBezTo>
                      <a:lnTo>
                        <a:pt x="1860027" y="1001285"/>
                      </a:lnTo>
                      <a:lnTo>
                        <a:pt x="2045766" y="1694472"/>
                      </a:lnTo>
                      <a:lnTo>
                        <a:pt x="1310592" y="1891462"/>
                      </a:lnTo>
                      <a:cubicBezTo>
                        <a:pt x="745978" y="2042750"/>
                        <a:pt x="165624" y="1707682"/>
                        <a:pt x="14336" y="1143068"/>
                      </a:cubicBezTo>
                      <a:cubicBezTo>
                        <a:pt x="-49226" y="881584"/>
                        <a:pt x="115195" y="374048"/>
                        <a:pt x="182832" y="181019"/>
                      </a:cubicBezTo>
                      <a:close/>
                    </a:path>
                  </a:pathLst>
                </a:custGeom>
                <a:solidFill>
                  <a:srgbClr val="ED7D31">
                    <a:lumMod val="75000"/>
                  </a:srgbClr>
                </a:solidFill>
                <a:ln w="38100" cap="rnd" cmpd="sng" algn="ctr">
                  <a:solidFill>
                    <a:sysClr val="windowText" lastClr="000000"/>
                  </a:solidFill>
                  <a:prstDash val="solid"/>
                  <a:rou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129" name="フリーフォーム: 図形 1128">
                  <a:extLst>
                    <a:ext uri="{FF2B5EF4-FFF2-40B4-BE49-F238E27FC236}">
                      <a16:creationId xmlns:a16="http://schemas.microsoft.com/office/drawing/2014/main" id="{59F659CE-CFB3-955A-04CE-4BEF704610A2}"/>
                    </a:ext>
                  </a:extLst>
                </p:cNvPr>
                <p:cNvSpPr/>
                <p:nvPr/>
              </p:nvSpPr>
              <p:spPr>
                <a:xfrm rot="1800000">
                  <a:off x="5040532" y="1588390"/>
                  <a:ext cx="262680" cy="219464"/>
                </a:xfrm>
                <a:custGeom>
                  <a:avLst/>
                  <a:gdLst>
                    <a:gd name="connsiteX0" fmla="*/ 225532 w 262680"/>
                    <a:gd name="connsiteY0" fmla="*/ 25624 h 219464"/>
                    <a:gd name="connsiteX1" fmla="*/ 242642 w 262680"/>
                    <a:gd name="connsiteY1" fmla="*/ 21987 h 219464"/>
                    <a:gd name="connsiteX2" fmla="*/ 243988 w 262680"/>
                    <a:gd name="connsiteY2" fmla="*/ 22237 h 219464"/>
                    <a:gd name="connsiteX3" fmla="*/ 262293 w 262680"/>
                    <a:gd name="connsiteY3" fmla="*/ 48875 h 219464"/>
                    <a:gd name="connsiteX4" fmla="*/ 258100 w 262680"/>
                    <a:gd name="connsiteY4" fmla="*/ 71494 h 219464"/>
                    <a:gd name="connsiteX5" fmla="*/ 231462 w 262680"/>
                    <a:gd name="connsiteY5" fmla="*/ 89800 h 219464"/>
                    <a:gd name="connsiteX6" fmla="*/ 230116 w 262680"/>
                    <a:gd name="connsiteY6" fmla="*/ 89551 h 219464"/>
                    <a:gd name="connsiteX7" fmla="*/ 211811 w 262680"/>
                    <a:gd name="connsiteY7" fmla="*/ 62913 h 219464"/>
                    <a:gd name="connsiteX8" fmla="*/ 216004 w 262680"/>
                    <a:gd name="connsiteY8" fmla="*/ 40293 h 219464"/>
                    <a:gd name="connsiteX9" fmla="*/ 225532 w 262680"/>
                    <a:gd name="connsiteY9" fmla="*/ 25624 h 219464"/>
                    <a:gd name="connsiteX10" fmla="*/ 46740 w 262680"/>
                    <a:gd name="connsiteY10" fmla="*/ 102620 h 219464"/>
                    <a:gd name="connsiteX11" fmla="*/ 69696 w 262680"/>
                    <a:gd name="connsiteY11" fmla="*/ 97986 h 219464"/>
                    <a:gd name="connsiteX12" fmla="*/ 157948 w 262680"/>
                    <a:gd name="connsiteY12" fmla="*/ 97986 h 219464"/>
                    <a:gd name="connsiteX13" fmla="*/ 216923 w 262680"/>
                    <a:gd name="connsiteY13" fmla="*/ 156961 h 219464"/>
                    <a:gd name="connsiteX14" fmla="*/ 216923 w 262680"/>
                    <a:gd name="connsiteY14" fmla="*/ 160489 h 219464"/>
                    <a:gd name="connsiteX15" fmla="*/ 157948 w 262680"/>
                    <a:gd name="connsiteY15" fmla="*/ 219464 h 219464"/>
                    <a:gd name="connsiteX16" fmla="*/ 69696 w 262680"/>
                    <a:gd name="connsiteY16" fmla="*/ 219464 h 219464"/>
                    <a:gd name="connsiteX17" fmla="*/ 10721 w 262680"/>
                    <a:gd name="connsiteY17" fmla="*/ 160489 h 219464"/>
                    <a:gd name="connsiteX18" fmla="*/ 10721 w 262680"/>
                    <a:gd name="connsiteY18" fmla="*/ 156961 h 219464"/>
                    <a:gd name="connsiteX19" fmla="*/ 46740 w 262680"/>
                    <a:gd name="connsiteY19" fmla="*/ 102620 h 219464"/>
                    <a:gd name="connsiteX20" fmla="*/ 151899 w 262680"/>
                    <a:gd name="connsiteY20" fmla="*/ 9926 h 219464"/>
                    <a:gd name="connsiteX21" fmla="*/ 168060 w 262680"/>
                    <a:gd name="connsiteY21" fmla="*/ 3232 h 219464"/>
                    <a:gd name="connsiteX22" fmla="*/ 169427 w 262680"/>
                    <a:gd name="connsiteY22" fmla="*/ 3232 h 219464"/>
                    <a:gd name="connsiteX23" fmla="*/ 192282 w 262680"/>
                    <a:gd name="connsiteY23" fmla="*/ 26087 h 219464"/>
                    <a:gd name="connsiteX24" fmla="*/ 192282 w 262680"/>
                    <a:gd name="connsiteY24" fmla="*/ 49092 h 219464"/>
                    <a:gd name="connsiteX25" fmla="*/ 169427 w 262680"/>
                    <a:gd name="connsiteY25" fmla="*/ 71947 h 219464"/>
                    <a:gd name="connsiteX26" fmla="*/ 168060 w 262680"/>
                    <a:gd name="connsiteY26" fmla="*/ 71947 h 219464"/>
                    <a:gd name="connsiteX27" fmla="*/ 145205 w 262680"/>
                    <a:gd name="connsiteY27" fmla="*/ 49092 h 219464"/>
                    <a:gd name="connsiteX28" fmla="*/ 145205 w 262680"/>
                    <a:gd name="connsiteY28" fmla="*/ 26087 h 219464"/>
                    <a:gd name="connsiteX29" fmla="*/ 151899 w 262680"/>
                    <a:gd name="connsiteY29" fmla="*/ 9926 h 219464"/>
                    <a:gd name="connsiteX30" fmla="*/ 81291 w 262680"/>
                    <a:gd name="connsiteY30" fmla="*/ 6694 h 219464"/>
                    <a:gd name="connsiteX31" fmla="*/ 97452 w 262680"/>
                    <a:gd name="connsiteY31" fmla="*/ 0 h 219464"/>
                    <a:gd name="connsiteX32" fmla="*/ 98820 w 262680"/>
                    <a:gd name="connsiteY32" fmla="*/ 0 h 219464"/>
                    <a:gd name="connsiteX33" fmla="*/ 121675 w 262680"/>
                    <a:gd name="connsiteY33" fmla="*/ 22855 h 219464"/>
                    <a:gd name="connsiteX34" fmla="*/ 121675 w 262680"/>
                    <a:gd name="connsiteY34" fmla="*/ 45860 h 219464"/>
                    <a:gd name="connsiteX35" fmla="*/ 98820 w 262680"/>
                    <a:gd name="connsiteY35" fmla="*/ 68715 h 219464"/>
                    <a:gd name="connsiteX36" fmla="*/ 97452 w 262680"/>
                    <a:gd name="connsiteY36" fmla="*/ 68715 h 219464"/>
                    <a:gd name="connsiteX37" fmla="*/ 74597 w 262680"/>
                    <a:gd name="connsiteY37" fmla="*/ 45860 h 219464"/>
                    <a:gd name="connsiteX38" fmla="*/ 74597 w 262680"/>
                    <a:gd name="connsiteY38" fmla="*/ 22855 h 219464"/>
                    <a:gd name="connsiteX39" fmla="*/ 81291 w 262680"/>
                    <a:gd name="connsiteY39" fmla="*/ 6694 h 219464"/>
                    <a:gd name="connsiteX40" fmla="*/ 19478 w 262680"/>
                    <a:gd name="connsiteY40" fmla="*/ 12325 h 219464"/>
                    <a:gd name="connsiteX41" fmla="*/ 20831 w 262680"/>
                    <a:gd name="connsiteY41" fmla="*/ 12123 h 219464"/>
                    <a:gd name="connsiteX42" fmla="*/ 46814 w 262680"/>
                    <a:gd name="connsiteY42" fmla="*/ 31347 h 219464"/>
                    <a:gd name="connsiteX43" fmla="*/ 50216 w 262680"/>
                    <a:gd name="connsiteY43" fmla="*/ 54099 h 219464"/>
                    <a:gd name="connsiteX44" fmla="*/ 30992 w 262680"/>
                    <a:gd name="connsiteY44" fmla="*/ 80083 h 219464"/>
                    <a:gd name="connsiteX45" fmla="*/ 29639 w 262680"/>
                    <a:gd name="connsiteY45" fmla="*/ 80285 h 219464"/>
                    <a:gd name="connsiteX46" fmla="*/ 3656 w 262680"/>
                    <a:gd name="connsiteY46" fmla="*/ 61061 h 219464"/>
                    <a:gd name="connsiteX47" fmla="*/ 254 w 262680"/>
                    <a:gd name="connsiteY47" fmla="*/ 38309 h 219464"/>
                    <a:gd name="connsiteX48" fmla="*/ 19478 w 262680"/>
                    <a:gd name="connsiteY48" fmla="*/ 12325 h 2194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</a:cxnLst>
                  <a:rect l="l" t="t" r="r" b="b"/>
                  <a:pathLst>
                    <a:path w="262680" h="219464">
                      <a:moveTo>
                        <a:pt x="225532" y="25624"/>
                      </a:moveTo>
                      <a:cubicBezTo>
                        <a:pt x="230353" y="22311"/>
                        <a:pt x="236437" y="20837"/>
                        <a:pt x="242642" y="21987"/>
                      </a:cubicBezTo>
                      <a:lnTo>
                        <a:pt x="243988" y="22237"/>
                      </a:lnTo>
                      <a:cubicBezTo>
                        <a:pt x="256398" y="24537"/>
                        <a:pt x="264594" y="36464"/>
                        <a:pt x="262293" y="48875"/>
                      </a:cubicBezTo>
                      <a:lnTo>
                        <a:pt x="258100" y="71494"/>
                      </a:lnTo>
                      <a:cubicBezTo>
                        <a:pt x="255799" y="83905"/>
                        <a:pt x="243872" y="92101"/>
                        <a:pt x="231462" y="89800"/>
                      </a:cubicBezTo>
                      <a:lnTo>
                        <a:pt x="230116" y="89551"/>
                      </a:lnTo>
                      <a:cubicBezTo>
                        <a:pt x="217706" y="87250"/>
                        <a:pt x="209510" y="75323"/>
                        <a:pt x="211811" y="62913"/>
                      </a:cubicBezTo>
                      <a:lnTo>
                        <a:pt x="216004" y="40293"/>
                      </a:lnTo>
                      <a:cubicBezTo>
                        <a:pt x="217154" y="34088"/>
                        <a:pt x="220712" y="28936"/>
                        <a:pt x="225532" y="25624"/>
                      </a:cubicBezTo>
                      <a:close/>
                      <a:moveTo>
                        <a:pt x="46740" y="102620"/>
                      </a:moveTo>
                      <a:cubicBezTo>
                        <a:pt x="53796" y="99636"/>
                        <a:pt x="61553" y="97986"/>
                        <a:pt x="69696" y="97986"/>
                      </a:cubicBezTo>
                      <a:lnTo>
                        <a:pt x="157948" y="97986"/>
                      </a:lnTo>
                      <a:cubicBezTo>
                        <a:pt x="190519" y="97986"/>
                        <a:pt x="216923" y="124390"/>
                        <a:pt x="216923" y="156961"/>
                      </a:cubicBezTo>
                      <a:lnTo>
                        <a:pt x="216923" y="160489"/>
                      </a:lnTo>
                      <a:cubicBezTo>
                        <a:pt x="216923" y="193060"/>
                        <a:pt x="190519" y="219464"/>
                        <a:pt x="157948" y="219464"/>
                      </a:cubicBezTo>
                      <a:lnTo>
                        <a:pt x="69696" y="219464"/>
                      </a:lnTo>
                      <a:cubicBezTo>
                        <a:pt x="37125" y="219464"/>
                        <a:pt x="10721" y="193060"/>
                        <a:pt x="10721" y="160489"/>
                      </a:cubicBezTo>
                      <a:lnTo>
                        <a:pt x="10721" y="156961"/>
                      </a:lnTo>
                      <a:cubicBezTo>
                        <a:pt x="10721" y="132533"/>
                        <a:pt x="25573" y="111573"/>
                        <a:pt x="46740" y="102620"/>
                      </a:cubicBezTo>
                      <a:close/>
                      <a:moveTo>
                        <a:pt x="151899" y="9926"/>
                      </a:moveTo>
                      <a:cubicBezTo>
                        <a:pt x="156035" y="5790"/>
                        <a:pt x="161749" y="3232"/>
                        <a:pt x="168060" y="3232"/>
                      </a:cubicBezTo>
                      <a:lnTo>
                        <a:pt x="169427" y="3232"/>
                      </a:lnTo>
                      <a:cubicBezTo>
                        <a:pt x="182049" y="3232"/>
                        <a:pt x="192282" y="13465"/>
                        <a:pt x="192282" y="26087"/>
                      </a:cubicBezTo>
                      <a:lnTo>
                        <a:pt x="192282" y="49092"/>
                      </a:lnTo>
                      <a:cubicBezTo>
                        <a:pt x="192282" y="61714"/>
                        <a:pt x="182049" y="71947"/>
                        <a:pt x="169427" y="71947"/>
                      </a:cubicBezTo>
                      <a:lnTo>
                        <a:pt x="168060" y="71947"/>
                      </a:lnTo>
                      <a:cubicBezTo>
                        <a:pt x="155438" y="71947"/>
                        <a:pt x="145205" y="61714"/>
                        <a:pt x="145205" y="49092"/>
                      </a:cubicBezTo>
                      <a:lnTo>
                        <a:pt x="145205" y="26087"/>
                      </a:lnTo>
                      <a:cubicBezTo>
                        <a:pt x="145205" y="19776"/>
                        <a:pt x="147763" y="14062"/>
                        <a:pt x="151899" y="9926"/>
                      </a:cubicBezTo>
                      <a:close/>
                      <a:moveTo>
                        <a:pt x="81291" y="6694"/>
                      </a:moveTo>
                      <a:cubicBezTo>
                        <a:pt x="85427" y="2558"/>
                        <a:pt x="91141" y="0"/>
                        <a:pt x="97452" y="0"/>
                      </a:cubicBezTo>
                      <a:lnTo>
                        <a:pt x="98820" y="0"/>
                      </a:lnTo>
                      <a:cubicBezTo>
                        <a:pt x="111442" y="0"/>
                        <a:pt x="121675" y="10233"/>
                        <a:pt x="121675" y="22855"/>
                      </a:cubicBezTo>
                      <a:lnTo>
                        <a:pt x="121675" y="45860"/>
                      </a:lnTo>
                      <a:cubicBezTo>
                        <a:pt x="121675" y="58482"/>
                        <a:pt x="111442" y="68715"/>
                        <a:pt x="98820" y="68715"/>
                      </a:cubicBezTo>
                      <a:lnTo>
                        <a:pt x="97452" y="68715"/>
                      </a:lnTo>
                      <a:cubicBezTo>
                        <a:pt x="84830" y="68715"/>
                        <a:pt x="74597" y="58482"/>
                        <a:pt x="74597" y="45860"/>
                      </a:cubicBezTo>
                      <a:lnTo>
                        <a:pt x="74597" y="22855"/>
                      </a:lnTo>
                      <a:cubicBezTo>
                        <a:pt x="74597" y="16544"/>
                        <a:pt x="77155" y="10830"/>
                        <a:pt x="81291" y="6694"/>
                      </a:cubicBezTo>
                      <a:close/>
                      <a:moveTo>
                        <a:pt x="19478" y="12325"/>
                      </a:moveTo>
                      <a:lnTo>
                        <a:pt x="20831" y="12123"/>
                      </a:lnTo>
                      <a:cubicBezTo>
                        <a:pt x="33314" y="10256"/>
                        <a:pt x="44948" y="18864"/>
                        <a:pt x="46814" y="31347"/>
                      </a:cubicBezTo>
                      <a:lnTo>
                        <a:pt x="50216" y="54099"/>
                      </a:lnTo>
                      <a:cubicBezTo>
                        <a:pt x="52083" y="66582"/>
                        <a:pt x="43475" y="78216"/>
                        <a:pt x="30992" y="80083"/>
                      </a:cubicBezTo>
                      <a:lnTo>
                        <a:pt x="29639" y="80285"/>
                      </a:lnTo>
                      <a:cubicBezTo>
                        <a:pt x="17156" y="82151"/>
                        <a:pt x="5522" y="73544"/>
                        <a:pt x="3656" y="61061"/>
                      </a:cubicBezTo>
                      <a:lnTo>
                        <a:pt x="254" y="38309"/>
                      </a:lnTo>
                      <a:cubicBezTo>
                        <a:pt x="-1612" y="25826"/>
                        <a:pt x="6995" y="14192"/>
                        <a:pt x="19478" y="12325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38100" cap="rnd" cmpd="sng" algn="ctr">
                  <a:noFill/>
                  <a:prstDash val="solid"/>
                  <a:rou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</a:endParaRPr>
                </a:p>
              </p:txBody>
            </p:sp>
          </p:grpSp>
          <p:sp>
            <p:nvSpPr>
              <p:cNvPr id="1114" name="楕円 22">
                <a:extLst>
                  <a:ext uri="{FF2B5EF4-FFF2-40B4-BE49-F238E27FC236}">
                    <a16:creationId xmlns:a16="http://schemas.microsoft.com/office/drawing/2014/main" id="{8CBF5C6B-4500-7747-CF98-B918EAFBDD0C}"/>
                  </a:ext>
                </a:extLst>
              </p:cNvPr>
              <p:cNvSpPr/>
              <p:nvPr/>
            </p:nvSpPr>
            <p:spPr>
              <a:xfrm>
                <a:off x="4549533" y="3496770"/>
                <a:ext cx="2273680" cy="2137912"/>
              </a:xfrm>
              <a:custGeom>
                <a:avLst/>
                <a:gdLst>
                  <a:gd name="connsiteX0" fmla="*/ 0 w 2076830"/>
                  <a:gd name="connsiteY0" fmla="*/ 1000125 h 2000249"/>
                  <a:gd name="connsiteX1" fmla="*/ 1038415 w 2076830"/>
                  <a:gd name="connsiteY1" fmla="*/ 0 h 2000249"/>
                  <a:gd name="connsiteX2" fmla="*/ 2076830 w 2076830"/>
                  <a:gd name="connsiteY2" fmla="*/ 1000125 h 2000249"/>
                  <a:gd name="connsiteX3" fmla="*/ 1038415 w 2076830"/>
                  <a:gd name="connsiteY3" fmla="*/ 2000250 h 2000249"/>
                  <a:gd name="connsiteX4" fmla="*/ 0 w 2076830"/>
                  <a:gd name="connsiteY4" fmla="*/ 1000125 h 2000249"/>
                  <a:gd name="connsiteX0" fmla="*/ 0 w 2076830"/>
                  <a:gd name="connsiteY0" fmla="*/ 1000125 h 2000250"/>
                  <a:gd name="connsiteX1" fmla="*/ 1038415 w 2076830"/>
                  <a:gd name="connsiteY1" fmla="*/ 0 h 2000250"/>
                  <a:gd name="connsiteX2" fmla="*/ 2076830 w 2076830"/>
                  <a:gd name="connsiteY2" fmla="*/ 1000125 h 2000250"/>
                  <a:gd name="connsiteX3" fmla="*/ 1038415 w 2076830"/>
                  <a:gd name="connsiteY3" fmla="*/ 2000250 h 2000250"/>
                  <a:gd name="connsiteX4" fmla="*/ 0 w 2076830"/>
                  <a:gd name="connsiteY4" fmla="*/ 1000125 h 2000250"/>
                  <a:gd name="connsiteX0" fmla="*/ 0 w 2076830"/>
                  <a:gd name="connsiteY0" fmla="*/ 1000125 h 2000250"/>
                  <a:gd name="connsiteX1" fmla="*/ 1038415 w 2076830"/>
                  <a:gd name="connsiteY1" fmla="*/ 0 h 2000250"/>
                  <a:gd name="connsiteX2" fmla="*/ 2076830 w 2076830"/>
                  <a:gd name="connsiteY2" fmla="*/ 1000125 h 2000250"/>
                  <a:gd name="connsiteX3" fmla="*/ 1038415 w 2076830"/>
                  <a:gd name="connsiteY3" fmla="*/ 2000250 h 2000250"/>
                  <a:gd name="connsiteX4" fmla="*/ 0 w 2076830"/>
                  <a:gd name="connsiteY4" fmla="*/ 1000125 h 2000250"/>
                  <a:gd name="connsiteX0" fmla="*/ 0 w 2076830"/>
                  <a:gd name="connsiteY0" fmla="*/ 1000125 h 2000250"/>
                  <a:gd name="connsiteX1" fmla="*/ 1038415 w 2076830"/>
                  <a:gd name="connsiteY1" fmla="*/ 0 h 2000250"/>
                  <a:gd name="connsiteX2" fmla="*/ 2076830 w 2076830"/>
                  <a:gd name="connsiteY2" fmla="*/ 1000125 h 2000250"/>
                  <a:gd name="connsiteX3" fmla="*/ 1038415 w 2076830"/>
                  <a:gd name="connsiteY3" fmla="*/ 2000250 h 2000250"/>
                  <a:gd name="connsiteX4" fmla="*/ 0 w 2076830"/>
                  <a:gd name="connsiteY4" fmla="*/ 1000125 h 2000250"/>
                  <a:gd name="connsiteX0" fmla="*/ 0 w 2076830"/>
                  <a:gd name="connsiteY0" fmla="*/ 1000271 h 2000396"/>
                  <a:gd name="connsiteX1" fmla="*/ 1038415 w 2076830"/>
                  <a:gd name="connsiteY1" fmla="*/ 146 h 2000396"/>
                  <a:gd name="connsiteX2" fmla="*/ 2076830 w 2076830"/>
                  <a:gd name="connsiteY2" fmla="*/ 1000271 h 2000396"/>
                  <a:gd name="connsiteX3" fmla="*/ 1038415 w 2076830"/>
                  <a:gd name="connsiteY3" fmla="*/ 2000396 h 2000396"/>
                  <a:gd name="connsiteX4" fmla="*/ 0 w 2076830"/>
                  <a:gd name="connsiteY4" fmla="*/ 1000271 h 2000396"/>
                  <a:gd name="connsiteX0" fmla="*/ 0 w 2076830"/>
                  <a:gd name="connsiteY0" fmla="*/ 1000271 h 2000433"/>
                  <a:gd name="connsiteX1" fmla="*/ 1038415 w 2076830"/>
                  <a:gd name="connsiteY1" fmla="*/ 146 h 2000433"/>
                  <a:gd name="connsiteX2" fmla="*/ 2076830 w 2076830"/>
                  <a:gd name="connsiteY2" fmla="*/ 1000271 h 2000433"/>
                  <a:gd name="connsiteX3" fmla="*/ 1038415 w 2076830"/>
                  <a:gd name="connsiteY3" fmla="*/ 2000396 h 2000433"/>
                  <a:gd name="connsiteX4" fmla="*/ 0 w 2076830"/>
                  <a:gd name="connsiteY4" fmla="*/ 1000271 h 20004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076830" h="2000433">
                    <a:moveTo>
                      <a:pt x="0" y="1000271"/>
                    </a:moveTo>
                    <a:cubicBezTo>
                      <a:pt x="0" y="447917"/>
                      <a:pt x="102964" y="-9379"/>
                      <a:pt x="1038415" y="146"/>
                    </a:cubicBezTo>
                    <a:cubicBezTo>
                      <a:pt x="1973866" y="9671"/>
                      <a:pt x="2076830" y="447917"/>
                      <a:pt x="2076830" y="1000271"/>
                    </a:cubicBezTo>
                    <a:cubicBezTo>
                      <a:pt x="2076830" y="1552625"/>
                      <a:pt x="1454753" y="2005158"/>
                      <a:pt x="1038415" y="2000396"/>
                    </a:cubicBezTo>
                    <a:cubicBezTo>
                      <a:pt x="622077" y="1995634"/>
                      <a:pt x="0" y="1552625"/>
                      <a:pt x="0" y="1000271"/>
                    </a:cubicBezTo>
                    <a:close/>
                  </a:path>
                </a:pathLst>
              </a:custGeom>
              <a:solidFill>
                <a:srgbClr val="ED7D31">
                  <a:lumMod val="75000"/>
                </a:srgbClr>
              </a:solidFill>
              <a:ln w="38100" cap="rnd" cmpd="sng" algn="ctr">
                <a:solidFill>
                  <a:sysClr val="windowText" lastClr="000000"/>
                </a:solidFill>
                <a:prstDash val="solid"/>
                <a:rou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115" name="フリーフォーム: 図形 1114">
                <a:extLst>
                  <a:ext uri="{FF2B5EF4-FFF2-40B4-BE49-F238E27FC236}">
                    <a16:creationId xmlns:a16="http://schemas.microsoft.com/office/drawing/2014/main" id="{01F70935-D95A-0444-72E8-777ABB1BD26D}"/>
                  </a:ext>
                </a:extLst>
              </p:cNvPr>
              <p:cNvSpPr/>
              <p:nvPr/>
            </p:nvSpPr>
            <p:spPr>
              <a:xfrm>
                <a:off x="4799290" y="3617266"/>
                <a:ext cx="1774164" cy="1488897"/>
              </a:xfrm>
              <a:custGeom>
                <a:avLst/>
                <a:gdLst>
                  <a:gd name="connsiteX0" fmla="*/ 652576 w 1305152"/>
                  <a:gd name="connsiteY0" fmla="*/ 0 h 960028"/>
                  <a:gd name="connsiteX1" fmla="*/ 780281 w 1305152"/>
                  <a:gd name="connsiteY1" fmla="*/ 29208 h 960028"/>
                  <a:gd name="connsiteX2" fmla="*/ 978153 w 1305152"/>
                  <a:gd name="connsiteY2" fmla="*/ 101413 h 960028"/>
                  <a:gd name="connsiteX3" fmla="*/ 1023287 w 1305152"/>
                  <a:gd name="connsiteY3" fmla="*/ 125029 h 960028"/>
                  <a:gd name="connsiteX4" fmla="*/ 1034798 w 1305152"/>
                  <a:gd name="connsiteY4" fmla="*/ 128902 h 960028"/>
                  <a:gd name="connsiteX5" fmla="*/ 1171412 w 1305152"/>
                  <a:gd name="connsiteY5" fmla="*/ 222049 h 960028"/>
                  <a:gd name="connsiteX6" fmla="*/ 1225511 w 1305152"/>
                  <a:gd name="connsiteY6" fmla="*/ 293213 h 960028"/>
                  <a:gd name="connsiteX7" fmla="*/ 1227583 w 1305152"/>
                  <a:gd name="connsiteY7" fmla="*/ 295904 h 960028"/>
                  <a:gd name="connsiteX8" fmla="*/ 1227622 w 1305152"/>
                  <a:gd name="connsiteY8" fmla="*/ 295989 h 960028"/>
                  <a:gd name="connsiteX9" fmla="*/ 1243479 w 1305152"/>
                  <a:gd name="connsiteY9" fmla="*/ 316847 h 960028"/>
                  <a:gd name="connsiteX10" fmla="*/ 1152909 w 1305152"/>
                  <a:gd name="connsiteY10" fmla="*/ 827846 h 960028"/>
                  <a:gd name="connsiteX11" fmla="*/ 1152909 w 1305152"/>
                  <a:gd name="connsiteY11" fmla="*/ 827845 h 960028"/>
                  <a:gd name="connsiteX12" fmla="*/ 1143573 w 1305152"/>
                  <a:gd name="connsiteY12" fmla="*/ 758201 h 960028"/>
                  <a:gd name="connsiteX13" fmla="*/ 1122240 w 1305152"/>
                  <a:gd name="connsiteY13" fmla="*/ 794368 h 960028"/>
                  <a:gd name="connsiteX14" fmla="*/ 959455 w 1305152"/>
                  <a:gd name="connsiteY14" fmla="*/ 908225 h 960028"/>
                  <a:gd name="connsiteX15" fmla="*/ 959455 w 1305152"/>
                  <a:gd name="connsiteY15" fmla="*/ 908224 h 960028"/>
                  <a:gd name="connsiteX16" fmla="*/ 971633 w 1305152"/>
                  <a:gd name="connsiteY16" fmla="*/ 814010 h 960028"/>
                  <a:gd name="connsiteX17" fmla="*/ 961878 w 1305152"/>
                  <a:gd name="connsiteY17" fmla="*/ 829971 h 960028"/>
                  <a:gd name="connsiteX18" fmla="*/ 753821 w 1305152"/>
                  <a:gd name="connsiteY18" fmla="*/ 946324 h 960028"/>
                  <a:gd name="connsiteX19" fmla="*/ 753821 w 1305152"/>
                  <a:gd name="connsiteY19" fmla="*/ 946323 h 960028"/>
                  <a:gd name="connsiteX20" fmla="*/ 791629 w 1305152"/>
                  <a:gd name="connsiteY20" fmla="*/ 822106 h 960028"/>
                  <a:gd name="connsiteX21" fmla="*/ 769513 w 1305152"/>
                  <a:gd name="connsiteY21" fmla="*/ 858616 h 960028"/>
                  <a:gd name="connsiteX22" fmla="*/ 698444 w 1305152"/>
                  <a:gd name="connsiteY22" fmla="*/ 930820 h 960028"/>
                  <a:gd name="connsiteX23" fmla="*/ 652576 w 1305152"/>
                  <a:gd name="connsiteY23" fmla="*/ 960028 h 960028"/>
                  <a:gd name="connsiteX24" fmla="*/ 606709 w 1305152"/>
                  <a:gd name="connsiteY24" fmla="*/ 930820 h 960028"/>
                  <a:gd name="connsiteX25" fmla="*/ 535639 w 1305152"/>
                  <a:gd name="connsiteY25" fmla="*/ 858616 h 960028"/>
                  <a:gd name="connsiteX26" fmla="*/ 513524 w 1305152"/>
                  <a:gd name="connsiteY26" fmla="*/ 822106 h 960028"/>
                  <a:gd name="connsiteX27" fmla="*/ 551331 w 1305152"/>
                  <a:gd name="connsiteY27" fmla="*/ 946323 h 960028"/>
                  <a:gd name="connsiteX28" fmla="*/ 551331 w 1305152"/>
                  <a:gd name="connsiteY28" fmla="*/ 946324 h 960028"/>
                  <a:gd name="connsiteX29" fmla="*/ 343274 w 1305152"/>
                  <a:gd name="connsiteY29" fmla="*/ 829971 h 960028"/>
                  <a:gd name="connsiteX30" fmla="*/ 333519 w 1305152"/>
                  <a:gd name="connsiteY30" fmla="*/ 814010 h 960028"/>
                  <a:gd name="connsiteX31" fmla="*/ 345697 w 1305152"/>
                  <a:gd name="connsiteY31" fmla="*/ 908224 h 960028"/>
                  <a:gd name="connsiteX32" fmla="*/ 345697 w 1305152"/>
                  <a:gd name="connsiteY32" fmla="*/ 908225 h 960028"/>
                  <a:gd name="connsiteX33" fmla="*/ 182912 w 1305152"/>
                  <a:gd name="connsiteY33" fmla="*/ 794368 h 960028"/>
                  <a:gd name="connsiteX34" fmla="*/ 161579 w 1305152"/>
                  <a:gd name="connsiteY34" fmla="*/ 758201 h 960028"/>
                  <a:gd name="connsiteX35" fmla="*/ 152243 w 1305152"/>
                  <a:gd name="connsiteY35" fmla="*/ 827845 h 960028"/>
                  <a:gd name="connsiteX36" fmla="*/ 152243 w 1305152"/>
                  <a:gd name="connsiteY36" fmla="*/ 827846 h 960028"/>
                  <a:gd name="connsiteX37" fmla="*/ 61673 w 1305152"/>
                  <a:gd name="connsiteY37" fmla="*/ 316847 h 960028"/>
                  <a:gd name="connsiteX38" fmla="*/ 77530 w 1305152"/>
                  <a:gd name="connsiteY38" fmla="*/ 295989 h 960028"/>
                  <a:gd name="connsiteX39" fmla="*/ 77569 w 1305152"/>
                  <a:gd name="connsiteY39" fmla="*/ 295904 h 960028"/>
                  <a:gd name="connsiteX40" fmla="*/ 79636 w 1305152"/>
                  <a:gd name="connsiteY40" fmla="*/ 293218 h 960028"/>
                  <a:gd name="connsiteX41" fmla="*/ 133741 w 1305152"/>
                  <a:gd name="connsiteY41" fmla="*/ 222049 h 960028"/>
                  <a:gd name="connsiteX42" fmla="*/ 270354 w 1305152"/>
                  <a:gd name="connsiteY42" fmla="*/ 128902 h 960028"/>
                  <a:gd name="connsiteX43" fmla="*/ 281866 w 1305152"/>
                  <a:gd name="connsiteY43" fmla="*/ 125029 h 960028"/>
                  <a:gd name="connsiteX44" fmla="*/ 326999 w 1305152"/>
                  <a:gd name="connsiteY44" fmla="*/ 101413 h 960028"/>
                  <a:gd name="connsiteX45" fmla="*/ 524871 w 1305152"/>
                  <a:gd name="connsiteY45" fmla="*/ 29208 h 9600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1305152" h="960028">
                    <a:moveTo>
                      <a:pt x="652576" y="0"/>
                    </a:moveTo>
                    <a:lnTo>
                      <a:pt x="780281" y="29208"/>
                    </a:lnTo>
                    <a:cubicBezTo>
                      <a:pt x="852937" y="49892"/>
                      <a:pt x="919371" y="74161"/>
                      <a:pt x="978153" y="101413"/>
                    </a:cubicBezTo>
                    <a:lnTo>
                      <a:pt x="1023287" y="125029"/>
                    </a:lnTo>
                    <a:lnTo>
                      <a:pt x="1034798" y="128902"/>
                    </a:lnTo>
                    <a:cubicBezTo>
                      <a:pt x="1083969" y="149390"/>
                      <a:pt x="1130749" y="180890"/>
                      <a:pt x="1171412" y="222049"/>
                    </a:cubicBezTo>
                    <a:lnTo>
                      <a:pt x="1225511" y="293213"/>
                    </a:lnTo>
                    <a:lnTo>
                      <a:pt x="1227583" y="295904"/>
                    </a:lnTo>
                    <a:lnTo>
                      <a:pt x="1227622" y="295989"/>
                    </a:lnTo>
                    <a:lnTo>
                      <a:pt x="1243479" y="316847"/>
                    </a:lnTo>
                    <a:cubicBezTo>
                      <a:pt x="1353177" y="506850"/>
                      <a:pt x="1312628" y="735633"/>
                      <a:pt x="1152909" y="827846"/>
                    </a:cubicBezTo>
                    <a:lnTo>
                      <a:pt x="1152909" y="827845"/>
                    </a:lnTo>
                    <a:lnTo>
                      <a:pt x="1143573" y="758201"/>
                    </a:lnTo>
                    <a:lnTo>
                      <a:pt x="1122240" y="794368"/>
                    </a:lnTo>
                    <a:cubicBezTo>
                      <a:pt x="1081846" y="849537"/>
                      <a:pt x="1026258" y="890325"/>
                      <a:pt x="959455" y="908225"/>
                    </a:cubicBezTo>
                    <a:lnTo>
                      <a:pt x="959455" y="908224"/>
                    </a:lnTo>
                    <a:lnTo>
                      <a:pt x="971633" y="814010"/>
                    </a:lnTo>
                    <a:lnTo>
                      <a:pt x="961878" y="829971"/>
                    </a:lnTo>
                    <a:cubicBezTo>
                      <a:pt x="908632" y="901860"/>
                      <a:pt x="835072" y="946324"/>
                      <a:pt x="753821" y="946324"/>
                    </a:cubicBezTo>
                    <a:lnTo>
                      <a:pt x="753821" y="946323"/>
                    </a:lnTo>
                    <a:lnTo>
                      <a:pt x="791629" y="822106"/>
                    </a:lnTo>
                    <a:lnTo>
                      <a:pt x="769513" y="858616"/>
                    </a:lnTo>
                    <a:cubicBezTo>
                      <a:pt x="748401" y="885868"/>
                      <a:pt x="724539" y="910137"/>
                      <a:pt x="698444" y="930820"/>
                    </a:cubicBezTo>
                    <a:lnTo>
                      <a:pt x="652576" y="960028"/>
                    </a:lnTo>
                    <a:lnTo>
                      <a:pt x="606709" y="930820"/>
                    </a:lnTo>
                    <a:cubicBezTo>
                      <a:pt x="580613" y="910137"/>
                      <a:pt x="556752" y="885868"/>
                      <a:pt x="535639" y="858616"/>
                    </a:cubicBezTo>
                    <a:lnTo>
                      <a:pt x="513524" y="822106"/>
                    </a:lnTo>
                    <a:lnTo>
                      <a:pt x="551331" y="946323"/>
                    </a:lnTo>
                    <a:lnTo>
                      <a:pt x="551331" y="946324"/>
                    </a:lnTo>
                    <a:cubicBezTo>
                      <a:pt x="470080" y="946324"/>
                      <a:pt x="396520" y="901860"/>
                      <a:pt x="343274" y="829971"/>
                    </a:cubicBezTo>
                    <a:lnTo>
                      <a:pt x="333519" y="814010"/>
                    </a:lnTo>
                    <a:lnTo>
                      <a:pt x="345697" y="908224"/>
                    </a:lnTo>
                    <a:lnTo>
                      <a:pt x="345697" y="908225"/>
                    </a:lnTo>
                    <a:cubicBezTo>
                      <a:pt x="278894" y="890325"/>
                      <a:pt x="223306" y="849537"/>
                      <a:pt x="182912" y="794368"/>
                    </a:cubicBezTo>
                    <a:lnTo>
                      <a:pt x="161579" y="758201"/>
                    </a:lnTo>
                    <a:lnTo>
                      <a:pt x="152243" y="827845"/>
                    </a:lnTo>
                    <a:lnTo>
                      <a:pt x="152243" y="827846"/>
                    </a:lnTo>
                    <a:cubicBezTo>
                      <a:pt x="-7476" y="735633"/>
                      <a:pt x="-48025" y="506850"/>
                      <a:pt x="61673" y="316847"/>
                    </a:cubicBezTo>
                    <a:lnTo>
                      <a:pt x="77530" y="295989"/>
                    </a:lnTo>
                    <a:lnTo>
                      <a:pt x="77569" y="295904"/>
                    </a:lnTo>
                    <a:lnTo>
                      <a:pt x="79636" y="293218"/>
                    </a:lnTo>
                    <a:lnTo>
                      <a:pt x="133741" y="222049"/>
                    </a:lnTo>
                    <a:cubicBezTo>
                      <a:pt x="174404" y="180890"/>
                      <a:pt x="221183" y="149390"/>
                      <a:pt x="270354" y="128902"/>
                    </a:cubicBezTo>
                    <a:lnTo>
                      <a:pt x="281866" y="125029"/>
                    </a:lnTo>
                    <a:lnTo>
                      <a:pt x="326999" y="101413"/>
                    </a:lnTo>
                    <a:cubicBezTo>
                      <a:pt x="385782" y="74161"/>
                      <a:pt x="452216" y="49892"/>
                      <a:pt x="524871" y="29208"/>
                    </a:cubicBezTo>
                    <a:close/>
                  </a:path>
                </a:pathLst>
              </a:custGeom>
              <a:solidFill>
                <a:srgbClr val="FFC000">
                  <a:lumMod val="60000"/>
                  <a:lumOff val="40000"/>
                </a:srgbClr>
              </a:solidFill>
              <a:ln w="38100" cap="rnd" cmpd="sng" algn="ctr">
                <a:solidFill>
                  <a:sysClr val="windowText" lastClr="000000"/>
                </a:solidFill>
                <a:prstDash val="solid"/>
                <a:rou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116" name="フリーフォーム: 図形 1115">
                <a:extLst>
                  <a:ext uri="{FF2B5EF4-FFF2-40B4-BE49-F238E27FC236}">
                    <a16:creationId xmlns:a16="http://schemas.microsoft.com/office/drawing/2014/main" id="{A9EBF2A7-A3C1-F959-5DBB-6347E1B8DB24}"/>
                  </a:ext>
                </a:extLst>
              </p:cNvPr>
              <p:cNvSpPr/>
              <p:nvPr/>
            </p:nvSpPr>
            <p:spPr>
              <a:xfrm>
                <a:off x="4322204" y="3151861"/>
                <a:ext cx="2728339" cy="2728339"/>
              </a:xfrm>
              <a:custGeom>
                <a:avLst/>
                <a:gdLst>
                  <a:gd name="connsiteX0" fmla="*/ 534442 w 2728338"/>
                  <a:gd name="connsiteY0" fmla="*/ 767350 h 2728338"/>
                  <a:gd name="connsiteX1" fmla="*/ 515867 w 2728338"/>
                  <a:gd name="connsiteY1" fmla="*/ 792190 h 2728338"/>
                  <a:gd name="connsiteX2" fmla="*/ 341151 w 2728338"/>
                  <a:gd name="connsiteY2" fmla="*/ 1364169 h 2728338"/>
                  <a:gd name="connsiteX3" fmla="*/ 1364169 w 2728338"/>
                  <a:gd name="connsiteY3" fmla="*/ 2387187 h 2728338"/>
                  <a:gd name="connsiteX4" fmla="*/ 1936148 w 2728338"/>
                  <a:gd name="connsiteY4" fmla="*/ 2212472 h 2728338"/>
                  <a:gd name="connsiteX5" fmla="*/ 1960988 w 2728338"/>
                  <a:gd name="connsiteY5" fmla="*/ 2193897 h 2728338"/>
                  <a:gd name="connsiteX6" fmla="*/ 1364169 w 2728338"/>
                  <a:gd name="connsiteY6" fmla="*/ 341151 h 2728338"/>
                  <a:gd name="connsiteX7" fmla="*/ 792190 w 2728338"/>
                  <a:gd name="connsiteY7" fmla="*/ 515867 h 2728338"/>
                  <a:gd name="connsiteX8" fmla="*/ 767351 w 2728338"/>
                  <a:gd name="connsiteY8" fmla="*/ 534441 h 2728338"/>
                  <a:gd name="connsiteX9" fmla="*/ 2193897 w 2728338"/>
                  <a:gd name="connsiteY9" fmla="*/ 1960988 h 2728338"/>
                  <a:gd name="connsiteX10" fmla="*/ 2212472 w 2728338"/>
                  <a:gd name="connsiteY10" fmla="*/ 1936148 h 2728338"/>
                  <a:gd name="connsiteX11" fmla="*/ 2387187 w 2728338"/>
                  <a:gd name="connsiteY11" fmla="*/ 1364169 h 2728338"/>
                  <a:gd name="connsiteX12" fmla="*/ 1364169 w 2728338"/>
                  <a:gd name="connsiteY12" fmla="*/ 341151 h 2728338"/>
                  <a:gd name="connsiteX13" fmla="*/ 1364169 w 2728338"/>
                  <a:gd name="connsiteY13" fmla="*/ 0 h 2728338"/>
                  <a:gd name="connsiteX14" fmla="*/ 2728338 w 2728338"/>
                  <a:gd name="connsiteY14" fmla="*/ 1364169 h 2728338"/>
                  <a:gd name="connsiteX15" fmla="*/ 1364169 w 2728338"/>
                  <a:gd name="connsiteY15" fmla="*/ 2728338 h 2728338"/>
                  <a:gd name="connsiteX16" fmla="*/ 0 w 2728338"/>
                  <a:gd name="connsiteY16" fmla="*/ 1364169 h 2728338"/>
                  <a:gd name="connsiteX17" fmla="*/ 1364169 w 2728338"/>
                  <a:gd name="connsiteY17" fmla="*/ 0 h 27283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728338" h="2728338">
                    <a:moveTo>
                      <a:pt x="534442" y="767350"/>
                    </a:moveTo>
                    <a:lnTo>
                      <a:pt x="515867" y="792190"/>
                    </a:lnTo>
                    <a:cubicBezTo>
                      <a:pt x="405561" y="955465"/>
                      <a:pt x="341151" y="1152295"/>
                      <a:pt x="341151" y="1364169"/>
                    </a:cubicBezTo>
                    <a:cubicBezTo>
                      <a:pt x="341151" y="1929166"/>
                      <a:pt x="799172" y="2387187"/>
                      <a:pt x="1364169" y="2387187"/>
                    </a:cubicBezTo>
                    <a:cubicBezTo>
                      <a:pt x="1576043" y="2387187"/>
                      <a:pt x="1772874" y="2322778"/>
                      <a:pt x="1936148" y="2212472"/>
                    </a:cubicBezTo>
                    <a:lnTo>
                      <a:pt x="1960988" y="2193897"/>
                    </a:lnTo>
                    <a:close/>
                    <a:moveTo>
                      <a:pt x="1364169" y="341151"/>
                    </a:moveTo>
                    <a:cubicBezTo>
                      <a:pt x="1152295" y="341151"/>
                      <a:pt x="955465" y="405560"/>
                      <a:pt x="792190" y="515867"/>
                    </a:cubicBezTo>
                    <a:lnTo>
                      <a:pt x="767351" y="534441"/>
                    </a:lnTo>
                    <a:lnTo>
                      <a:pt x="2193897" y="1960988"/>
                    </a:lnTo>
                    <a:lnTo>
                      <a:pt x="2212472" y="1936148"/>
                    </a:lnTo>
                    <a:cubicBezTo>
                      <a:pt x="2322778" y="1772873"/>
                      <a:pt x="2387187" y="1576043"/>
                      <a:pt x="2387187" y="1364169"/>
                    </a:cubicBezTo>
                    <a:cubicBezTo>
                      <a:pt x="2387187" y="799172"/>
                      <a:pt x="1929166" y="341151"/>
                      <a:pt x="1364169" y="341151"/>
                    </a:cubicBezTo>
                    <a:close/>
                    <a:moveTo>
                      <a:pt x="1364169" y="0"/>
                    </a:moveTo>
                    <a:cubicBezTo>
                      <a:pt x="2117579" y="0"/>
                      <a:pt x="2728338" y="610759"/>
                      <a:pt x="2728338" y="1364169"/>
                    </a:cubicBezTo>
                    <a:cubicBezTo>
                      <a:pt x="2728338" y="2117579"/>
                      <a:pt x="2117579" y="2728338"/>
                      <a:pt x="1364169" y="2728338"/>
                    </a:cubicBezTo>
                    <a:cubicBezTo>
                      <a:pt x="610759" y="2728338"/>
                      <a:pt x="0" y="2117579"/>
                      <a:pt x="0" y="1364169"/>
                    </a:cubicBezTo>
                    <a:cubicBezTo>
                      <a:pt x="0" y="610759"/>
                      <a:pt x="610759" y="0"/>
                      <a:pt x="1364169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38100" cap="rnd" cmpd="sng" algn="ctr">
                <a:solidFill>
                  <a:sysClr val="windowText" lastClr="000000"/>
                </a:solidFill>
                <a:prstDash val="solid"/>
                <a:rou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117" name="フリーフォーム: 図形 1116">
                <a:extLst>
                  <a:ext uri="{FF2B5EF4-FFF2-40B4-BE49-F238E27FC236}">
                    <a16:creationId xmlns:a16="http://schemas.microsoft.com/office/drawing/2014/main" id="{EE01F3D2-C35A-831B-8D0D-BE2A482116D2}"/>
                  </a:ext>
                </a:extLst>
              </p:cNvPr>
              <p:cNvSpPr/>
              <p:nvPr/>
            </p:nvSpPr>
            <p:spPr>
              <a:xfrm>
                <a:off x="4762254" y="2754440"/>
                <a:ext cx="1853383" cy="1635641"/>
              </a:xfrm>
              <a:custGeom>
                <a:avLst/>
                <a:gdLst>
                  <a:gd name="connsiteX0" fmla="*/ 250224 w 1853383"/>
                  <a:gd name="connsiteY0" fmla="*/ 0 h 1635641"/>
                  <a:gd name="connsiteX1" fmla="*/ 495364 w 1853383"/>
                  <a:gd name="connsiteY1" fmla="*/ 196679 h 1635641"/>
                  <a:gd name="connsiteX2" fmla="*/ 496428 w 1853383"/>
                  <a:gd name="connsiteY2" fmla="*/ 207060 h 1635641"/>
                  <a:gd name="connsiteX3" fmla="*/ 595926 w 1853383"/>
                  <a:gd name="connsiteY3" fmla="*/ 157794 h 1635641"/>
                  <a:gd name="connsiteX4" fmla="*/ 924119 w 1853383"/>
                  <a:gd name="connsiteY4" fmla="*/ 97351 h 1635641"/>
                  <a:gd name="connsiteX5" fmla="*/ 1252313 w 1853383"/>
                  <a:gd name="connsiteY5" fmla="*/ 157794 h 1635641"/>
                  <a:gd name="connsiteX6" fmla="*/ 1356707 w 1853383"/>
                  <a:gd name="connsiteY6" fmla="*/ 209484 h 1635641"/>
                  <a:gd name="connsiteX7" fmla="*/ 1358019 w 1853383"/>
                  <a:gd name="connsiteY7" fmla="*/ 196679 h 1635641"/>
                  <a:gd name="connsiteX8" fmla="*/ 1603159 w 1853383"/>
                  <a:gd name="connsiteY8" fmla="*/ 0 h 1635641"/>
                  <a:gd name="connsiteX9" fmla="*/ 1853383 w 1853383"/>
                  <a:gd name="connsiteY9" fmla="*/ 246321 h 1635641"/>
                  <a:gd name="connsiteX10" fmla="*/ 1700558 w 1853383"/>
                  <a:gd name="connsiteY10" fmla="*/ 473285 h 1635641"/>
                  <a:gd name="connsiteX11" fmla="*/ 1653706 w 1853383"/>
                  <a:gd name="connsiteY11" fmla="*/ 487602 h 1635641"/>
                  <a:gd name="connsiteX12" fmla="*/ 1701014 w 1853383"/>
                  <a:gd name="connsiteY12" fmla="*/ 567110 h 1635641"/>
                  <a:gd name="connsiteX13" fmla="*/ 1767273 w 1853383"/>
                  <a:gd name="connsiteY13" fmla="*/ 866496 h 1635641"/>
                  <a:gd name="connsiteX14" fmla="*/ 1750143 w 1853383"/>
                  <a:gd name="connsiteY14" fmla="*/ 1021506 h 1635641"/>
                  <a:gd name="connsiteX15" fmla="*/ 1744886 w 1853383"/>
                  <a:gd name="connsiteY15" fmla="*/ 1036956 h 1635641"/>
                  <a:gd name="connsiteX16" fmla="*/ 1758676 w 1853383"/>
                  <a:gd name="connsiteY16" fmla="*/ 1103737 h 1635641"/>
                  <a:gd name="connsiteX17" fmla="*/ 1580876 w 1853383"/>
                  <a:gd name="connsiteY17" fmla="*/ 1583805 h 1635641"/>
                  <a:gd name="connsiteX18" fmla="*/ 1562665 w 1853383"/>
                  <a:gd name="connsiteY18" fmla="*/ 1465942 h 1635641"/>
                  <a:gd name="connsiteX19" fmla="*/ 1543440 w 1853383"/>
                  <a:gd name="connsiteY19" fmla="*/ 1501312 h 1635641"/>
                  <a:gd name="connsiteX20" fmla="*/ 1329802 w 1853383"/>
                  <a:gd name="connsiteY20" fmla="*/ 1635640 h 1635641"/>
                  <a:gd name="connsiteX21" fmla="*/ 1329802 w 1853383"/>
                  <a:gd name="connsiteY21" fmla="*/ 1635639 h 1635641"/>
                  <a:gd name="connsiteX22" fmla="*/ 1342884 w 1853383"/>
                  <a:gd name="connsiteY22" fmla="*/ 1530353 h 1635641"/>
                  <a:gd name="connsiteX23" fmla="*/ 1252313 w 1853383"/>
                  <a:gd name="connsiteY23" fmla="*/ 1575198 h 1635641"/>
                  <a:gd name="connsiteX24" fmla="*/ 924119 w 1853383"/>
                  <a:gd name="connsiteY24" fmla="*/ 1635641 h 1635641"/>
                  <a:gd name="connsiteX25" fmla="*/ 595926 w 1853383"/>
                  <a:gd name="connsiteY25" fmla="*/ 1575198 h 1635641"/>
                  <a:gd name="connsiteX26" fmla="*/ 490837 w 1853383"/>
                  <a:gd name="connsiteY26" fmla="*/ 1523165 h 1635641"/>
                  <a:gd name="connsiteX27" fmla="*/ 504812 w 1853383"/>
                  <a:gd name="connsiteY27" fmla="*/ 1635639 h 1635641"/>
                  <a:gd name="connsiteX28" fmla="*/ 504812 w 1853383"/>
                  <a:gd name="connsiteY28" fmla="*/ 1635640 h 1635641"/>
                  <a:gd name="connsiteX29" fmla="*/ 291174 w 1853383"/>
                  <a:gd name="connsiteY29" fmla="*/ 1501312 h 1635641"/>
                  <a:gd name="connsiteX30" fmla="*/ 271949 w 1853383"/>
                  <a:gd name="connsiteY30" fmla="*/ 1465942 h 1635641"/>
                  <a:gd name="connsiteX31" fmla="*/ 253738 w 1853383"/>
                  <a:gd name="connsiteY31" fmla="*/ 1583805 h 1635641"/>
                  <a:gd name="connsiteX32" fmla="*/ 75938 w 1853383"/>
                  <a:gd name="connsiteY32" fmla="*/ 1103737 h 1635641"/>
                  <a:gd name="connsiteX33" fmla="*/ 95778 w 1853383"/>
                  <a:gd name="connsiteY33" fmla="*/ 1007659 h 1635641"/>
                  <a:gd name="connsiteX34" fmla="*/ 85318 w 1853383"/>
                  <a:gd name="connsiteY34" fmla="*/ 945137 h 1635641"/>
                  <a:gd name="connsiteX35" fmla="*/ 80965 w 1853383"/>
                  <a:gd name="connsiteY35" fmla="*/ 866496 h 1635641"/>
                  <a:gd name="connsiteX36" fmla="*/ 147224 w 1853383"/>
                  <a:gd name="connsiteY36" fmla="*/ 567110 h 1635641"/>
                  <a:gd name="connsiteX37" fmla="*/ 195324 w 1853383"/>
                  <a:gd name="connsiteY37" fmla="*/ 486272 h 1635641"/>
                  <a:gd name="connsiteX38" fmla="*/ 152826 w 1853383"/>
                  <a:gd name="connsiteY38" fmla="*/ 473285 h 1635641"/>
                  <a:gd name="connsiteX39" fmla="*/ 0 w 1853383"/>
                  <a:gd name="connsiteY39" fmla="*/ 246321 h 1635641"/>
                  <a:gd name="connsiteX40" fmla="*/ 250224 w 1853383"/>
                  <a:gd name="connsiteY40" fmla="*/ 0 h 16356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1853383" h="1635641">
                    <a:moveTo>
                      <a:pt x="250224" y="0"/>
                    </a:moveTo>
                    <a:cubicBezTo>
                      <a:pt x="371145" y="0"/>
                      <a:pt x="472032" y="84435"/>
                      <a:pt x="495364" y="196679"/>
                    </a:cubicBezTo>
                    <a:lnTo>
                      <a:pt x="496428" y="207060"/>
                    </a:lnTo>
                    <a:lnTo>
                      <a:pt x="595926" y="157794"/>
                    </a:lnTo>
                    <a:cubicBezTo>
                      <a:pt x="696799" y="118873"/>
                      <a:pt x="807704" y="97351"/>
                      <a:pt x="924119" y="97351"/>
                    </a:cubicBezTo>
                    <a:cubicBezTo>
                      <a:pt x="1040534" y="97351"/>
                      <a:pt x="1151439" y="118873"/>
                      <a:pt x="1252313" y="157794"/>
                    </a:cubicBezTo>
                    <a:lnTo>
                      <a:pt x="1356707" y="209484"/>
                    </a:lnTo>
                    <a:lnTo>
                      <a:pt x="1358019" y="196679"/>
                    </a:lnTo>
                    <a:cubicBezTo>
                      <a:pt x="1381351" y="84435"/>
                      <a:pt x="1482238" y="0"/>
                      <a:pt x="1603159" y="0"/>
                    </a:cubicBezTo>
                    <a:cubicBezTo>
                      <a:pt x="1741354" y="0"/>
                      <a:pt x="1853383" y="110282"/>
                      <a:pt x="1853383" y="246321"/>
                    </a:cubicBezTo>
                    <a:cubicBezTo>
                      <a:pt x="1853383" y="348350"/>
                      <a:pt x="1790367" y="435891"/>
                      <a:pt x="1700558" y="473285"/>
                    </a:cubicBezTo>
                    <a:lnTo>
                      <a:pt x="1653706" y="487602"/>
                    </a:lnTo>
                    <a:lnTo>
                      <a:pt x="1701014" y="567110"/>
                    </a:lnTo>
                    <a:cubicBezTo>
                      <a:pt x="1743680" y="659129"/>
                      <a:pt x="1767273" y="760299"/>
                      <a:pt x="1767273" y="866496"/>
                    </a:cubicBezTo>
                    <a:cubicBezTo>
                      <a:pt x="1767273" y="919594"/>
                      <a:pt x="1761375" y="971436"/>
                      <a:pt x="1750143" y="1021506"/>
                    </a:cubicBezTo>
                    <a:lnTo>
                      <a:pt x="1744886" y="1036956"/>
                    </a:lnTo>
                    <a:lnTo>
                      <a:pt x="1758676" y="1103737"/>
                    </a:lnTo>
                    <a:cubicBezTo>
                      <a:pt x="1793160" y="1341283"/>
                      <a:pt x="1721906" y="1546016"/>
                      <a:pt x="1580876" y="1583805"/>
                    </a:cubicBezTo>
                    <a:lnTo>
                      <a:pt x="1562665" y="1465942"/>
                    </a:lnTo>
                    <a:lnTo>
                      <a:pt x="1543440" y="1501312"/>
                    </a:lnTo>
                    <a:cubicBezTo>
                      <a:pt x="1488765" y="1584307"/>
                      <a:pt x="1413233" y="1635640"/>
                      <a:pt x="1329802" y="1635640"/>
                    </a:cubicBezTo>
                    <a:lnTo>
                      <a:pt x="1329802" y="1635639"/>
                    </a:lnTo>
                    <a:lnTo>
                      <a:pt x="1342884" y="1530353"/>
                    </a:lnTo>
                    <a:lnTo>
                      <a:pt x="1252313" y="1575198"/>
                    </a:lnTo>
                    <a:cubicBezTo>
                      <a:pt x="1151439" y="1614119"/>
                      <a:pt x="1040534" y="1635641"/>
                      <a:pt x="924119" y="1635641"/>
                    </a:cubicBezTo>
                    <a:cubicBezTo>
                      <a:pt x="807704" y="1635641"/>
                      <a:pt x="696799" y="1614119"/>
                      <a:pt x="595926" y="1575198"/>
                    </a:cubicBezTo>
                    <a:lnTo>
                      <a:pt x="490837" y="1523165"/>
                    </a:lnTo>
                    <a:lnTo>
                      <a:pt x="504812" y="1635639"/>
                    </a:lnTo>
                    <a:lnTo>
                      <a:pt x="504812" y="1635640"/>
                    </a:lnTo>
                    <a:cubicBezTo>
                      <a:pt x="421381" y="1635640"/>
                      <a:pt x="345849" y="1584307"/>
                      <a:pt x="291174" y="1501312"/>
                    </a:cubicBezTo>
                    <a:lnTo>
                      <a:pt x="271949" y="1465942"/>
                    </a:lnTo>
                    <a:lnTo>
                      <a:pt x="253738" y="1583805"/>
                    </a:lnTo>
                    <a:cubicBezTo>
                      <a:pt x="112708" y="1546016"/>
                      <a:pt x="41454" y="1341283"/>
                      <a:pt x="75938" y="1103737"/>
                    </a:cubicBezTo>
                    <a:lnTo>
                      <a:pt x="95778" y="1007659"/>
                    </a:lnTo>
                    <a:lnTo>
                      <a:pt x="85318" y="945137"/>
                    </a:lnTo>
                    <a:cubicBezTo>
                      <a:pt x="82440" y="919280"/>
                      <a:pt x="80965" y="893045"/>
                      <a:pt x="80965" y="866496"/>
                    </a:cubicBezTo>
                    <a:cubicBezTo>
                      <a:pt x="80965" y="760299"/>
                      <a:pt x="104558" y="659129"/>
                      <a:pt x="147224" y="567110"/>
                    </a:cubicBezTo>
                    <a:lnTo>
                      <a:pt x="195324" y="486272"/>
                    </a:lnTo>
                    <a:lnTo>
                      <a:pt x="152826" y="473285"/>
                    </a:lnTo>
                    <a:cubicBezTo>
                      <a:pt x="63016" y="435891"/>
                      <a:pt x="0" y="348350"/>
                      <a:pt x="0" y="246321"/>
                    </a:cubicBezTo>
                    <a:cubicBezTo>
                      <a:pt x="0" y="110282"/>
                      <a:pt x="112029" y="0"/>
                      <a:pt x="250224" y="0"/>
                    </a:cubicBezTo>
                    <a:close/>
                  </a:path>
                </a:pathLst>
              </a:custGeom>
              <a:solidFill>
                <a:srgbClr val="ED7D31">
                  <a:lumMod val="75000"/>
                </a:srgbClr>
              </a:solidFill>
              <a:ln w="38100" cap="rnd" cmpd="sng" algn="ctr">
                <a:solidFill>
                  <a:sysClr val="windowText" lastClr="000000"/>
                </a:solidFill>
                <a:prstDash val="solid"/>
                <a:rou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118" name="フリーフォーム: 図形 1117">
                <a:extLst>
                  <a:ext uri="{FF2B5EF4-FFF2-40B4-BE49-F238E27FC236}">
                    <a16:creationId xmlns:a16="http://schemas.microsoft.com/office/drawing/2014/main" id="{50442F47-47CD-6944-FB0D-1241FA009E8F}"/>
                  </a:ext>
                </a:extLst>
              </p:cNvPr>
              <p:cNvSpPr/>
              <p:nvPr/>
            </p:nvSpPr>
            <p:spPr>
              <a:xfrm>
                <a:off x="4867260" y="2851791"/>
                <a:ext cx="290436" cy="285904"/>
              </a:xfrm>
              <a:custGeom>
                <a:avLst/>
                <a:gdLst>
                  <a:gd name="connsiteX0" fmla="*/ 145218 w 290436"/>
                  <a:gd name="connsiteY0" fmla="*/ 0 h 285904"/>
                  <a:gd name="connsiteX1" fmla="*/ 290436 w 290436"/>
                  <a:gd name="connsiteY1" fmla="*/ 142952 h 285904"/>
                  <a:gd name="connsiteX2" fmla="*/ 286261 w 290436"/>
                  <a:gd name="connsiteY2" fmla="*/ 163307 h 285904"/>
                  <a:gd name="connsiteX3" fmla="*/ 222913 w 290436"/>
                  <a:gd name="connsiteY3" fmla="*/ 210986 h 285904"/>
                  <a:gd name="connsiteX4" fmla="*/ 157330 w 290436"/>
                  <a:gd name="connsiteY4" fmla="*/ 283497 h 285904"/>
                  <a:gd name="connsiteX5" fmla="*/ 145218 w 290436"/>
                  <a:gd name="connsiteY5" fmla="*/ 285904 h 285904"/>
                  <a:gd name="connsiteX6" fmla="*/ 0 w 290436"/>
                  <a:gd name="connsiteY6" fmla="*/ 142952 h 285904"/>
                  <a:gd name="connsiteX7" fmla="*/ 145218 w 290436"/>
                  <a:gd name="connsiteY7" fmla="*/ 0 h 2859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90436" h="285904">
                    <a:moveTo>
                      <a:pt x="145218" y="0"/>
                    </a:moveTo>
                    <a:cubicBezTo>
                      <a:pt x="225420" y="0"/>
                      <a:pt x="290436" y="64002"/>
                      <a:pt x="290436" y="142952"/>
                    </a:cubicBezTo>
                    <a:lnTo>
                      <a:pt x="286261" y="163307"/>
                    </a:lnTo>
                    <a:lnTo>
                      <a:pt x="222913" y="210986"/>
                    </a:lnTo>
                    <a:lnTo>
                      <a:pt x="157330" y="283497"/>
                    </a:lnTo>
                    <a:lnTo>
                      <a:pt x="145218" y="285904"/>
                    </a:lnTo>
                    <a:cubicBezTo>
                      <a:pt x="65016" y="285904"/>
                      <a:pt x="0" y="221902"/>
                      <a:pt x="0" y="142952"/>
                    </a:cubicBezTo>
                    <a:cubicBezTo>
                      <a:pt x="0" y="64002"/>
                      <a:pt x="65016" y="0"/>
                      <a:pt x="145218" y="0"/>
                    </a:cubicBezTo>
                    <a:close/>
                  </a:path>
                </a:pathLst>
              </a:custGeom>
              <a:solidFill>
                <a:srgbClr val="FFC000">
                  <a:lumMod val="60000"/>
                  <a:lumOff val="40000"/>
                </a:srgbClr>
              </a:solidFill>
              <a:ln w="38100" cap="rnd" cmpd="sng" algn="ctr">
                <a:noFill/>
                <a:prstDash val="solid"/>
                <a:rou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119" name="フリーフォーム: 図形 1118">
                <a:extLst>
                  <a:ext uri="{FF2B5EF4-FFF2-40B4-BE49-F238E27FC236}">
                    <a16:creationId xmlns:a16="http://schemas.microsoft.com/office/drawing/2014/main" id="{04C5F38E-6E2E-10ED-6F0A-19DF1B155518}"/>
                  </a:ext>
                </a:extLst>
              </p:cNvPr>
              <p:cNvSpPr/>
              <p:nvPr/>
            </p:nvSpPr>
            <p:spPr>
              <a:xfrm>
                <a:off x="6220195" y="2851791"/>
                <a:ext cx="290436" cy="285904"/>
              </a:xfrm>
              <a:custGeom>
                <a:avLst/>
                <a:gdLst>
                  <a:gd name="connsiteX0" fmla="*/ 145218 w 290436"/>
                  <a:gd name="connsiteY0" fmla="*/ 0 h 285904"/>
                  <a:gd name="connsiteX1" fmla="*/ 290436 w 290436"/>
                  <a:gd name="connsiteY1" fmla="*/ 142952 h 285904"/>
                  <a:gd name="connsiteX2" fmla="*/ 145218 w 290436"/>
                  <a:gd name="connsiteY2" fmla="*/ 285904 h 285904"/>
                  <a:gd name="connsiteX3" fmla="*/ 126834 w 290436"/>
                  <a:gd name="connsiteY3" fmla="*/ 282251 h 285904"/>
                  <a:gd name="connsiteX4" fmla="*/ 62378 w 290436"/>
                  <a:gd name="connsiteY4" fmla="*/ 210986 h 285904"/>
                  <a:gd name="connsiteX5" fmla="*/ 5114 w 290436"/>
                  <a:gd name="connsiteY5" fmla="*/ 167886 h 285904"/>
                  <a:gd name="connsiteX6" fmla="*/ 0 w 290436"/>
                  <a:gd name="connsiteY6" fmla="*/ 142952 h 285904"/>
                  <a:gd name="connsiteX7" fmla="*/ 145218 w 290436"/>
                  <a:gd name="connsiteY7" fmla="*/ 0 h 2859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90436" h="285904">
                    <a:moveTo>
                      <a:pt x="145218" y="0"/>
                    </a:moveTo>
                    <a:cubicBezTo>
                      <a:pt x="225420" y="0"/>
                      <a:pt x="290436" y="64002"/>
                      <a:pt x="290436" y="142952"/>
                    </a:cubicBezTo>
                    <a:cubicBezTo>
                      <a:pt x="290436" y="221902"/>
                      <a:pt x="225420" y="285904"/>
                      <a:pt x="145218" y="285904"/>
                    </a:cubicBezTo>
                    <a:lnTo>
                      <a:pt x="126834" y="282251"/>
                    </a:lnTo>
                    <a:lnTo>
                      <a:pt x="62378" y="210986"/>
                    </a:lnTo>
                    <a:lnTo>
                      <a:pt x="5114" y="167886"/>
                    </a:lnTo>
                    <a:lnTo>
                      <a:pt x="0" y="142952"/>
                    </a:lnTo>
                    <a:cubicBezTo>
                      <a:pt x="0" y="64002"/>
                      <a:pt x="65016" y="0"/>
                      <a:pt x="145218" y="0"/>
                    </a:cubicBezTo>
                    <a:close/>
                  </a:path>
                </a:pathLst>
              </a:custGeom>
              <a:solidFill>
                <a:srgbClr val="FFC000">
                  <a:lumMod val="60000"/>
                  <a:lumOff val="40000"/>
                </a:srgbClr>
              </a:solidFill>
              <a:ln w="38100" cap="rnd" cmpd="sng" algn="ctr">
                <a:noFill/>
                <a:prstDash val="solid"/>
                <a:rou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120" name="楕円 1119">
                <a:extLst>
                  <a:ext uri="{FF2B5EF4-FFF2-40B4-BE49-F238E27FC236}">
                    <a16:creationId xmlns:a16="http://schemas.microsoft.com/office/drawing/2014/main" id="{A8960D5B-AA42-690B-AB75-54C4BC774FA0}"/>
                  </a:ext>
                </a:extLst>
              </p:cNvPr>
              <p:cNvSpPr/>
              <p:nvPr/>
            </p:nvSpPr>
            <p:spPr>
              <a:xfrm>
                <a:off x="5071160" y="3064293"/>
                <a:ext cx="411658" cy="411658"/>
              </a:xfrm>
              <a:prstGeom prst="ellipse">
                <a:avLst/>
              </a:prstGeom>
              <a:solidFill>
                <a:srgbClr val="FFFF00"/>
              </a:solidFill>
              <a:ln w="38100" cap="rnd" cmpd="sng" algn="ctr">
                <a:solidFill>
                  <a:sysClr val="windowText" lastClr="000000"/>
                </a:solidFill>
                <a:prstDash val="solid"/>
                <a:rou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121" name="楕円 1120">
                <a:extLst>
                  <a:ext uri="{FF2B5EF4-FFF2-40B4-BE49-F238E27FC236}">
                    <a16:creationId xmlns:a16="http://schemas.microsoft.com/office/drawing/2014/main" id="{F419948A-93A4-9581-B1A0-B7B8403FEA67}"/>
                  </a:ext>
                </a:extLst>
              </p:cNvPr>
              <p:cNvSpPr/>
              <p:nvPr/>
            </p:nvSpPr>
            <p:spPr>
              <a:xfrm>
                <a:off x="5878967" y="3064293"/>
                <a:ext cx="411658" cy="411658"/>
              </a:xfrm>
              <a:prstGeom prst="ellipse">
                <a:avLst/>
              </a:prstGeom>
              <a:solidFill>
                <a:srgbClr val="FFFF00"/>
              </a:solidFill>
              <a:ln w="38100" cap="rnd" cmpd="sng" algn="ctr">
                <a:solidFill>
                  <a:sysClr val="windowText" lastClr="000000"/>
                </a:solidFill>
                <a:prstDash val="solid"/>
                <a:rou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122" name="四角形: 角を丸くする 1121">
                <a:extLst>
                  <a:ext uri="{FF2B5EF4-FFF2-40B4-BE49-F238E27FC236}">
                    <a16:creationId xmlns:a16="http://schemas.microsoft.com/office/drawing/2014/main" id="{91A551EA-CDF3-ECAE-7A08-3069FC5A2109}"/>
                  </a:ext>
                </a:extLst>
              </p:cNvPr>
              <p:cNvSpPr/>
              <p:nvPr/>
            </p:nvSpPr>
            <p:spPr>
              <a:xfrm>
                <a:off x="5240774" y="3346489"/>
                <a:ext cx="891196" cy="1440661"/>
              </a:xfrm>
              <a:prstGeom prst="roundRect">
                <a:avLst>
                  <a:gd name="adj" fmla="val 39234"/>
                </a:avLst>
              </a:prstGeom>
              <a:solidFill>
                <a:srgbClr val="FFC000">
                  <a:lumMod val="60000"/>
                  <a:lumOff val="40000"/>
                </a:srgbClr>
              </a:solidFill>
              <a:ln w="38100" cap="rnd" cmpd="sng" algn="ctr">
                <a:solidFill>
                  <a:sysClr val="windowText" lastClr="000000"/>
                </a:solidFill>
                <a:prstDash val="solid"/>
                <a:rou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123" name="楕円 1122">
                <a:extLst>
                  <a:ext uri="{FF2B5EF4-FFF2-40B4-BE49-F238E27FC236}">
                    <a16:creationId xmlns:a16="http://schemas.microsoft.com/office/drawing/2014/main" id="{D9705D92-7751-1D1C-D8E6-51C68F13FDD0}"/>
                  </a:ext>
                </a:extLst>
              </p:cNvPr>
              <p:cNvSpPr/>
              <p:nvPr/>
            </p:nvSpPr>
            <p:spPr>
              <a:xfrm>
                <a:off x="5533784" y="3303366"/>
                <a:ext cx="305180" cy="234702"/>
              </a:xfrm>
              <a:prstGeom prst="ellipse">
                <a:avLst/>
              </a:prstGeom>
              <a:solidFill>
                <a:sysClr val="windowText" lastClr="000000"/>
              </a:solidFill>
              <a:ln w="38100" cap="rnd" cmpd="sng" algn="ctr">
                <a:solidFill>
                  <a:sysClr val="windowText" lastClr="000000"/>
                </a:solidFill>
                <a:prstDash val="solid"/>
                <a:rou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1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124" name="楕円 1123">
                <a:extLst>
                  <a:ext uri="{FF2B5EF4-FFF2-40B4-BE49-F238E27FC236}">
                    <a16:creationId xmlns:a16="http://schemas.microsoft.com/office/drawing/2014/main" id="{A9CFE60B-97CA-A1E7-E599-976B421029CD}"/>
                  </a:ext>
                </a:extLst>
              </p:cNvPr>
              <p:cNvSpPr/>
              <p:nvPr/>
            </p:nvSpPr>
            <p:spPr>
              <a:xfrm>
                <a:off x="5603771" y="3317941"/>
                <a:ext cx="165204" cy="87262"/>
              </a:xfrm>
              <a:prstGeom prst="ellipse">
                <a:avLst/>
              </a:prstGeom>
              <a:solidFill>
                <a:sysClr val="window" lastClr="FFFFFF"/>
              </a:solidFill>
              <a:ln w="38100" cap="rnd" cmpd="sng" algn="ctr">
                <a:noFill/>
                <a:prstDash val="solid"/>
                <a:rou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1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125" name="楕円 1124">
                <a:extLst>
                  <a:ext uri="{FF2B5EF4-FFF2-40B4-BE49-F238E27FC236}">
                    <a16:creationId xmlns:a16="http://schemas.microsoft.com/office/drawing/2014/main" id="{872CA649-46D4-B92D-3D2A-49FC42AA087A}"/>
                  </a:ext>
                </a:extLst>
              </p:cNvPr>
              <p:cNvSpPr/>
              <p:nvPr/>
            </p:nvSpPr>
            <p:spPr>
              <a:xfrm>
                <a:off x="5211782" y="3202933"/>
                <a:ext cx="130413" cy="130413"/>
              </a:xfrm>
              <a:prstGeom prst="ellipse">
                <a:avLst/>
              </a:prstGeom>
              <a:solidFill>
                <a:srgbClr val="000000"/>
              </a:solidFill>
              <a:ln w="38100" cap="rnd" cmpd="sng" algn="ctr">
                <a:noFill/>
                <a:prstDash val="solid"/>
                <a:rou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126" name="楕円 1125">
                <a:extLst>
                  <a:ext uri="{FF2B5EF4-FFF2-40B4-BE49-F238E27FC236}">
                    <a16:creationId xmlns:a16="http://schemas.microsoft.com/office/drawing/2014/main" id="{C29C15D4-4901-2CF7-B090-B79428B1FBBD}"/>
                  </a:ext>
                </a:extLst>
              </p:cNvPr>
              <p:cNvSpPr/>
              <p:nvPr/>
            </p:nvSpPr>
            <p:spPr>
              <a:xfrm>
                <a:off x="6019590" y="3202933"/>
                <a:ext cx="130413" cy="130413"/>
              </a:xfrm>
              <a:prstGeom prst="ellipse">
                <a:avLst/>
              </a:prstGeom>
              <a:solidFill>
                <a:srgbClr val="000000"/>
              </a:solidFill>
              <a:ln w="38100" cap="rnd" cmpd="sng" algn="ctr">
                <a:noFill/>
                <a:prstDash val="solid"/>
                <a:rou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</p:grpSp>
        <p:grpSp>
          <p:nvGrpSpPr>
            <p:cNvPr id="1107" name="グループ化 1106">
              <a:extLst>
                <a:ext uri="{FF2B5EF4-FFF2-40B4-BE49-F238E27FC236}">
                  <a16:creationId xmlns:a16="http://schemas.microsoft.com/office/drawing/2014/main" id="{133742BC-343F-1039-6E65-6202D8704E6E}"/>
                </a:ext>
              </a:extLst>
            </p:cNvPr>
            <p:cNvGrpSpPr/>
            <p:nvPr/>
          </p:nvGrpSpPr>
          <p:grpSpPr>
            <a:xfrm>
              <a:off x="7694195" y="1836429"/>
              <a:ext cx="463968" cy="504052"/>
              <a:chOff x="4813420" y="1964814"/>
              <a:chExt cx="358117" cy="392492"/>
            </a:xfrm>
            <a:solidFill>
              <a:srgbClr val="000000"/>
            </a:solidFill>
          </p:grpSpPr>
          <p:sp>
            <p:nvSpPr>
              <p:cNvPr id="1110" name="フリーフォーム: 図形 1109">
                <a:extLst>
                  <a:ext uri="{FF2B5EF4-FFF2-40B4-BE49-F238E27FC236}">
                    <a16:creationId xmlns:a16="http://schemas.microsoft.com/office/drawing/2014/main" id="{791631FB-224B-F216-ECB5-4D277360010E}"/>
                  </a:ext>
                </a:extLst>
              </p:cNvPr>
              <p:cNvSpPr/>
              <p:nvPr/>
            </p:nvSpPr>
            <p:spPr>
              <a:xfrm>
                <a:off x="4813420" y="1964814"/>
                <a:ext cx="358117" cy="392492"/>
              </a:xfrm>
              <a:custGeom>
                <a:avLst/>
                <a:gdLst>
                  <a:gd name="connsiteX0" fmla="*/ 147638 w 457183"/>
                  <a:gd name="connsiteY0" fmla="*/ 0 h 501068"/>
                  <a:gd name="connsiteX1" fmla="*/ 309545 w 457183"/>
                  <a:gd name="connsiteY1" fmla="*/ 0 h 501068"/>
                  <a:gd name="connsiteX2" fmla="*/ 457183 w 457183"/>
                  <a:gd name="connsiteY2" fmla="*/ 147638 h 501068"/>
                  <a:gd name="connsiteX3" fmla="*/ 457183 w 457183"/>
                  <a:gd name="connsiteY3" fmla="*/ 501068 h 501068"/>
                  <a:gd name="connsiteX4" fmla="*/ 428873 w 457183"/>
                  <a:gd name="connsiteY4" fmla="*/ 483742 h 501068"/>
                  <a:gd name="connsiteX5" fmla="*/ 228591 w 457183"/>
                  <a:gd name="connsiteY5" fmla="*/ 438150 h 501068"/>
                  <a:gd name="connsiteX6" fmla="*/ 28309 w 457183"/>
                  <a:gd name="connsiteY6" fmla="*/ 483742 h 501068"/>
                  <a:gd name="connsiteX7" fmla="*/ 0 w 457183"/>
                  <a:gd name="connsiteY7" fmla="*/ 501067 h 501068"/>
                  <a:gd name="connsiteX8" fmla="*/ 0 w 457183"/>
                  <a:gd name="connsiteY8" fmla="*/ 147638 h 501068"/>
                  <a:gd name="connsiteX9" fmla="*/ 147638 w 457183"/>
                  <a:gd name="connsiteY9" fmla="*/ 0 h 5010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57183" h="501068">
                    <a:moveTo>
                      <a:pt x="147638" y="0"/>
                    </a:moveTo>
                    <a:lnTo>
                      <a:pt x="309545" y="0"/>
                    </a:lnTo>
                    <a:cubicBezTo>
                      <a:pt x="391083" y="0"/>
                      <a:pt x="457183" y="66100"/>
                      <a:pt x="457183" y="147638"/>
                    </a:cubicBezTo>
                    <a:lnTo>
                      <a:pt x="457183" y="501068"/>
                    </a:lnTo>
                    <a:lnTo>
                      <a:pt x="428873" y="483742"/>
                    </a:lnTo>
                    <a:cubicBezTo>
                      <a:pt x="367315" y="454384"/>
                      <a:pt x="299634" y="438150"/>
                      <a:pt x="228591" y="438150"/>
                    </a:cubicBezTo>
                    <a:cubicBezTo>
                      <a:pt x="157548" y="438150"/>
                      <a:pt x="89868" y="454384"/>
                      <a:pt x="28309" y="483742"/>
                    </a:cubicBezTo>
                    <a:lnTo>
                      <a:pt x="0" y="501067"/>
                    </a:lnTo>
                    <a:lnTo>
                      <a:pt x="0" y="147638"/>
                    </a:lnTo>
                    <a:cubicBezTo>
                      <a:pt x="0" y="66100"/>
                      <a:pt x="66100" y="0"/>
                      <a:pt x="147638" y="0"/>
                    </a:cubicBezTo>
                    <a:close/>
                  </a:path>
                </a:pathLst>
              </a:custGeom>
              <a:grpFill/>
              <a:ln w="38100" cap="rnd" cmpd="sng" algn="ctr">
                <a:solidFill>
                  <a:sysClr val="windowText" lastClr="000000"/>
                </a:solidFill>
                <a:prstDash val="solid"/>
                <a:rou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1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111" name="フリーフォーム: 図形 1110">
                <a:extLst>
                  <a:ext uri="{FF2B5EF4-FFF2-40B4-BE49-F238E27FC236}">
                    <a16:creationId xmlns:a16="http://schemas.microsoft.com/office/drawing/2014/main" id="{9F78C21B-6915-6441-C16E-162619CC12C1}"/>
                  </a:ext>
                </a:extLst>
              </p:cNvPr>
              <p:cNvSpPr/>
              <p:nvPr/>
            </p:nvSpPr>
            <p:spPr>
              <a:xfrm>
                <a:off x="4817084" y="1964814"/>
                <a:ext cx="350788" cy="150090"/>
              </a:xfrm>
              <a:custGeom>
                <a:avLst/>
                <a:gdLst>
                  <a:gd name="connsiteX0" fmla="*/ 143147 w 447827"/>
                  <a:gd name="connsiteY0" fmla="*/ 0 h 191610"/>
                  <a:gd name="connsiteX1" fmla="*/ 305054 w 447827"/>
                  <a:gd name="connsiteY1" fmla="*/ 0 h 191610"/>
                  <a:gd name="connsiteX2" fmla="*/ 441090 w 447827"/>
                  <a:gd name="connsiteY2" fmla="*/ 90171 h 191610"/>
                  <a:gd name="connsiteX3" fmla="*/ 447827 w 447827"/>
                  <a:gd name="connsiteY3" fmla="*/ 123540 h 191610"/>
                  <a:gd name="connsiteX4" fmla="*/ 413396 w 447827"/>
                  <a:gd name="connsiteY4" fmla="*/ 133046 h 191610"/>
                  <a:gd name="connsiteX5" fmla="*/ 379081 w 447827"/>
                  <a:gd name="connsiteY5" fmla="*/ 164686 h 191610"/>
                  <a:gd name="connsiteX6" fmla="*/ 369357 w 447827"/>
                  <a:gd name="connsiteY6" fmla="*/ 184410 h 191610"/>
                  <a:gd name="connsiteX7" fmla="*/ 359633 w 447827"/>
                  <a:gd name="connsiteY7" fmla="*/ 164686 h 191610"/>
                  <a:gd name="connsiteX8" fmla="*/ 283296 w 447827"/>
                  <a:gd name="connsiteY8" fmla="*/ 121444 h 191610"/>
                  <a:gd name="connsiteX9" fmla="*/ 164906 w 447827"/>
                  <a:gd name="connsiteY9" fmla="*/ 121444 h 191610"/>
                  <a:gd name="connsiteX10" fmla="*/ 88569 w 447827"/>
                  <a:gd name="connsiteY10" fmla="*/ 164686 h 191610"/>
                  <a:gd name="connsiteX11" fmla="*/ 75296 w 447827"/>
                  <a:gd name="connsiteY11" fmla="*/ 191610 h 191610"/>
                  <a:gd name="connsiteX12" fmla="*/ 62022 w 447827"/>
                  <a:gd name="connsiteY12" fmla="*/ 164686 h 191610"/>
                  <a:gd name="connsiteX13" fmla="*/ 27707 w 447827"/>
                  <a:gd name="connsiteY13" fmla="*/ 133046 h 191610"/>
                  <a:gd name="connsiteX14" fmla="*/ 0 w 447827"/>
                  <a:gd name="connsiteY14" fmla="*/ 125396 h 191610"/>
                  <a:gd name="connsiteX15" fmla="*/ 7111 w 447827"/>
                  <a:gd name="connsiteY15" fmla="*/ 90171 h 191610"/>
                  <a:gd name="connsiteX16" fmla="*/ 143147 w 447827"/>
                  <a:gd name="connsiteY16" fmla="*/ 0 h 1916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447827" h="191610">
                    <a:moveTo>
                      <a:pt x="143147" y="0"/>
                    </a:moveTo>
                    <a:lnTo>
                      <a:pt x="305054" y="0"/>
                    </a:lnTo>
                    <a:cubicBezTo>
                      <a:pt x="366208" y="0"/>
                      <a:pt x="418677" y="37181"/>
                      <a:pt x="441090" y="90171"/>
                    </a:cubicBezTo>
                    <a:lnTo>
                      <a:pt x="447827" y="123540"/>
                    </a:lnTo>
                    <a:lnTo>
                      <a:pt x="413396" y="133046"/>
                    </a:lnTo>
                    <a:cubicBezTo>
                      <a:pt x="400481" y="140517"/>
                      <a:pt x="388849" y="151328"/>
                      <a:pt x="379081" y="164686"/>
                    </a:cubicBezTo>
                    <a:lnTo>
                      <a:pt x="369357" y="184410"/>
                    </a:lnTo>
                    <a:lnTo>
                      <a:pt x="359633" y="164686"/>
                    </a:lnTo>
                    <a:cubicBezTo>
                      <a:pt x="340097" y="137969"/>
                      <a:pt x="313108" y="121444"/>
                      <a:pt x="283296" y="121444"/>
                    </a:cubicBezTo>
                    <a:lnTo>
                      <a:pt x="164906" y="121444"/>
                    </a:lnTo>
                    <a:cubicBezTo>
                      <a:pt x="135095" y="121444"/>
                      <a:pt x="108105" y="137969"/>
                      <a:pt x="88569" y="164686"/>
                    </a:cubicBezTo>
                    <a:lnTo>
                      <a:pt x="75296" y="191610"/>
                    </a:lnTo>
                    <a:lnTo>
                      <a:pt x="62022" y="164686"/>
                    </a:lnTo>
                    <a:cubicBezTo>
                      <a:pt x="52254" y="151328"/>
                      <a:pt x="40623" y="140517"/>
                      <a:pt x="27707" y="133046"/>
                    </a:cubicBezTo>
                    <a:lnTo>
                      <a:pt x="0" y="125396"/>
                    </a:lnTo>
                    <a:lnTo>
                      <a:pt x="7111" y="90171"/>
                    </a:lnTo>
                    <a:cubicBezTo>
                      <a:pt x="29524" y="37181"/>
                      <a:pt x="81994" y="0"/>
                      <a:pt x="143147" y="0"/>
                    </a:cubicBezTo>
                    <a:close/>
                  </a:path>
                </a:pathLst>
              </a:custGeom>
              <a:grpFill/>
              <a:ln w="38100" cap="rnd" cmpd="sng" algn="ctr">
                <a:solidFill>
                  <a:sysClr val="windowText" lastClr="000000"/>
                </a:solidFill>
                <a:prstDash val="solid"/>
                <a:rou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1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</p:grpSp>
        <p:sp>
          <p:nvSpPr>
            <p:cNvPr id="1108" name="フリーフォーム: 図形 1107">
              <a:extLst>
                <a:ext uri="{FF2B5EF4-FFF2-40B4-BE49-F238E27FC236}">
                  <a16:creationId xmlns:a16="http://schemas.microsoft.com/office/drawing/2014/main" id="{E40623EB-5C1F-DF34-111F-9E3E98E9AB75}"/>
                </a:ext>
              </a:extLst>
            </p:cNvPr>
            <p:cNvSpPr/>
            <p:nvPr/>
          </p:nvSpPr>
          <p:spPr>
            <a:xfrm>
              <a:off x="7694195" y="2231180"/>
              <a:ext cx="463968" cy="245622"/>
            </a:xfrm>
            <a:custGeom>
              <a:avLst/>
              <a:gdLst>
                <a:gd name="connsiteX0" fmla="*/ 235643 w 457183"/>
                <a:gd name="connsiteY0" fmla="*/ 0 h 244168"/>
                <a:gd name="connsiteX1" fmla="*/ 443455 w 457183"/>
                <a:gd name="connsiteY1" fmla="*/ 79313 h 244168"/>
                <a:gd name="connsiteX2" fmla="*/ 457183 w 457183"/>
                <a:gd name="connsiteY2" fmla="*/ 94644 h 244168"/>
                <a:gd name="connsiteX3" fmla="*/ 457183 w 457183"/>
                <a:gd name="connsiteY3" fmla="*/ 244168 h 244168"/>
                <a:gd name="connsiteX4" fmla="*/ 428873 w 457183"/>
                <a:gd name="connsiteY4" fmla="*/ 226842 h 244168"/>
                <a:gd name="connsiteX5" fmla="*/ 228591 w 457183"/>
                <a:gd name="connsiteY5" fmla="*/ 181250 h 244168"/>
                <a:gd name="connsiteX6" fmla="*/ 28309 w 457183"/>
                <a:gd name="connsiteY6" fmla="*/ 226842 h 244168"/>
                <a:gd name="connsiteX7" fmla="*/ 0 w 457183"/>
                <a:gd name="connsiteY7" fmla="*/ 244167 h 244168"/>
                <a:gd name="connsiteX8" fmla="*/ 0 w 457183"/>
                <a:gd name="connsiteY8" fmla="*/ 110394 h 244168"/>
                <a:gd name="connsiteX9" fmla="*/ 27832 w 457183"/>
                <a:gd name="connsiteY9" fmla="*/ 79313 h 244168"/>
                <a:gd name="connsiteX10" fmla="*/ 235643 w 457183"/>
                <a:gd name="connsiteY10" fmla="*/ 0 h 244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57183" h="244168">
                  <a:moveTo>
                    <a:pt x="235643" y="0"/>
                  </a:moveTo>
                  <a:cubicBezTo>
                    <a:pt x="316799" y="0"/>
                    <a:pt x="390271" y="30309"/>
                    <a:pt x="443455" y="79313"/>
                  </a:cubicBezTo>
                  <a:lnTo>
                    <a:pt x="457183" y="94644"/>
                  </a:lnTo>
                  <a:lnTo>
                    <a:pt x="457183" y="244168"/>
                  </a:lnTo>
                  <a:lnTo>
                    <a:pt x="428873" y="226842"/>
                  </a:lnTo>
                  <a:cubicBezTo>
                    <a:pt x="367315" y="197484"/>
                    <a:pt x="299634" y="181250"/>
                    <a:pt x="228591" y="181250"/>
                  </a:cubicBezTo>
                  <a:cubicBezTo>
                    <a:pt x="157548" y="181250"/>
                    <a:pt x="89868" y="197484"/>
                    <a:pt x="28309" y="226842"/>
                  </a:cubicBezTo>
                  <a:lnTo>
                    <a:pt x="0" y="244167"/>
                  </a:lnTo>
                  <a:lnTo>
                    <a:pt x="0" y="110394"/>
                  </a:lnTo>
                  <a:lnTo>
                    <a:pt x="27832" y="79313"/>
                  </a:lnTo>
                  <a:cubicBezTo>
                    <a:pt x="81015" y="30309"/>
                    <a:pt x="154488" y="0"/>
                    <a:pt x="235643" y="0"/>
                  </a:cubicBezTo>
                  <a:close/>
                </a:path>
              </a:pathLst>
            </a:custGeom>
            <a:solidFill>
              <a:srgbClr val="FF6699"/>
            </a:solidFill>
            <a:ln w="38100" cap="rnd" cmpd="sng" algn="ctr">
              <a:solidFill>
                <a:sysClr val="windowText" lastClr="000000"/>
              </a:solidFill>
              <a:prstDash val="solid"/>
              <a:rou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1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1109" name="フリーフォーム: 図形 1108">
              <a:extLst>
                <a:ext uri="{FF2B5EF4-FFF2-40B4-BE49-F238E27FC236}">
                  <a16:creationId xmlns:a16="http://schemas.microsoft.com/office/drawing/2014/main" id="{DDDF48F8-3876-3FB2-6A8D-972BE7527A90}"/>
                </a:ext>
              </a:extLst>
            </p:cNvPr>
            <p:cNvSpPr/>
            <p:nvPr/>
          </p:nvSpPr>
          <p:spPr>
            <a:xfrm>
              <a:off x="7701409" y="1830709"/>
              <a:ext cx="449534" cy="192340"/>
            </a:xfrm>
            <a:custGeom>
              <a:avLst/>
              <a:gdLst>
                <a:gd name="connsiteX0" fmla="*/ 143147 w 447827"/>
                <a:gd name="connsiteY0" fmla="*/ 0 h 191610"/>
                <a:gd name="connsiteX1" fmla="*/ 305054 w 447827"/>
                <a:gd name="connsiteY1" fmla="*/ 0 h 191610"/>
                <a:gd name="connsiteX2" fmla="*/ 441090 w 447827"/>
                <a:gd name="connsiteY2" fmla="*/ 90171 h 191610"/>
                <a:gd name="connsiteX3" fmla="*/ 447827 w 447827"/>
                <a:gd name="connsiteY3" fmla="*/ 123540 h 191610"/>
                <a:gd name="connsiteX4" fmla="*/ 413396 w 447827"/>
                <a:gd name="connsiteY4" fmla="*/ 133046 h 191610"/>
                <a:gd name="connsiteX5" fmla="*/ 379081 w 447827"/>
                <a:gd name="connsiteY5" fmla="*/ 164686 h 191610"/>
                <a:gd name="connsiteX6" fmla="*/ 369357 w 447827"/>
                <a:gd name="connsiteY6" fmla="*/ 184410 h 191610"/>
                <a:gd name="connsiteX7" fmla="*/ 359633 w 447827"/>
                <a:gd name="connsiteY7" fmla="*/ 164686 h 191610"/>
                <a:gd name="connsiteX8" fmla="*/ 283296 w 447827"/>
                <a:gd name="connsiteY8" fmla="*/ 121444 h 191610"/>
                <a:gd name="connsiteX9" fmla="*/ 164906 w 447827"/>
                <a:gd name="connsiteY9" fmla="*/ 121444 h 191610"/>
                <a:gd name="connsiteX10" fmla="*/ 88569 w 447827"/>
                <a:gd name="connsiteY10" fmla="*/ 164686 h 191610"/>
                <a:gd name="connsiteX11" fmla="*/ 75296 w 447827"/>
                <a:gd name="connsiteY11" fmla="*/ 191610 h 191610"/>
                <a:gd name="connsiteX12" fmla="*/ 62022 w 447827"/>
                <a:gd name="connsiteY12" fmla="*/ 164686 h 191610"/>
                <a:gd name="connsiteX13" fmla="*/ 27707 w 447827"/>
                <a:gd name="connsiteY13" fmla="*/ 133046 h 191610"/>
                <a:gd name="connsiteX14" fmla="*/ 0 w 447827"/>
                <a:gd name="connsiteY14" fmla="*/ 125396 h 191610"/>
                <a:gd name="connsiteX15" fmla="*/ 7111 w 447827"/>
                <a:gd name="connsiteY15" fmla="*/ 90171 h 191610"/>
                <a:gd name="connsiteX16" fmla="*/ 143147 w 447827"/>
                <a:gd name="connsiteY16" fmla="*/ 0 h 1916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447827" h="191610">
                  <a:moveTo>
                    <a:pt x="143147" y="0"/>
                  </a:moveTo>
                  <a:lnTo>
                    <a:pt x="305054" y="0"/>
                  </a:lnTo>
                  <a:cubicBezTo>
                    <a:pt x="366208" y="0"/>
                    <a:pt x="418677" y="37181"/>
                    <a:pt x="441090" y="90171"/>
                  </a:cubicBezTo>
                  <a:lnTo>
                    <a:pt x="447827" y="123540"/>
                  </a:lnTo>
                  <a:lnTo>
                    <a:pt x="413396" y="133046"/>
                  </a:lnTo>
                  <a:cubicBezTo>
                    <a:pt x="400481" y="140517"/>
                    <a:pt x="388849" y="151328"/>
                    <a:pt x="379081" y="164686"/>
                  </a:cubicBezTo>
                  <a:lnTo>
                    <a:pt x="369357" y="184410"/>
                  </a:lnTo>
                  <a:lnTo>
                    <a:pt x="359633" y="164686"/>
                  </a:lnTo>
                  <a:cubicBezTo>
                    <a:pt x="340097" y="137969"/>
                    <a:pt x="313108" y="121444"/>
                    <a:pt x="283296" y="121444"/>
                  </a:cubicBezTo>
                  <a:lnTo>
                    <a:pt x="164906" y="121444"/>
                  </a:lnTo>
                  <a:cubicBezTo>
                    <a:pt x="135095" y="121444"/>
                    <a:pt x="108105" y="137969"/>
                    <a:pt x="88569" y="164686"/>
                  </a:cubicBezTo>
                  <a:lnTo>
                    <a:pt x="75296" y="191610"/>
                  </a:lnTo>
                  <a:lnTo>
                    <a:pt x="62022" y="164686"/>
                  </a:lnTo>
                  <a:cubicBezTo>
                    <a:pt x="52254" y="151328"/>
                    <a:pt x="40623" y="140517"/>
                    <a:pt x="27707" y="133046"/>
                  </a:cubicBezTo>
                  <a:lnTo>
                    <a:pt x="0" y="125396"/>
                  </a:lnTo>
                  <a:lnTo>
                    <a:pt x="7111" y="90171"/>
                  </a:lnTo>
                  <a:cubicBezTo>
                    <a:pt x="29524" y="37181"/>
                    <a:pt x="81994" y="0"/>
                    <a:pt x="143147" y="0"/>
                  </a:cubicBezTo>
                  <a:close/>
                </a:path>
              </a:pathLst>
            </a:custGeom>
            <a:solidFill>
              <a:sysClr val="window" lastClr="FFFFFF">
                <a:lumMod val="95000"/>
              </a:sysClr>
            </a:solidFill>
            <a:ln w="38100" cap="rnd" cmpd="sng" algn="ctr">
              <a:solidFill>
                <a:sysClr val="windowText" lastClr="000000"/>
              </a:solidFill>
              <a:prstDash val="solid"/>
              <a:rou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1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1141" name="グループ化 1140">
            <a:extLst>
              <a:ext uri="{FF2B5EF4-FFF2-40B4-BE49-F238E27FC236}">
                <a16:creationId xmlns:a16="http://schemas.microsoft.com/office/drawing/2014/main" id="{701CC669-8401-2260-7CB8-F8FDE3F43BD1}"/>
              </a:ext>
            </a:extLst>
          </p:cNvPr>
          <p:cNvGrpSpPr/>
          <p:nvPr/>
        </p:nvGrpSpPr>
        <p:grpSpPr>
          <a:xfrm>
            <a:off x="723875" y="1025770"/>
            <a:ext cx="2584534" cy="2358225"/>
            <a:chOff x="723875" y="1014723"/>
            <a:chExt cx="2584534" cy="2358225"/>
          </a:xfrm>
        </p:grpSpPr>
        <p:grpSp>
          <p:nvGrpSpPr>
            <p:cNvPr id="1142" name="グループ化 1141">
              <a:extLst>
                <a:ext uri="{FF2B5EF4-FFF2-40B4-BE49-F238E27FC236}">
                  <a16:creationId xmlns:a16="http://schemas.microsoft.com/office/drawing/2014/main" id="{D868CB89-098C-7918-5F31-98C2D226FF34}"/>
                </a:ext>
              </a:extLst>
            </p:cNvPr>
            <p:cNvGrpSpPr/>
            <p:nvPr/>
          </p:nvGrpSpPr>
          <p:grpSpPr>
            <a:xfrm flipH="1">
              <a:off x="1933555" y="1014723"/>
              <a:ext cx="1374854" cy="1474157"/>
              <a:chOff x="4379059" y="1477798"/>
              <a:chExt cx="2006302" cy="2151213"/>
            </a:xfrm>
          </p:grpSpPr>
          <p:grpSp>
            <p:nvGrpSpPr>
              <p:cNvPr id="1166" name="グループ化 1165">
                <a:extLst>
                  <a:ext uri="{FF2B5EF4-FFF2-40B4-BE49-F238E27FC236}">
                    <a16:creationId xmlns:a16="http://schemas.microsoft.com/office/drawing/2014/main" id="{D72796E8-52C7-6F55-5C0A-2170F65B18CF}"/>
                  </a:ext>
                </a:extLst>
              </p:cNvPr>
              <p:cNvGrpSpPr/>
              <p:nvPr/>
            </p:nvGrpSpPr>
            <p:grpSpPr>
              <a:xfrm>
                <a:off x="5147511" y="1477798"/>
                <a:ext cx="204092" cy="169955"/>
                <a:chOff x="5147511" y="1477798"/>
                <a:chExt cx="204092" cy="169955"/>
              </a:xfrm>
            </p:grpSpPr>
            <p:sp>
              <p:nvSpPr>
                <p:cNvPr id="1169" name="二等辺三角形 125">
                  <a:extLst>
                    <a:ext uri="{FF2B5EF4-FFF2-40B4-BE49-F238E27FC236}">
                      <a16:creationId xmlns:a16="http://schemas.microsoft.com/office/drawing/2014/main" id="{E269F34D-C155-EB1C-A521-E1718DCB4AE0}"/>
                    </a:ext>
                  </a:extLst>
                </p:cNvPr>
                <p:cNvSpPr/>
                <p:nvPr/>
              </p:nvSpPr>
              <p:spPr>
                <a:xfrm rot="1257251" flipH="1">
                  <a:off x="5147511" y="1477798"/>
                  <a:ext cx="56455" cy="72323"/>
                </a:xfrm>
                <a:custGeom>
                  <a:avLst/>
                  <a:gdLst>
                    <a:gd name="connsiteX0" fmla="*/ 0 w 150850"/>
                    <a:gd name="connsiteY0" fmla="*/ 171518 h 171518"/>
                    <a:gd name="connsiteX1" fmla="*/ 75425 w 150850"/>
                    <a:gd name="connsiteY1" fmla="*/ 0 h 171518"/>
                    <a:gd name="connsiteX2" fmla="*/ 150850 w 150850"/>
                    <a:gd name="connsiteY2" fmla="*/ 171518 h 171518"/>
                    <a:gd name="connsiteX3" fmla="*/ 0 w 150850"/>
                    <a:gd name="connsiteY3" fmla="*/ 171518 h 171518"/>
                    <a:gd name="connsiteX0" fmla="*/ 0 w 150850"/>
                    <a:gd name="connsiteY0" fmla="*/ 171554 h 171554"/>
                    <a:gd name="connsiteX1" fmla="*/ 75425 w 150850"/>
                    <a:gd name="connsiteY1" fmla="*/ 36 h 171554"/>
                    <a:gd name="connsiteX2" fmla="*/ 150850 w 150850"/>
                    <a:gd name="connsiteY2" fmla="*/ 171554 h 171554"/>
                    <a:gd name="connsiteX3" fmla="*/ 0 w 150850"/>
                    <a:gd name="connsiteY3" fmla="*/ 171554 h 1715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50850" h="171554">
                      <a:moveTo>
                        <a:pt x="0" y="171554"/>
                      </a:moveTo>
                      <a:cubicBezTo>
                        <a:pt x="25142" y="114381"/>
                        <a:pt x="52664" y="-2368"/>
                        <a:pt x="75425" y="36"/>
                      </a:cubicBezTo>
                      <a:cubicBezTo>
                        <a:pt x="98186" y="2440"/>
                        <a:pt x="125708" y="114381"/>
                        <a:pt x="150850" y="171554"/>
                      </a:cubicBezTo>
                      <a:lnTo>
                        <a:pt x="0" y="171554"/>
                      </a:lnTo>
                      <a:close/>
                    </a:path>
                  </a:pathLst>
                </a:custGeom>
                <a:solidFill>
                  <a:sysClr val="window" lastClr="FFFFFF">
                    <a:lumMod val="75000"/>
                  </a:sysClr>
                </a:solidFill>
                <a:ln w="19050" cap="rnd" cmpd="sng" algn="ctr">
                  <a:solidFill>
                    <a:sysClr val="window" lastClr="FFFFFF">
                      <a:lumMod val="50000"/>
                    </a:sysClr>
                  </a:solidFill>
                  <a:prstDash val="solid"/>
                  <a:rou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170" name="二等辺三角形 125">
                  <a:extLst>
                    <a:ext uri="{FF2B5EF4-FFF2-40B4-BE49-F238E27FC236}">
                      <a16:creationId xmlns:a16="http://schemas.microsoft.com/office/drawing/2014/main" id="{0F0EBA75-4627-9D22-8569-B078A10A8AEC}"/>
                    </a:ext>
                  </a:extLst>
                </p:cNvPr>
                <p:cNvSpPr/>
                <p:nvPr/>
              </p:nvSpPr>
              <p:spPr>
                <a:xfrm rot="1800000" flipH="1">
                  <a:off x="5197517" y="1501609"/>
                  <a:ext cx="56455" cy="72323"/>
                </a:xfrm>
                <a:custGeom>
                  <a:avLst/>
                  <a:gdLst>
                    <a:gd name="connsiteX0" fmla="*/ 0 w 150850"/>
                    <a:gd name="connsiteY0" fmla="*/ 171518 h 171518"/>
                    <a:gd name="connsiteX1" fmla="*/ 75425 w 150850"/>
                    <a:gd name="connsiteY1" fmla="*/ 0 h 171518"/>
                    <a:gd name="connsiteX2" fmla="*/ 150850 w 150850"/>
                    <a:gd name="connsiteY2" fmla="*/ 171518 h 171518"/>
                    <a:gd name="connsiteX3" fmla="*/ 0 w 150850"/>
                    <a:gd name="connsiteY3" fmla="*/ 171518 h 171518"/>
                    <a:gd name="connsiteX0" fmla="*/ 0 w 150850"/>
                    <a:gd name="connsiteY0" fmla="*/ 171554 h 171554"/>
                    <a:gd name="connsiteX1" fmla="*/ 75425 w 150850"/>
                    <a:gd name="connsiteY1" fmla="*/ 36 h 171554"/>
                    <a:gd name="connsiteX2" fmla="*/ 150850 w 150850"/>
                    <a:gd name="connsiteY2" fmla="*/ 171554 h 171554"/>
                    <a:gd name="connsiteX3" fmla="*/ 0 w 150850"/>
                    <a:gd name="connsiteY3" fmla="*/ 171554 h 1715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50850" h="171554">
                      <a:moveTo>
                        <a:pt x="0" y="171554"/>
                      </a:moveTo>
                      <a:cubicBezTo>
                        <a:pt x="25142" y="114381"/>
                        <a:pt x="52664" y="-2368"/>
                        <a:pt x="75425" y="36"/>
                      </a:cubicBezTo>
                      <a:cubicBezTo>
                        <a:pt x="98186" y="2440"/>
                        <a:pt x="125708" y="114381"/>
                        <a:pt x="150850" y="171554"/>
                      </a:cubicBezTo>
                      <a:lnTo>
                        <a:pt x="0" y="171554"/>
                      </a:lnTo>
                      <a:close/>
                    </a:path>
                  </a:pathLst>
                </a:custGeom>
                <a:solidFill>
                  <a:sysClr val="window" lastClr="FFFFFF">
                    <a:lumMod val="75000"/>
                  </a:sysClr>
                </a:solidFill>
                <a:ln w="19050" cap="rnd" cmpd="sng" algn="ctr">
                  <a:solidFill>
                    <a:sysClr val="window" lastClr="FFFFFF">
                      <a:lumMod val="50000"/>
                    </a:sysClr>
                  </a:solidFill>
                  <a:prstDash val="solid"/>
                  <a:rou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171" name="二等辺三角形 125">
                  <a:extLst>
                    <a:ext uri="{FF2B5EF4-FFF2-40B4-BE49-F238E27FC236}">
                      <a16:creationId xmlns:a16="http://schemas.microsoft.com/office/drawing/2014/main" id="{4194EDCD-5C09-FCB9-8C61-65F963647F95}"/>
                    </a:ext>
                  </a:extLst>
                </p:cNvPr>
                <p:cNvSpPr/>
                <p:nvPr/>
              </p:nvSpPr>
              <p:spPr>
                <a:xfrm rot="2051135" flipH="1">
                  <a:off x="5252286" y="1539712"/>
                  <a:ext cx="56455" cy="72323"/>
                </a:xfrm>
                <a:custGeom>
                  <a:avLst/>
                  <a:gdLst>
                    <a:gd name="connsiteX0" fmla="*/ 0 w 150850"/>
                    <a:gd name="connsiteY0" fmla="*/ 171518 h 171518"/>
                    <a:gd name="connsiteX1" fmla="*/ 75425 w 150850"/>
                    <a:gd name="connsiteY1" fmla="*/ 0 h 171518"/>
                    <a:gd name="connsiteX2" fmla="*/ 150850 w 150850"/>
                    <a:gd name="connsiteY2" fmla="*/ 171518 h 171518"/>
                    <a:gd name="connsiteX3" fmla="*/ 0 w 150850"/>
                    <a:gd name="connsiteY3" fmla="*/ 171518 h 171518"/>
                    <a:gd name="connsiteX0" fmla="*/ 0 w 150850"/>
                    <a:gd name="connsiteY0" fmla="*/ 171554 h 171554"/>
                    <a:gd name="connsiteX1" fmla="*/ 75425 w 150850"/>
                    <a:gd name="connsiteY1" fmla="*/ 36 h 171554"/>
                    <a:gd name="connsiteX2" fmla="*/ 150850 w 150850"/>
                    <a:gd name="connsiteY2" fmla="*/ 171554 h 171554"/>
                    <a:gd name="connsiteX3" fmla="*/ 0 w 150850"/>
                    <a:gd name="connsiteY3" fmla="*/ 171554 h 1715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50850" h="171554">
                      <a:moveTo>
                        <a:pt x="0" y="171554"/>
                      </a:moveTo>
                      <a:cubicBezTo>
                        <a:pt x="25142" y="114381"/>
                        <a:pt x="52664" y="-2368"/>
                        <a:pt x="75425" y="36"/>
                      </a:cubicBezTo>
                      <a:cubicBezTo>
                        <a:pt x="98186" y="2440"/>
                        <a:pt x="125708" y="114381"/>
                        <a:pt x="150850" y="171554"/>
                      </a:cubicBezTo>
                      <a:lnTo>
                        <a:pt x="0" y="171554"/>
                      </a:lnTo>
                      <a:close/>
                    </a:path>
                  </a:pathLst>
                </a:custGeom>
                <a:solidFill>
                  <a:sysClr val="window" lastClr="FFFFFF">
                    <a:lumMod val="75000"/>
                  </a:sysClr>
                </a:solidFill>
                <a:ln w="19050" cap="rnd" cmpd="sng" algn="ctr">
                  <a:solidFill>
                    <a:sysClr val="window" lastClr="FFFFFF">
                      <a:lumMod val="50000"/>
                    </a:sysClr>
                  </a:solidFill>
                  <a:prstDash val="solid"/>
                  <a:rou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172" name="二等辺三角形 125">
                  <a:extLst>
                    <a:ext uri="{FF2B5EF4-FFF2-40B4-BE49-F238E27FC236}">
                      <a16:creationId xmlns:a16="http://schemas.microsoft.com/office/drawing/2014/main" id="{FD933E82-542E-4E31-B892-33F3336D9A45}"/>
                    </a:ext>
                  </a:extLst>
                </p:cNvPr>
                <p:cNvSpPr/>
                <p:nvPr/>
              </p:nvSpPr>
              <p:spPr>
                <a:xfrm rot="2418469" flipH="1">
                  <a:off x="5295148" y="1575430"/>
                  <a:ext cx="56455" cy="72323"/>
                </a:xfrm>
                <a:custGeom>
                  <a:avLst/>
                  <a:gdLst>
                    <a:gd name="connsiteX0" fmla="*/ 0 w 150850"/>
                    <a:gd name="connsiteY0" fmla="*/ 171518 h 171518"/>
                    <a:gd name="connsiteX1" fmla="*/ 75425 w 150850"/>
                    <a:gd name="connsiteY1" fmla="*/ 0 h 171518"/>
                    <a:gd name="connsiteX2" fmla="*/ 150850 w 150850"/>
                    <a:gd name="connsiteY2" fmla="*/ 171518 h 171518"/>
                    <a:gd name="connsiteX3" fmla="*/ 0 w 150850"/>
                    <a:gd name="connsiteY3" fmla="*/ 171518 h 171518"/>
                    <a:gd name="connsiteX0" fmla="*/ 0 w 150850"/>
                    <a:gd name="connsiteY0" fmla="*/ 171554 h 171554"/>
                    <a:gd name="connsiteX1" fmla="*/ 75425 w 150850"/>
                    <a:gd name="connsiteY1" fmla="*/ 36 h 171554"/>
                    <a:gd name="connsiteX2" fmla="*/ 150850 w 150850"/>
                    <a:gd name="connsiteY2" fmla="*/ 171554 h 171554"/>
                    <a:gd name="connsiteX3" fmla="*/ 0 w 150850"/>
                    <a:gd name="connsiteY3" fmla="*/ 171554 h 1715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50850" h="171554">
                      <a:moveTo>
                        <a:pt x="0" y="171554"/>
                      </a:moveTo>
                      <a:cubicBezTo>
                        <a:pt x="25142" y="114381"/>
                        <a:pt x="52664" y="-2368"/>
                        <a:pt x="75425" y="36"/>
                      </a:cubicBezTo>
                      <a:cubicBezTo>
                        <a:pt x="98186" y="2440"/>
                        <a:pt x="125708" y="114381"/>
                        <a:pt x="150850" y="171554"/>
                      </a:cubicBezTo>
                      <a:lnTo>
                        <a:pt x="0" y="171554"/>
                      </a:lnTo>
                      <a:close/>
                    </a:path>
                  </a:pathLst>
                </a:custGeom>
                <a:solidFill>
                  <a:sysClr val="window" lastClr="FFFFFF">
                    <a:lumMod val="75000"/>
                  </a:sysClr>
                </a:solidFill>
                <a:ln w="19050" cap="rnd" cmpd="sng" algn="ctr">
                  <a:solidFill>
                    <a:sysClr val="window" lastClr="FFFFFF">
                      <a:lumMod val="50000"/>
                    </a:sysClr>
                  </a:solidFill>
                  <a:prstDash val="solid"/>
                  <a:rou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</a:endParaRPr>
                </a:p>
              </p:txBody>
            </p:sp>
          </p:grpSp>
          <p:sp>
            <p:nvSpPr>
              <p:cNvPr id="1167" name="フリーフォーム: 図形 1166">
                <a:extLst>
                  <a:ext uri="{FF2B5EF4-FFF2-40B4-BE49-F238E27FC236}">
                    <a16:creationId xmlns:a16="http://schemas.microsoft.com/office/drawing/2014/main" id="{3EBF2D5D-EAC7-646B-61A0-D704493D21A6}"/>
                  </a:ext>
                </a:extLst>
              </p:cNvPr>
              <p:cNvSpPr/>
              <p:nvPr/>
            </p:nvSpPr>
            <p:spPr>
              <a:xfrm rot="1546237">
                <a:off x="4379059" y="1738412"/>
                <a:ext cx="2006302" cy="1890599"/>
              </a:xfrm>
              <a:custGeom>
                <a:avLst/>
                <a:gdLst>
                  <a:gd name="connsiteX0" fmla="*/ 191394 w 2054328"/>
                  <a:gd name="connsiteY0" fmla="*/ 0 h 1746769"/>
                  <a:gd name="connsiteX1" fmla="*/ 574186 w 2054328"/>
                  <a:gd name="connsiteY1" fmla="*/ 0 h 1746769"/>
                  <a:gd name="connsiteX2" fmla="*/ 765582 w 2054328"/>
                  <a:gd name="connsiteY2" fmla="*/ 876593 h 1746769"/>
                  <a:gd name="connsiteX3" fmla="*/ 763094 w 2054328"/>
                  <a:gd name="connsiteY3" fmla="*/ 876593 h 1746769"/>
                  <a:gd name="connsiteX4" fmla="*/ 776280 w 2054328"/>
                  <a:gd name="connsiteY4" fmla="*/ 897494 h 1746769"/>
                  <a:gd name="connsiteX5" fmla="*/ 1133415 w 2054328"/>
                  <a:gd name="connsiteY5" fmla="*/ 1017255 h 1746769"/>
                  <a:gd name="connsiteX6" fmla="*/ 1868589 w 2054328"/>
                  <a:gd name="connsiteY6" fmla="*/ 820266 h 1746769"/>
                  <a:gd name="connsiteX7" fmla="*/ 2054328 w 2054328"/>
                  <a:gd name="connsiteY7" fmla="*/ 1513453 h 1746769"/>
                  <a:gd name="connsiteX8" fmla="*/ 1319154 w 2054328"/>
                  <a:gd name="connsiteY8" fmla="*/ 1710443 h 1746769"/>
                  <a:gd name="connsiteX9" fmla="*/ 22898 w 2054328"/>
                  <a:gd name="connsiteY9" fmla="*/ 962049 h 1746769"/>
                  <a:gd name="connsiteX10" fmla="*/ 0 w 2054328"/>
                  <a:gd name="connsiteY10" fmla="*/ 876592 h 1746769"/>
                  <a:gd name="connsiteX11" fmla="*/ 0 w 2054328"/>
                  <a:gd name="connsiteY11" fmla="*/ 876592 h 1746769"/>
                  <a:gd name="connsiteX12" fmla="*/ 0 w 2054328"/>
                  <a:gd name="connsiteY12" fmla="*/ 876591 h 1746769"/>
                  <a:gd name="connsiteX13" fmla="*/ 161077 w 2054328"/>
                  <a:gd name="connsiteY13" fmla="*/ 138857 h 1746769"/>
                  <a:gd name="connsiteX14" fmla="*/ 519543 w 2054328"/>
                  <a:gd name="connsiteY14" fmla="*/ 42806 h 1746769"/>
                  <a:gd name="connsiteX15" fmla="*/ 519543 w 2054328"/>
                  <a:gd name="connsiteY15" fmla="*/ 42806 h 1746769"/>
                  <a:gd name="connsiteX16" fmla="*/ 161076 w 2054328"/>
                  <a:gd name="connsiteY16" fmla="*/ 138857 h 1746769"/>
                  <a:gd name="connsiteX0" fmla="*/ 191394 w 2054328"/>
                  <a:gd name="connsiteY0" fmla="*/ 0 h 1746769"/>
                  <a:gd name="connsiteX1" fmla="*/ 574186 w 2054328"/>
                  <a:gd name="connsiteY1" fmla="*/ 0 h 1746769"/>
                  <a:gd name="connsiteX2" fmla="*/ 765582 w 2054328"/>
                  <a:gd name="connsiteY2" fmla="*/ 876593 h 1746769"/>
                  <a:gd name="connsiteX3" fmla="*/ 763094 w 2054328"/>
                  <a:gd name="connsiteY3" fmla="*/ 876593 h 1746769"/>
                  <a:gd name="connsiteX4" fmla="*/ 776280 w 2054328"/>
                  <a:gd name="connsiteY4" fmla="*/ 897494 h 1746769"/>
                  <a:gd name="connsiteX5" fmla="*/ 1133415 w 2054328"/>
                  <a:gd name="connsiteY5" fmla="*/ 1017255 h 1746769"/>
                  <a:gd name="connsiteX6" fmla="*/ 1868589 w 2054328"/>
                  <a:gd name="connsiteY6" fmla="*/ 820266 h 1746769"/>
                  <a:gd name="connsiteX7" fmla="*/ 2054328 w 2054328"/>
                  <a:gd name="connsiteY7" fmla="*/ 1513453 h 1746769"/>
                  <a:gd name="connsiteX8" fmla="*/ 1319154 w 2054328"/>
                  <a:gd name="connsiteY8" fmla="*/ 1710443 h 1746769"/>
                  <a:gd name="connsiteX9" fmla="*/ 22898 w 2054328"/>
                  <a:gd name="connsiteY9" fmla="*/ 962049 h 1746769"/>
                  <a:gd name="connsiteX10" fmla="*/ 0 w 2054328"/>
                  <a:gd name="connsiteY10" fmla="*/ 876592 h 1746769"/>
                  <a:gd name="connsiteX11" fmla="*/ 0 w 2054328"/>
                  <a:gd name="connsiteY11" fmla="*/ 876592 h 1746769"/>
                  <a:gd name="connsiteX12" fmla="*/ 0 w 2054328"/>
                  <a:gd name="connsiteY12" fmla="*/ 876591 h 1746769"/>
                  <a:gd name="connsiteX13" fmla="*/ 161077 w 2054328"/>
                  <a:gd name="connsiteY13" fmla="*/ 138857 h 1746769"/>
                  <a:gd name="connsiteX14" fmla="*/ 519543 w 2054328"/>
                  <a:gd name="connsiteY14" fmla="*/ 42806 h 1746769"/>
                  <a:gd name="connsiteX15" fmla="*/ 161076 w 2054328"/>
                  <a:gd name="connsiteY15" fmla="*/ 138857 h 1746769"/>
                  <a:gd name="connsiteX16" fmla="*/ 191394 w 2054328"/>
                  <a:gd name="connsiteY16" fmla="*/ 0 h 1746769"/>
                  <a:gd name="connsiteX0" fmla="*/ 191394 w 2054328"/>
                  <a:gd name="connsiteY0" fmla="*/ 0 h 1746769"/>
                  <a:gd name="connsiteX1" fmla="*/ 574186 w 2054328"/>
                  <a:gd name="connsiteY1" fmla="*/ 0 h 1746769"/>
                  <a:gd name="connsiteX2" fmla="*/ 765582 w 2054328"/>
                  <a:gd name="connsiteY2" fmla="*/ 876593 h 1746769"/>
                  <a:gd name="connsiteX3" fmla="*/ 763094 w 2054328"/>
                  <a:gd name="connsiteY3" fmla="*/ 876593 h 1746769"/>
                  <a:gd name="connsiteX4" fmla="*/ 776280 w 2054328"/>
                  <a:gd name="connsiteY4" fmla="*/ 897494 h 1746769"/>
                  <a:gd name="connsiteX5" fmla="*/ 1133415 w 2054328"/>
                  <a:gd name="connsiteY5" fmla="*/ 1017255 h 1746769"/>
                  <a:gd name="connsiteX6" fmla="*/ 1868589 w 2054328"/>
                  <a:gd name="connsiteY6" fmla="*/ 820266 h 1746769"/>
                  <a:gd name="connsiteX7" fmla="*/ 2054328 w 2054328"/>
                  <a:gd name="connsiteY7" fmla="*/ 1513453 h 1746769"/>
                  <a:gd name="connsiteX8" fmla="*/ 1319154 w 2054328"/>
                  <a:gd name="connsiteY8" fmla="*/ 1710443 h 1746769"/>
                  <a:gd name="connsiteX9" fmla="*/ 22898 w 2054328"/>
                  <a:gd name="connsiteY9" fmla="*/ 962049 h 1746769"/>
                  <a:gd name="connsiteX10" fmla="*/ 0 w 2054328"/>
                  <a:gd name="connsiteY10" fmla="*/ 876592 h 1746769"/>
                  <a:gd name="connsiteX11" fmla="*/ 0 w 2054328"/>
                  <a:gd name="connsiteY11" fmla="*/ 876592 h 1746769"/>
                  <a:gd name="connsiteX12" fmla="*/ 0 w 2054328"/>
                  <a:gd name="connsiteY12" fmla="*/ 876591 h 1746769"/>
                  <a:gd name="connsiteX13" fmla="*/ 161077 w 2054328"/>
                  <a:gd name="connsiteY13" fmla="*/ 138857 h 1746769"/>
                  <a:gd name="connsiteX14" fmla="*/ 161076 w 2054328"/>
                  <a:gd name="connsiteY14" fmla="*/ 138857 h 1746769"/>
                  <a:gd name="connsiteX15" fmla="*/ 191394 w 2054328"/>
                  <a:gd name="connsiteY15" fmla="*/ 0 h 1746769"/>
                  <a:gd name="connsiteX0" fmla="*/ 191394 w 2054328"/>
                  <a:gd name="connsiteY0" fmla="*/ 0 h 1746769"/>
                  <a:gd name="connsiteX1" fmla="*/ 574186 w 2054328"/>
                  <a:gd name="connsiteY1" fmla="*/ 0 h 1746769"/>
                  <a:gd name="connsiteX2" fmla="*/ 765582 w 2054328"/>
                  <a:gd name="connsiteY2" fmla="*/ 876593 h 1746769"/>
                  <a:gd name="connsiteX3" fmla="*/ 763094 w 2054328"/>
                  <a:gd name="connsiteY3" fmla="*/ 876593 h 1746769"/>
                  <a:gd name="connsiteX4" fmla="*/ 776280 w 2054328"/>
                  <a:gd name="connsiteY4" fmla="*/ 897494 h 1746769"/>
                  <a:gd name="connsiteX5" fmla="*/ 1133415 w 2054328"/>
                  <a:gd name="connsiteY5" fmla="*/ 1017255 h 1746769"/>
                  <a:gd name="connsiteX6" fmla="*/ 1868589 w 2054328"/>
                  <a:gd name="connsiteY6" fmla="*/ 820266 h 1746769"/>
                  <a:gd name="connsiteX7" fmla="*/ 2054328 w 2054328"/>
                  <a:gd name="connsiteY7" fmla="*/ 1513453 h 1746769"/>
                  <a:gd name="connsiteX8" fmla="*/ 1319154 w 2054328"/>
                  <a:gd name="connsiteY8" fmla="*/ 1710443 h 1746769"/>
                  <a:gd name="connsiteX9" fmla="*/ 22898 w 2054328"/>
                  <a:gd name="connsiteY9" fmla="*/ 962049 h 1746769"/>
                  <a:gd name="connsiteX10" fmla="*/ 0 w 2054328"/>
                  <a:gd name="connsiteY10" fmla="*/ 876592 h 1746769"/>
                  <a:gd name="connsiteX11" fmla="*/ 0 w 2054328"/>
                  <a:gd name="connsiteY11" fmla="*/ 876592 h 1746769"/>
                  <a:gd name="connsiteX12" fmla="*/ 0 w 2054328"/>
                  <a:gd name="connsiteY12" fmla="*/ 876591 h 1746769"/>
                  <a:gd name="connsiteX13" fmla="*/ 161077 w 2054328"/>
                  <a:gd name="connsiteY13" fmla="*/ 138857 h 1746769"/>
                  <a:gd name="connsiteX14" fmla="*/ 191394 w 2054328"/>
                  <a:gd name="connsiteY14" fmla="*/ 0 h 1746769"/>
                  <a:gd name="connsiteX0" fmla="*/ 191394 w 2054328"/>
                  <a:gd name="connsiteY0" fmla="*/ 0 h 1746769"/>
                  <a:gd name="connsiteX1" fmla="*/ 574186 w 2054328"/>
                  <a:gd name="connsiteY1" fmla="*/ 0 h 1746769"/>
                  <a:gd name="connsiteX2" fmla="*/ 765582 w 2054328"/>
                  <a:gd name="connsiteY2" fmla="*/ 876593 h 1746769"/>
                  <a:gd name="connsiteX3" fmla="*/ 763094 w 2054328"/>
                  <a:gd name="connsiteY3" fmla="*/ 876593 h 1746769"/>
                  <a:gd name="connsiteX4" fmla="*/ 776280 w 2054328"/>
                  <a:gd name="connsiteY4" fmla="*/ 897494 h 1746769"/>
                  <a:gd name="connsiteX5" fmla="*/ 1133415 w 2054328"/>
                  <a:gd name="connsiteY5" fmla="*/ 1017255 h 1746769"/>
                  <a:gd name="connsiteX6" fmla="*/ 1868589 w 2054328"/>
                  <a:gd name="connsiteY6" fmla="*/ 820266 h 1746769"/>
                  <a:gd name="connsiteX7" fmla="*/ 2054328 w 2054328"/>
                  <a:gd name="connsiteY7" fmla="*/ 1513453 h 1746769"/>
                  <a:gd name="connsiteX8" fmla="*/ 1319154 w 2054328"/>
                  <a:gd name="connsiteY8" fmla="*/ 1710443 h 1746769"/>
                  <a:gd name="connsiteX9" fmla="*/ 22898 w 2054328"/>
                  <a:gd name="connsiteY9" fmla="*/ 962049 h 1746769"/>
                  <a:gd name="connsiteX10" fmla="*/ 0 w 2054328"/>
                  <a:gd name="connsiteY10" fmla="*/ 876592 h 1746769"/>
                  <a:gd name="connsiteX11" fmla="*/ 0 w 2054328"/>
                  <a:gd name="connsiteY11" fmla="*/ 876592 h 1746769"/>
                  <a:gd name="connsiteX12" fmla="*/ 0 w 2054328"/>
                  <a:gd name="connsiteY12" fmla="*/ 876591 h 1746769"/>
                  <a:gd name="connsiteX13" fmla="*/ 191394 w 2054328"/>
                  <a:gd name="connsiteY13" fmla="*/ 0 h 1746769"/>
                  <a:gd name="connsiteX0" fmla="*/ 194092 w 2057026"/>
                  <a:gd name="connsiteY0" fmla="*/ 0 h 1746769"/>
                  <a:gd name="connsiteX1" fmla="*/ 576884 w 2057026"/>
                  <a:gd name="connsiteY1" fmla="*/ 0 h 1746769"/>
                  <a:gd name="connsiteX2" fmla="*/ 768280 w 2057026"/>
                  <a:gd name="connsiteY2" fmla="*/ 876593 h 1746769"/>
                  <a:gd name="connsiteX3" fmla="*/ 765792 w 2057026"/>
                  <a:gd name="connsiteY3" fmla="*/ 876593 h 1746769"/>
                  <a:gd name="connsiteX4" fmla="*/ 778978 w 2057026"/>
                  <a:gd name="connsiteY4" fmla="*/ 897494 h 1746769"/>
                  <a:gd name="connsiteX5" fmla="*/ 1136113 w 2057026"/>
                  <a:gd name="connsiteY5" fmla="*/ 1017255 h 1746769"/>
                  <a:gd name="connsiteX6" fmla="*/ 1871287 w 2057026"/>
                  <a:gd name="connsiteY6" fmla="*/ 820266 h 1746769"/>
                  <a:gd name="connsiteX7" fmla="*/ 2057026 w 2057026"/>
                  <a:gd name="connsiteY7" fmla="*/ 1513453 h 1746769"/>
                  <a:gd name="connsiteX8" fmla="*/ 1321852 w 2057026"/>
                  <a:gd name="connsiteY8" fmla="*/ 1710443 h 1746769"/>
                  <a:gd name="connsiteX9" fmla="*/ 25596 w 2057026"/>
                  <a:gd name="connsiteY9" fmla="*/ 962049 h 1746769"/>
                  <a:gd name="connsiteX10" fmla="*/ 2698 w 2057026"/>
                  <a:gd name="connsiteY10" fmla="*/ 876592 h 1746769"/>
                  <a:gd name="connsiteX11" fmla="*/ 2698 w 2057026"/>
                  <a:gd name="connsiteY11" fmla="*/ 876592 h 1746769"/>
                  <a:gd name="connsiteX12" fmla="*/ 2698 w 2057026"/>
                  <a:gd name="connsiteY12" fmla="*/ 876591 h 1746769"/>
                  <a:gd name="connsiteX13" fmla="*/ 194092 w 2057026"/>
                  <a:gd name="connsiteY13" fmla="*/ 0 h 1746769"/>
                  <a:gd name="connsiteX0" fmla="*/ 194745 w 2057679"/>
                  <a:gd name="connsiteY0" fmla="*/ 0 h 1746769"/>
                  <a:gd name="connsiteX1" fmla="*/ 577537 w 2057679"/>
                  <a:gd name="connsiteY1" fmla="*/ 0 h 1746769"/>
                  <a:gd name="connsiteX2" fmla="*/ 768933 w 2057679"/>
                  <a:gd name="connsiteY2" fmla="*/ 876593 h 1746769"/>
                  <a:gd name="connsiteX3" fmla="*/ 766445 w 2057679"/>
                  <a:gd name="connsiteY3" fmla="*/ 876593 h 1746769"/>
                  <a:gd name="connsiteX4" fmla="*/ 779631 w 2057679"/>
                  <a:gd name="connsiteY4" fmla="*/ 897494 h 1746769"/>
                  <a:gd name="connsiteX5" fmla="*/ 1136766 w 2057679"/>
                  <a:gd name="connsiteY5" fmla="*/ 1017255 h 1746769"/>
                  <a:gd name="connsiteX6" fmla="*/ 1871940 w 2057679"/>
                  <a:gd name="connsiteY6" fmla="*/ 820266 h 1746769"/>
                  <a:gd name="connsiteX7" fmla="*/ 2057679 w 2057679"/>
                  <a:gd name="connsiteY7" fmla="*/ 1513453 h 1746769"/>
                  <a:gd name="connsiteX8" fmla="*/ 1322505 w 2057679"/>
                  <a:gd name="connsiteY8" fmla="*/ 1710443 h 1746769"/>
                  <a:gd name="connsiteX9" fmla="*/ 26249 w 2057679"/>
                  <a:gd name="connsiteY9" fmla="*/ 962049 h 1746769"/>
                  <a:gd name="connsiteX10" fmla="*/ 3351 w 2057679"/>
                  <a:gd name="connsiteY10" fmla="*/ 876592 h 1746769"/>
                  <a:gd name="connsiteX11" fmla="*/ 3351 w 2057679"/>
                  <a:gd name="connsiteY11" fmla="*/ 876592 h 1746769"/>
                  <a:gd name="connsiteX12" fmla="*/ 3351 w 2057679"/>
                  <a:gd name="connsiteY12" fmla="*/ 876591 h 1746769"/>
                  <a:gd name="connsiteX13" fmla="*/ 194745 w 2057679"/>
                  <a:gd name="connsiteY13" fmla="*/ 0 h 1746769"/>
                  <a:gd name="connsiteX0" fmla="*/ 191394 w 2054328"/>
                  <a:gd name="connsiteY0" fmla="*/ 0 h 1746769"/>
                  <a:gd name="connsiteX1" fmla="*/ 574186 w 2054328"/>
                  <a:gd name="connsiteY1" fmla="*/ 0 h 1746769"/>
                  <a:gd name="connsiteX2" fmla="*/ 765582 w 2054328"/>
                  <a:gd name="connsiteY2" fmla="*/ 876593 h 1746769"/>
                  <a:gd name="connsiteX3" fmla="*/ 763094 w 2054328"/>
                  <a:gd name="connsiteY3" fmla="*/ 876593 h 1746769"/>
                  <a:gd name="connsiteX4" fmla="*/ 776280 w 2054328"/>
                  <a:gd name="connsiteY4" fmla="*/ 897494 h 1746769"/>
                  <a:gd name="connsiteX5" fmla="*/ 1133415 w 2054328"/>
                  <a:gd name="connsiteY5" fmla="*/ 1017255 h 1746769"/>
                  <a:gd name="connsiteX6" fmla="*/ 1868589 w 2054328"/>
                  <a:gd name="connsiteY6" fmla="*/ 820266 h 1746769"/>
                  <a:gd name="connsiteX7" fmla="*/ 2054328 w 2054328"/>
                  <a:gd name="connsiteY7" fmla="*/ 1513453 h 1746769"/>
                  <a:gd name="connsiteX8" fmla="*/ 1319154 w 2054328"/>
                  <a:gd name="connsiteY8" fmla="*/ 1710443 h 1746769"/>
                  <a:gd name="connsiteX9" fmla="*/ 22898 w 2054328"/>
                  <a:gd name="connsiteY9" fmla="*/ 962049 h 1746769"/>
                  <a:gd name="connsiteX10" fmla="*/ 0 w 2054328"/>
                  <a:gd name="connsiteY10" fmla="*/ 876592 h 1746769"/>
                  <a:gd name="connsiteX11" fmla="*/ 0 w 2054328"/>
                  <a:gd name="connsiteY11" fmla="*/ 876592 h 1746769"/>
                  <a:gd name="connsiteX12" fmla="*/ 191394 w 2054328"/>
                  <a:gd name="connsiteY12" fmla="*/ 0 h 1746769"/>
                  <a:gd name="connsiteX0" fmla="*/ 191394 w 2054328"/>
                  <a:gd name="connsiteY0" fmla="*/ 0 h 1746769"/>
                  <a:gd name="connsiteX1" fmla="*/ 574186 w 2054328"/>
                  <a:gd name="connsiteY1" fmla="*/ 0 h 1746769"/>
                  <a:gd name="connsiteX2" fmla="*/ 765582 w 2054328"/>
                  <a:gd name="connsiteY2" fmla="*/ 876593 h 1746769"/>
                  <a:gd name="connsiteX3" fmla="*/ 763094 w 2054328"/>
                  <a:gd name="connsiteY3" fmla="*/ 876593 h 1746769"/>
                  <a:gd name="connsiteX4" fmla="*/ 776280 w 2054328"/>
                  <a:gd name="connsiteY4" fmla="*/ 897494 h 1746769"/>
                  <a:gd name="connsiteX5" fmla="*/ 1133415 w 2054328"/>
                  <a:gd name="connsiteY5" fmla="*/ 1017255 h 1746769"/>
                  <a:gd name="connsiteX6" fmla="*/ 1868589 w 2054328"/>
                  <a:gd name="connsiteY6" fmla="*/ 820266 h 1746769"/>
                  <a:gd name="connsiteX7" fmla="*/ 2054328 w 2054328"/>
                  <a:gd name="connsiteY7" fmla="*/ 1513453 h 1746769"/>
                  <a:gd name="connsiteX8" fmla="*/ 1319154 w 2054328"/>
                  <a:gd name="connsiteY8" fmla="*/ 1710443 h 1746769"/>
                  <a:gd name="connsiteX9" fmla="*/ 22898 w 2054328"/>
                  <a:gd name="connsiteY9" fmla="*/ 962049 h 1746769"/>
                  <a:gd name="connsiteX10" fmla="*/ 0 w 2054328"/>
                  <a:gd name="connsiteY10" fmla="*/ 876592 h 1746769"/>
                  <a:gd name="connsiteX11" fmla="*/ 191394 w 2054328"/>
                  <a:gd name="connsiteY11" fmla="*/ 0 h 1746769"/>
                  <a:gd name="connsiteX0" fmla="*/ 168496 w 2031430"/>
                  <a:gd name="connsiteY0" fmla="*/ 0 h 1746769"/>
                  <a:gd name="connsiteX1" fmla="*/ 551288 w 2031430"/>
                  <a:gd name="connsiteY1" fmla="*/ 0 h 1746769"/>
                  <a:gd name="connsiteX2" fmla="*/ 742684 w 2031430"/>
                  <a:gd name="connsiteY2" fmla="*/ 876593 h 1746769"/>
                  <a:gd name="connsiteX3" fmla="*/ 740196 w 2031430"/>
                  <a:gd name="connsiteY3" fmla="*/ 876593 h 1746769"/>
                  <a:gd name="connsiteX4" fmla="*/ 753382 w 2031430"/>
                  <a:gd name="connsiteY4" fmla="*/ 897494 h 1746769"/>
                  <a:gd name="connsiteX5" fmla="*/ 1110517 w 2031430"/>
                  <a:gd name="connsiteY5" fmla="*/ 1017255 h 1746769"/>
                  <a:gd name="connsiteX6" fmla="*/ 1845691 w 2031430"/>
                  <a:gd name="connsiteY6" fmla="*/ 820266 h 1746769"/>
                  <a:gd name="connsiteX7" fmla="*/ 2031430 w 2031430"/>
                  <a:gd name="connsiteY7" fmla="*/ 1513453 h 1746769"/>
                  <a:gd name="connsiteX8" fmla="*/ 1296256 w 2031430"/>
                  <a:gd name="connsiteY8" fmla="*/ 1710443 h 1746769"/>
                  <a:gd name="connsiteX9" fmla="*/ 0 w 2031430"/>
                  <a:gd name="connsiteY9" fmla="*/ 962049 h 1746769"/>
                  <a:gd name="connsiteX10" fmla="*/ 168496 w 2031430"/>
                  <a:gd name="connsiteY10" fmla="*/ 0 h 1746769"/>
                  <a:gd name="connsiteX0" fmla="*/ 182148 w 2045082"/>
                  <a:gd name="connsiteY0" fmla="*/ 0 h 1746769"/>
                  <a:gd name="connsiteX1" fmla="*/ 564940 w 2045082"/>
                  <a:gd name="connsiteY1" fmla="*/ 0 h 1746769"/>
                  <a:gd name="connsiteX2" fmla="*/ 756336 w 2045082"/>
                  <a:gd name="connsiteY2" fmla="*/ 876593 h 1746769"/>
                  <a:gd name="connsiteX3" fmla="*/ 753848 w 2045082"/>
                  <a:gd name="connsiteY3" fmla="*/ 876593 h 1746769"/>
                  <a:gd name="connsiteX4" fmla="*/ 767034 w 2045082"/>
                  <a:gd name="connsiteY4" fmla="*/ 897494 h 1746769"/>
                  <a:gd name="connsiteX5" fmla="*/ 1124169 w 2045082"/>
                  <a:gd name="connsiteY5" fmla="*/ 1017255 h 1746769"/>
                  <a:gd name="connsiteX6" fmla="*/ 1859343 w 2045082"/>
                  <a:gd name="connsiteY6" fmla="*/ 820266 h 1746769"/>
                  <a:gd name="connsiteX7" fmla="*/ 2045082 w 2045082"/>
                  <a:gd name="connsiteY7" fmla="*/ 1513453 h 1746769"/>
                  <a:gd name="connsiteX8" fmla="*/ 1309908 w 2045082"/>
                  <a:gd name="connsiteY8" fmla="*/ 1710443 h 1746769"/>
                  <a:gd name="connsiteX9" fmla="*/ 13652 w 2045082"/>
                  <a:gd name="connsiteY9" fmla="*/ 962049 h 1746769"/>
                  <a:gd name="connsiteX10" fmla="*/ 182148 w 2045082"/>
                  <a:gd name="connsiteY10" fmla="*/ 0 h 1746769"/>
                  <a:gd name="connsiteX0" fmla="*/ 182316 w 2045250"/>
                  <a:gd name="connsiteY0" fmla="*/ 0 h 1746769"/>
                  <a:gd name="connsiteX1" fmla="*/ 565108 w 2045250"/>
                  <a:gd name="connsiteY1" fmla="*/ 0 h 1746769"/>
                  <a:gd name="connsiteX2" fmla="*/ 756504 w 2045250"/>
                  <a:gd name="connsiteY2" fmla="*/ 876593 h 1746769"/>
                  <a:gd name="connsiteX3" fmla="*/ 754016 w 2045250"/>
                  <a:gd name="connsiteY3" fmla="*/ 876593 h 1746769"/>
                  <a:gd name="connsiteX4" fmla="*/ 767202 w 2045250"/>
                  <a:gd name="connsiteY4" fmla="*/ 897494 h 1746769"/>
                  <a:gd name="connsiteX5" fmla="*/ 1124337 w 2045250"/>
                  <a:gd name="connsiteY5" fmla="*/ 1017255 h 1746769"/>
                  <a:gd name="connsiteX6" fmla="*/ 1859511 w 2045250"/>
                  <a:gd name="connsiteY6" fmla="*/ 820266 h 1746769"/>
                  <a:gd name="connsiteX7" fmla="*/ 2045250 w 2045250"/>
                  <a:gd name="connsiteY7" fmla="*/ 1513453 h 1746769"/>
                  <a:gd name="connsiteX8" fmla="*/ 1310076 w 2045250"/>
                  <a:gd name="connsiteY8" fmla="*/ 1710443 h 1746769"/>
                  <a:gd name="connsiteX9" fmla="*/ 13820 w 2045250"/>
                  <a:gd name="connsiteY9" fmla="*/ 962049 h 1746769"/>
                  <a:gd name="connsiteX10" fmla="*/ 182316 w 2045250"/>
                  <a:gd name="connsiteY10" fmla="*/ 0 h 1746769"/>
                  <a:gd name="connsiteX0" fmla="*/ 182316 w 2045250"/>
                  <a:gd name="connsiteY0" fmla="*/ 0 h 1746769"/>
                  <a:gd name="connsiteX1" fmla="*/ 565108 w 2045250"/>
                  <a:gd name="connsiteY1" fmla="*/ 0 h 1746769"/>
                  <a:gd name="connsiteX2" fmla="*/ 756504 w 2045250"/>
                  <a:gd name="connsiteY2" fmla="*/ 876593 h 1746769"/>
                  <a:gd name="connsiteX3" fmla="*/ 767202 w 2045250"/>
                  <a:gd name="connsiteY3" fmla="*/ 897494 h 1746769"/>
                  <a:gd name="connsiteX4" fmla="*/ 1124337 w 2045250"/>
                  <a:gd name="connsiteY4" fmla="*/ 1017255 h 1746769"/>
                  <a:gd name="connsiteX5" fmla="*/ 1859511 w 2045250"/>
                  <a:gd name="connsiteY5" fmla="*/ 820266 h 1746769"/>
                  <a:gd name="connsiteX6" fmla="*/ 2045250 w 2045250"/>
                  <a:gd name="connsiteY6" fmla="*/ 1513453 h 1746769"/>
                  <a:gd name="connsiteX7" fmla="*/ 1310076 w 2045250"/>
                  <a:gd name="connsiteY7" fmla="*/ 1710443 h 1746769"/>
                  <a:gd name="connsiteX8" fmla="*/ 13820 w 2045250"/>
                  <a:gd name="connsiteY8" fmla="*/ 962049 h 1746769"/>
                  <a:gd name="connsiteX9" fmla="*/ 182316 w 2045250"/>
                  <a:gd name="connsiteY9" fmla="*/ 0 h 1746769"/>
                  <a:gd name="connsiteX0" fmla="*/ 182316 w 2045250"/>
                  <a:gd name="connsiteY0" fmla="*/ 0 h 1746769"/>
                  <a:gd name="connsiteX1" fmla="*/ 565108 w 2045250"/>
                  <a:gd name="connsiteY1" fmla="*/ 0 h 1746769"/>
                  <a:gd name="connsiteX2" fmla="*/ 767202 w 2045250"/>
                  <a:gd name="connsiteY2" fmla="*/ 897494 h 1746769"/>
                  <a:gd name="connsiteX3" fmla="*/ 1124337 w 2045250"/>
                  <a:gd name="connsiteY3" fmla="*/ 1017255 h 1746769"/>
                  <a:gd name="connsiteX4" fmla="*/ 1859511 w 2045250"/>
                  <a:gd name="connsiteY4" fmla="*/ 820266 h 1746769"/>
                  <a:gd name="connsiteX5" fmla="*/ 2045250 w 2045250"/>
                  <a:gd name="connsiteY5" fmla="*/ 1513453 h 1746769"/>
                  <a:gd name="connsiteX6" fmla="*/ 1310076 w 2045250"/>
                  <a:gd name="connsiteY6" fmla="*/ 1710443 h 1746769"/>
                  <a:gd name="connsiteX7" fmla="*/ 13820 w 2045250"/>
                  <a:gd name="connsiteY7" fmla="*/ 962049 h 1746769"/>
                  <a:gd name="connsiteX8" fmla="*/ 182316 w 2045250"/>
                  <a:gd name="connsiteY8" fmla="*/ 0 h 1746769"/>
                  <a:gd name="connsiteX0" fmla="*/ 182316 w 2045250"/>
                  <a:gd name="connsiteY0" fmla="*/ 0 h 1746769"/>
                  <a:gd name="connsiteX1" fmla="*/ 565108 w 2045250"/>
                  <a:gd name="connsiteY1" fmla="*/ 0 h 1746769"/>
                  <a:gd name="connsiteX2" fmla="*/ 767202 w 2045250"/>
                  <a:gd name="connsiteY2" fmla="*/ 897494 h 1746769"/>
                  <a:gd name="connsiteX3" fmla="*/ 1124337 w 2045250"/>
                  <a:gd name="connsiteY3" fmla="*/ 1017255 h 1746769"/>
                  <a:gd name="connsiteX4" fmla="*/ 1859511 w 2045250"/>
                  <a:gd name="connsiteY4" fmla="*/ 820266 h 1746769"/>
                  <a:gd name="connsiteX5" fmla="*/ 2045250 w 2045250"/>
                  <a:gd name="connsiteY5" fmla="*/ 1513453 h 1746769"/>
                  <a:gd name="connsiteX6" fmla="*/ 1310076 w 2045250"/>
                  <a:gd name="connsiteY6" fmla="*/ 1710443 h 1746769"/>
                  <a:gd name="connsiteX7" fmla="*/ 13820 w 2045250"/>
                  <a:gd name="connsiteY7" fmla="*/ 962049 h 1746769"/>
                  <a:gd name="connsiteX8" fmla="*/ 182316 w 2045250"/>
                  <a:gd name="connsiteY8" fmla="*/ 0 h 1746769"/>
                  <a:gd name="connsiteX0" fmla="*/ 182316 w 2045250"/>
                  <a:gd name="connsiteY0" fmla="*/ 0 h 1746769"/>
                  <a:gd name="connsiteX1" fmla="*/ 565108 w 2045250"/>
                  <a:gd name="connsiteY1" fmla="*/ 0 h 1746769"/>
                  <a:gd name="connsiteX2" fmla="*/ 767202 w 2045250"/>
                  <a:gd name="connsiteY2" fmla="*/ 897494 h 1746769"/>
                  <a:gd name="connsiteX3" fmla="*/ 1124337 w 2045250"/>
                  <a:gd name="connsiteY3" fmla="*/ 1017255 h 1746769"/>
                  <a:gd name="connsiteX4" fmla="*/ 1859511 w 2045250"/>
                  <a:gd name="connsiteY4" fmla="*/ 820266 h 1746769"/>
                  <a:gd name="connsiteX5" fmla="*/ 2045250 w 2045250"/>
                  <a:gd name="connsiteY5" fmla="*/ 1513453 h 1746769"/>
                  <a:gd name="connsiteX6" fmla="*/ 1310076 w 2045250"/>
                  <a:gd name="connsiteY6" fmla="*/ 1710443 h 1746769"/>
                  <a:gd name="connsiteX7" fmla="*/ 13820 w 2045250"/>
                  <a:gd name="connsiteY7" fmla="*/ 962049 h 1746769"/>
                  <a:gd name="connsiteX8" fmla="*/ 182316 w 2045250"/>
                  <a:gd name="connsiteY8" fmla="*/ 0 h 1746769"/>
                  <a:gd name="connsiteX0" fmla="*/ 182316 w 2045250"/>
                  <a:gd name="connsiteY0" fmla="*/ 0 h 1746769"/>
                  <a:gd name="connsiteX1" fmla="*/ 565108 w 2045250"/>
                  <a:gd name="connsiteY1" fmla="*/ 0 h 1746769"/>
                  <a:gd name="connsiteX2" fmla="*/ 767202 w 2045250"/>
                  <a:gd name="connsiteY2" fmla="*/ 897494 h 1746769"/>
                  <a:gd name="connsiteX3" fmla="*/ 1124337 w 2045250"/>
                  <a:gd name="connsiteY3" fmla="*/ 1017255 h 1746769"/>
                  <a:gd name="connsiteX4" fmla="*/ 1859511 w 2045250"/>
                  <a:gd name="connsiteY4" fmla="*/ 820266 h 1746769"/>
                  <a:gd name="connsiteX5" fmla="*/ 2045250 w 2045250"/>
                  <a:gd name="connsiteY5" fmla="*/ 1513453 h 1746769"/>
                  <a:gd name="connsiteX6" fmla="*/ 1310076 w 2045250"/>
                  <a:gd name="connsiteY6" fmla="*/ 1710443 h 1746769"/>
                  <a:gd name="connsiteX7" fmla="*/ 13820 w 2045250"/>
                  <a:gd name="connsiteY7" fmla="*/ 962049 h 1746769"/>
                  <a:gd name="connsiteX8" fmla="*/ 182316 w 2045250"/>
                  <a:gd name="connsiteY8" fmla="*/ 0 h 1746769"/>
                  <a:gd name="connsiteX0" fmla="*/ 184315 w 2047249"/>
                  <a:gd name="connsiteY0" fmla="*/ 0 h 1746769"/>
                  <a:gd name="connsiteX1" fmla="*/ 567107 w 2047249"/>
                  <a:gd name="connsiteY1" fmla="*/ 0 h 1746769"/>
                  <a:gd name="connsiteX2" fmla="*/ 769201 w 2047249"/>
                  <a:gd name="connsiteY2" fmla="*/ 897494 h 1746769"/>
                  <a:gd name="connsiteX3" fmla="*/ 1126336 w 2047249"/>
                  <a:gd name="connsiteY3" fmla="*/ 1017255 h 1746769"/>
                  <a:gd name="connsiteX4" fmla="*/ 1861510 w 2047249"/>
                  <a:gd name="connsiteY4" fmla="*/ 820266 h 1746769"/>
                  <a:gd name="connsiteX5" fmla="*/ 2047249 w 2047249"/>
                  <a:gd name="connsiteY5" fmla="*/ 1513453 h 1746769"/>
                  <a:gd name="connsiteX6" fmla="*/ 1312075 w 2047249"/>
                  <a:gd name="connsiteY6" fmla="*/ 1710443 h 1746769"/>
                  <a:gd name="connsiteX7" fmla="*/ 15819 w 2047249"/>
                  <a:gd name="connsiteY7" fmla="*/ 962049 h 1746769"/>
                  <a:gd name="connsiteX8" fmla="*/ 184315 w 2047249"/>
                  <a:gd name="connsiteY8" fmla="*/ 0 h 1746769"/>
                  <a:gd name="connsiteX0" fmla="*/ 184315 w 2047249"/>
                  <a:gd name="connsiteY0" fmla="*/ 0 h 1746769"/>
                  <a:gd name="connsiteX1" fmla="*/ 567933 w 2047249"/>
                  <a:gd name="connsiteY1" fmla="*/ 49084 h 1746769"/>
                  <a:gd name="connsiteX2" fmla="*/ 769201 w 2047249"/>
                  <a:gd name="connsiteY2" fmla="*/ 897494 h 1746769"/>
                  <a:gd name="connsiteX3" fmla="*/ 1126336 w 2047249"/>
                  <a:gd name="connsiteY3" fmla="*/ 1017255 h 1746769"/>
                  <a:gd name="connsiteX4" fmla="*/ 1861510 w 2047249"/>
                  <a:gd name="connsiteY4" fmla="*/ 820266 h 1746769"/>
                  <a:gd name="connsiteX5" fmla="*/ 2047249 w 2047249"/>
                  <a:gd name="connsiteY5" fmla="*/ 1513453 h 1746769"/>
                  <a:gd name="connsiteX6" fmla="*/ 1312075 w 2047249"/>
                  <a:gd name="connsiteY6" fmla="*/ 1710443 h 1746769"/>
                  <a:gd name="connsiteX7" fmla="*/ 15819 w 2047249"/>
                  <a:gd name="connsiteY7" fmla="*/ 962049 h 1746769"/>
                  <a:gd name="connsiteX8" fmla="*/ 184315 w 2047249"/>
                  <a:gd name="connsiteY8" fmla="*/ 0 h 1746769"/>
                  <a:gd name="connsiteX0" fmla="*/ 184315 w 2047249"/>
                  <a:gd name="connsiteY0" fmla="*/ 0 h 1746769"/>
                  <a:gd name="connsiteX1" fmla="*/ 567933 w 2047249"/>
                  <a:gd name="connsiteY1" fmla="*/ 49084 h 1746769"/>
                  <a:gd name="connsiteX2" fmla="*/ 769201 w 2047249"/>
                  <a:gd name="connsiteY2" fmla="*/ 897494 h 1746769"/>
                  <a:gd name="connsiteX3" fmla="*/ 1126336 w 2047249"/>
                  <a:gd name="connsiteY3" fmla="*/ 1017255 h 1746769"/>
                  <a:gd name="connsiteX4" fmla="*/ 1861510 w 2047249"/>
                  <a:gd name="connsiteY4" fmla="*/ 820266 h 1746769"/>
                  <a:gd name="connsiteX5" fmla="*/ 2047249 w 2047249"/>
                  <a:gd name="connsiteY5" fmla="*/ 1513453 h 1746769"/>
                  <a:gd name="connsiteX6" fmla="*/ 1312075 w 2047249"/>
                  <a:gd name="connsiteY6" fmla="*/ 1710443 h 1746769"/>
                  <a:gd name="connsiteX7" fmla="*/ 15819 w 2047249"/>
                  <a:gd name="connsiteY7" fmla="*/ 962049 h 1746769"/>
                  <a:gd name="connsiteX8" fmla="*/ 184315 w 2047249"/>
                  <a:gd name="connsiteY8" fmla="*/ 0 h 1746769"/>
                  <a:gd name="connsiteX0" fmla="*/ 184315 w 2047249"/>
                  <a:gd name="connsiteY0" fmla="*/ 90341 h 1837110"/>
                  <a:gd name="connsiteX1" fmla="*/ 408220 w 2047249"/>
                  <a:gd name="connsiteY1" fmla="*/ 458 h 1837110"/>
                  <a:gd name="connsiteX2" fmla="*/ 567933 w 2047249"/>
                  <a:gd name="connsiteY2" fmla="*/ 139425 h 1837110"/>
                  <a:gd name="connsiteX3" fmla="*/ 769201 w 2047249"/>
                  <a:gd name="connsiteY3" fmla="*/ 987835 h 1837110"/>
                  <a:gd name="connsiteX4" fmla="*/ 1126336 w 2047249"/>
                  <a:gd name="connsiteY4" fmla="*/ 1107596 h 1837110"/>
                  <a:gd name="connsiteX5" fmla="*/ 1861510 w 2047249"/>
                  <a:gd name="connsiteY5" fmla="*/ 910607 h 1837110"/>
                  <a:gd name="connsiteX6" fmla="*/ 2047249 w 2047249"/>
                  <a:gd name="connsiteY6" fmla="*/ 1603794 h 1837110"/>
                  <a:gd name="connsiteX7" fmla="*/ 1312075 w 2047249"/>
                  <a:gd name="connsiteY7" fmla="*/ 1800784 h 1837110"/>
                  <a:gd name="connsiteX8" fmla="*/ 15819 w 2047249"/>
                  <a:gd name="connsiteY8" fmla="*/ 1052390 h 1837110"/>
                  <a:gd name="connsiteX9" fmla="*/ 184315 w 2047249"/>
                  <a:gd name="connsiteY9" fmla="*/ 90341 h 1837110"/>
                  <a:gd name="connsiteX0" fmla="*/ 184315 w 2047249"/>
                  <a:gd name="connsiteY0" fmla="*/ 91450 h 1838219"/>
                  <a:gd name="connsiteX1" fmla="*/ 408220 w 2047249"/>
                  <a:gd name="connsiteY1" fmla="*/ 1567 h 1838219"/>
                  <a:gd name="connsiteX2" fmla="*/ 567933 w 2047249"/>
                  <a:gd name="connsiteY2" fmla="*/ 140534 h 1838219"/>
                  <a:gd name="connsiteX3" fmla="*/ 769201 w 2047249"/>
                  <a:gd name="connsiteY3" fmla="*/ 988944 h 1838219"/>
                  <a:gd name="connsiteX4" fmla="*/ 1126336 w 2047249"/>
                  <a:gd name="connsiteY4" fmla="*/ 1108705 h 1838219"/>
                  <a:gd name="connsiteX5" fmla="*/ 1861510 w 2047249"/>
                  <a:gd name="connsiteY5" fmla="*/ 911716 h 1838219"/>
                  <a:gd name="connsiteX6" fmla="*/ 2047249 w 2047249"/>
                  <a:gd name="connsiteY6" fmla="*/ 1604903 h 1838219"/>
                  <a:gd name="connsiteX7" fmla="*/ 1312075 w 2047249"/>
                  <a:gd name="connsiteY7" fmla="*/ 1801893 h 1838219"/>
                  <a:gd name="connsiteX8" fmla="*/ 15819 w 2047249"/>
                  <a:gd name="connsiteY8" fmla="*/ 1053499 h 1838219"/>
                  <a:gd name="connsiteX9" fmla="*/ 184315 w 2047249"/>
                  <a:gd name="connsiteY9" fmla="*/ 91450 h 1838219"/>
                  <a:gd name="connsiteX0" fmla="*/ 181695 w 2044629"/>
                  <a:gd name="connsiteY0" fmla="*/ 93391 h 1840160"/>
                  <a:gd name="connsiteX1" fmla="*/ 405600 w 2044629"/>
                  <a:gd name="connsiteY1" fmla="*/ 3508 h 1840160"/>
                  <a:gd name="connsiteX2" fmla="*/ 565313 w 2044629"/>
                  <a:gd name="connsiteY2" fmla="*/ 142475 h 1840160"/>
                  <a:gd name="connsiteX3" fmla="*/ 766581 w 2044629"/>
                  <a:gd name="connsiteY3" fmla="*/ 990885 h 1840160"/>
                  <a:gd name="connsiteX4" fmla="*/ 1123716 w 2044629"/>
                  <a:gd name="connsiteY4" fmla="*/ 1110646 h 1840160"/>
                  <a:gd name="connsiteX5" fmla="*/ 1858890 w 2044629"/>
                  <a:gd name="connsiteY5" fmla="*/ 913657 h 1840160"/>
                  <a:gd name="connsiteX6" fmla="*/ 2044629 w 2044629"/>
                  <a:gd name="connsiteY6" fmla="*/ 1606844 h 1840160"/>
                  <a:gd name="connsiteX7" fmla="*/ 1309455 w 2044629"/>
                  <a:gd name="connsiteY7" fmla="*/ 1803834 h 1840160"/>
                  <a:gd name="connsiteX8" fmla="*/ 13199 w 2044629"/>
                  <a:gd name="connsiteY8" fmla="*/ 1055440 h 1840160"/>
                  <a:gd name="connsiteX9" fmla="*/ 181695 w 2044629"/>
                  <a:gd name="connsiteY9" fmla="*/ 93391 h 1840160"/>
                  <a:gd name="connsiteX0" fmla="*/ 181695 w 2044629"/>
                  <a:gd name="connsiteY0" fmla="*/ 93391 h 1840160"/>
                  <a:gd name="connsiteX1" fmla="*/ 405600 w 2044629"/>
                  <a:gd name="connsiteY1" fmla="*/ 3508 h 1840160"/>
                  <a:gd name="connsiteX2" fmla="*/ 565313 w 2044629"/>
                  <a:gd name="connsiteY2" fmla="*/ 142475 h 1840160"/>
                  <a:gd name="connsiteX3" fmla="*/ 766581 w 2044629"/>
                  <a:gd name="connsiteY3" fmla="*/ 990885 h 1840160"/>
                  <a:gd name="connsiteX4" fmla="*/ 1123716 w 2044629"/>
                  <a:gd name="connsiteY4" fmla="*/ 1110646 h 1840160"/>
                  <a:gd name="connsiteX5" fmla="*/ 1858890 w 2044629"/>
                  <a:gd name="connsiteY5" fmla="*/ 913657 h 1840160"/>
                  <a:gd name="connsiteX6" fmla="*/ 2044629 w 2044629"/>
                  <a:gd name="connsiteY6" fmla="*/ 1606844 h 1840160"/>
                  <a:gd name="connsiteX7" fmla="*/ 1309455 w 2044629"/>
                  <a:gd name="connsiteY7" fmla="*/ 1803834 h 1840160"/>
                  <a:gd name="connsiteX8" fmla="*/ 13199 w 2044629"/>
                  <a:gd name="connsiteY8" fmla="*/ 1055440 h 1840160"/>
                  <a:gd name="connsiteX9" fmla="*/ 181695 w 2044629"/>
                  <a:gd name="connsiteY9" fmla="*/ 93391 h 1840160"/>
                  <a:gd name="connsiteX0" fmla="*/ 182870 w 2045804"/>
                  <a:gd name="connsiteY0" fmla="*/ 159250 h 1906019"/>
                  <a:gd name="connsiteX1" fmla="*/ 423890 w 2045804"/>
                  <a:gd name="connsiteY1" fmla="*/ 9874 h 1906019"/>
                  <a:gd name="connsiteX2" fmla="*/ 566488 w 2045804"/>
                  <a:gd name="connsiteY2" fmla="*/ 208334 h 1906019"/>
                  <a:gd name="connsiteX3" fmla="*/ 767756 w 2045804"/>
                  <a:gd name="connsiteY3" fmla="*/ 1056744 h 1906019"/>
                  <a:gd name="connsiteX4" fmla="*/ 1124891 w 2045804"/>
                  <a:gd name="connsiteY4" fmla="*/ 1176505 h 1906019"/>
                  <a:gd name="connsiteX5" fmla="*/ 1860065 w 2045804"/>
                  <a:gd name="connsiteY5" fmla="*/ 979516 h 1906019"/>
                  <a:gd name="connsiteX6" fmla="*/ 2045804 w 2045804"/>
                  <a:gd name="connsiteY6" fmla="*/ 1672703 h 1906019"/>
                  <a:gd name="connsiteX7" fmla="*/ 1310630 w 2045804"/>
                  <a:gd name="connsiteY7" fmla="*/ 1869693 h 1906019"/>
                  <a:gd name="connsiteX8" fmla="*/ 14374 w 2045804"/>
                  <a:gd name="connsiteY8" fmla="*/ 1121299 h 1906019"/>
                  <a:gd name="connsiteX9" fmla="*/ 182870 w 2045804"/>
                  <a:gd name="connsiteY9" fmla="*/ 159250 h 1906019"/>
                  <a:gd name="connsiteX0" fmla="*/ 182870 w 2045804"/>
                  <a:gd name="connsiteY0" fmla="*/ 157295 h 1904064"/>
                  <a:gd name="connsiteX1" fmla="*/ 423890 w 2045804"/>
                  <a:gd name="connsiteY1" fmla="*/ 7919 h 1904064"/>
                  <a:gd name="connsiteX2" fmla="*/ 566488 w 2045804"/>
                  <a:gd name="connsiteY2" fmla="*/ 206379 h 1904064"/>
                  <a:gd name="connsiteX3" fmla="*/ 767756 w 2045804"/>
                  <a:gd name="connsiteY3" fmla="*/ 1054789 h 1904064"/>
                  <a:gd name="connsiteX4" fmla="*/ 1124891 w 2045804"/>
                  <a:gd name="connsiteY4" fmla="*/ 1174550 h 1904064"/>
                  <a:gd name="connsiteX5" fmla="*/ 1860065 w 2045804"/>
                  <a:gd name="connsiteY5" fmla="*/ 977561 h 1904064"/>
                  <a:gd name="connsiteX6" fmla="*/ 2045804 w 2045804"/>
                  <a:gd name="connsiteY6" fmla="*/ 1670748 h 1904064"/>
                  <a:gd name="connsiteX7" fmla="*/ 1310630 w 2045804"/>
                  <a:gd name="connsiteY7" fmla="*/ 1867738 h 1904064"/>
                  <a:gd name="connsiteX8" fmla="*/ 14374 w 2045804"/>
                  <a:gd name="connsiteY8" fmla="*/ 1119344 h 1904064"/>
                  <a:gd name="connsiteX9" fmla="*/ 182870 w 2045804"/>
                  <a:gd name="connsiteY9" fmla="*/ 157295 h 1904064"/>
                  <a:gd name="connsiteX0" fmla="*/ 182870 w 2045804"/>
                  <a:gd name="connsiteY0" fmla="*/ 157295 h 1904064"/>
                  <a:gd name="connsiteX1" fmla="*/ 423890 w 2045804"/>
                  <a:gd name="connsiteY1" fmla="*/ 7919 h 1904064"/>
                  <a:gd name="connsiteX2" fmla="*/ 566488 w 2045804"/>
                  <a:gd name="connsiteY2" fmla="*/ 206379 h 1904064"/>
                  <a:gd name="connsiteX3" fmla="*/ 767756 w 2045804"/>
                  <a:gd name="connsiteY3" fmla="*/ 1054789 h 1904064"/>
                  <a:gd name="connsiteX4" fmla="*/ 1124891 w 2045804"/>
                  <a:gd name="connsiteY4" fmla="*/ 1174550 h 1904064"/>
                  <a:gd name="connsiteX5" fmla="*/ 1860065 w 2045804"/>
                  <a:gd name="connsiteY5" fmla="*/ 977561 h 1904064"/>
                  <a:gd name="connsiteX6" fmla="*/ 2045804 w 2045804"/>
                  <a:gd name="connsiteY6" fmla="*/ 1670748 h 1904064"/>
                  <a:gd name="connsiteX7" fmla="*/ 1310630 w 2045804"/>
                  <a:gd name="connsiteY7" fmla="*/ 1867738 h 1904064"/>
                  <a:gd name="connsiteX8" fmla="*/ 14374 w 2045804"/>
                  <a:gd name="connsiteY8" fmla="*/ 1119344 h 1904064"/>
                  <a:gd name="connsiteX9" fmla="*/ 182870 w 2045804"/>
                  <a:gd name="connsiteY9" fmla="*/ 157295 h 1904064"/>
                  <a:gd name="connsiteX0" fmla="*/ 182832 w 2045766"/>
                  <a:gd name="connsiteY0" fmla="*/ 199095 h 1945864"/>
                  <a:gd name="connsiteX1" fmla="*/ 420157 w 2045766"/>
                  <a:gd name="connsiteY1" fmla="*/ 2970 h 1945864"/>
                  <a:gd name="connsiteX2" fmla="*/ 566450 w 2045766"/>
                  <a:gd name="connsiteY2" fmla="*/ 248179 h 1945864"/>
                  <a:gd name="connsiteX3" fmla="*/ 767718 w 2045766"/>
                  <a:gd name="connsiteY3" fmla="*/ 1096589 h 1945864"/>
                  <a:gd name="connsiteX4" fmla="*/ 1124853 w 2045766"/>
                  <a:gd name="connsiteY4" fmla="*/ 1216350 h 1945864"/>
                  <a:gd name="connsiteX5" fmla="*/ 1860027 w 2045766"/>
                  <a:gd name="connsiteY5" fmla="*/ 1019361 h 1945864"/>
                  <a:gd name="connsiteX6" fmla="*/ 2045766 w 2045766"/>
                  <a:gd name="connsiteY6" fmla="*/ 1712548 h 1945864"/>
                  <a:gd name="connsiteX7" fmla="*/ 1310592 w 2045766"/>
                  <a:gd name="connsiteY7" fmla="*/ 1909538 h 1945864"/>
                  <a:gd name="connsiteX8" fmla="*/ 14336 w 2045766"/>
                  <a:gd name="connsiteY8" fmla="*/ 1161144 h 1945864"/>
                  <a:gd name="connsiteX9" fmla="*/ 182832 w 2045766"/>
                  <a:gd name="connsiteY9" fmla="*/ 199095 h 1945864"/>
                  <a:gd name="connsiteX0" fmla="*/ 182832 w 2045766"/>
                  <a:gd name="connsiteY0" fmla="*/ 199022 h 1945791"/>
                  <a:gd name="connsiteX1" fmla="*/ 420157 w 2045766"/>
                  <a:gd name="connsiteY1" fmla="*/ 2897 h 1945791"/>
                  <a:gd name="connsiteX2" fmla="*/ 566450 w 2045766"/>
                  <a:gd name="connsiteY2" fmla="*/ 248106 h 1945791"/>
                  <a:gd name="connsiteX3" fmla="*/ 767718 w 2045766"/>
                  <a:gd name="connsiteY3" fmla="*/ 1096516 h 1945791"/>
                  <a:gd name="connsiteX4" fmla="*/ 1124853 w 2045766"/>
                  <a:gd name="connsiteY4" fmla="*/ 1216277 h 1945791"/>
                  <a:gd name="connsiteX5" fmla="*/ 1860027 w 2045766"/>
                  <a:gd name="connsiteY5" fmla="*/ 1019288 h 1945791"/>
                  <a:gd name="connsiteX6" fmla="*/ 2045766 w 2045766"/>
                  <a:gd name="connsiteY6" fmla="*/ 1712475 h 1945791"/>
                  <a:gd name="connsiteX7" fmla="*/ 1310592 w 2045766"/>
                  <a:gd name="connsiteY7" fmla="*/ 1909465 h 1945791"/>
                  <a:gd name="connsiteX8" fmla="*/ 14336 w 2045766"/>
                  <a:gd name="connsiteY8" fmla="*/ 1161071 h 1945791"/>
                  <a:gd name="connsiteX9" fmla="*/ 182832 w 2045766"/>
                  <a:gd name="connsiteY9" fmla="*/ 199022 h 1945791"/>
                  <a:gd name="connsiteX0" fmla="*/ 182832 w 2045766"/>
                  <a:gd name="connsiteY0" fmla="*/ 199022 h 1945791"/>
                  <a:gd name="connsiteX1" fmla="*/ 420157 w 2045766"/>
                  <a:gd name="connsiteY1" fmla="*/ 2897 h 1945791"/>
                  <a:gd name="connsiteX2" fmla="*/ 566450 w 2045766"/>
                  <a:gd name="connsiteY2" fmla="*/ 248106 h 1945791"/>
                  <a:gd name="connsiteX3" fmla="*/ 767718 w 2045766"/>
                  <a:gd name="connsiteY3" fmla="*/ 1096516 h 1945791"/>
                  <a:gd name="connsiteX4" fmla="*/ 1124853 w 2045766"/>
                  <a:gd name="connsiteY4" fmla="*/ 1216277 h 1945791"/>
                  <a:gd name="connsiteX5" fmla="*/ 1860027 w 2045766"/>
                  <a:gd name="connsiteY5" fmla="*/ 1019288 h 1945791"/>
                  <a:gd name="connsiteX6" fmla="*/ 2045766 w 2045766"/>
                  <a:gd name="connsiteY6" fmla="*/ 1712475 h 1945791"/>
                  <a:gd name="connsiteX7" fmla="*/ 1310592 w 2045766"/>
                  <a:gd name="connsiteY7" fmla="*/ 1909465 h 1945791"/>
                  <a:gd name="connsiteX8" fmla="*/ 14336 w 2045766"/>
                  <a:gd name="connsiteY8" fmla="*/ 1161071 h 1945791"/>
                  <a:gd name="connsiteX9" fmla="*/ 182832 w 2045766"/>
                  <a:gd name="connsiteY9" fmla="*/ 199022 h 1945791"/>
                  <a:gd name="connsiteX0" fmla="*/ 182832 w 2045766"/>
                  <a:gd name="connsiteY0" fmla="*/ 199794 h 1946563"/>
                  <a:gd name="connsiteX1" fmla="*/ 420157 w 2045766"/>
                  <a:gd name="connsiteY1" fmla="*/ 3669 h 1946563"/>
                  <a:gd name="connsiteX2" fmla="*/ 566450 w 2045766"/>
                  <a:gd name="connsiteY2" fmla="*/ 248878 h 1946563"/>
                  <a:gd name="connsiteX3" fmla="*/ 767718 w 2045766"/>
                  <a:gd name="connsiteY3" fmla="*/ 1097288 h 1946563"/>
                  <a:gd name="connsiteX4" fmla="*/ 1124853 w 2045766"/>
                  <a:gd name="connsiteY4" fmla="*/ 1217049 h 1946563"/>
                  <a:gd name="connsiteX5" fmla="*/ 1860027 w 2045766"/>
                  <a:gd name="connsiteY5" fmla="*/ 1020060 h 1946563"/>
                  <a:gd name="connsiteX6" fmla="*/ 2045766 w 2045766"/>
                  <a:gd name="connsiteY6" fmla="*/ 1713247 h 1946563"/>
                  <a:gd name="connsiteX7" fmla="*/ 1310592 w 2045766"/>
                  <a:gd name="connsiteY7" fmla="*/ 1910237 h 1946563"/>
                  <a:gd name="connsiteX8" fmla="*/ 14336 w 2045766"/>
                  <a:gd name="connsiteY8" fmla="*/ 1161843 h 1946563"/>
                  <a:gd name="connsiteX9" fmla="*/ 182832 w 2045766"/>
                  <a:gd name="connsiteY9" fmla="*/ 199794 h 1946563"/>
                  <a:gd name="connsiteX0" fmla="*/ 182832 w 2045766"/>
                  <a:gd name="connsiteY0" fmla="*/ 202701 h 1949470"/>
                  <a:gd name="connsiteX1" fmla="*/ 426718 w 2045766"/>
                  <a:gd name="connsiteY1" fmla="*/ 3409 h 1949470"/>
                  <a:gd name="connsiteX2" fmla="*/ 566450 w 2045766"/>
                  <a:gd name="connsiteY2" fmla="*/ 251785 h 1949470"/>
                  <a:gd name="connsiteX3" fmla="*/ 767718 w 2045766"/>
                  <a:gd name="connsiteY3" fmla="*/ 1100195 h 1949470"/>
                  <a:gd name="connsiteX4" fmla="*/ 1124853 w 2045766"/>
                  <a:gd name="connsiteY4" fmla="*/ 1219956 h 1949470"/>
                  <a:gd name="connsiteX5" fmla="*/ 1860027 w 2045766"/>
                  <a:gd name="connsiteY5" fmla="*/ 1022967 h 1949470"/>
                  <a:gd name="connsiteX6" fmla="*/ 2045766 w 2045766"/>
                  <a:gd name="connsiteY6" fmla="*/ 1716154 h 1949470"/>
                  <a:gd name="connsiteX7" fmla="*/ 1310592 w 2045766"/>
                  <a:gd name="connsiteY7" fmla="*/ 1913144 h 1949470"/>
                  <a:gd name="connsiteX8" fmla="*/ 14336 w 2045766"/>
                  <a:gd name="connsiteY8" fmla="*/ 1164750 h 1949470"/>
                  <a:gd name="connsiteX9" fmla="*/ 182832 w 2045766"/>
                  <a:gd name="connsiteY9" fmla="*/ 202701 h 1949470"/>
                  <a:gd name="connsiteX0" fmla="*/ 182832 w 2045766"/>
                  <a:gd name="connsiteY0" fmla="*/ 202701 h 1949470"/>
                  <a:gd name="connsiteX1" fmla="*/ 426718 w 2045766"/>
                  <a:gd name="connsiteY1" fmla="*/ 3409 h 1949470"/>
                  <a:gd name="connsiteX2" fmla="*/ 566450 w 2045766"/>
                  <a:gd name="connsiteY2" fmla="*/ 251785 h 1949470"/>
                  <a:gd name="connsiteX3" fmla="*/ 767718 w 2045766"/>
                  <a:gd name="connsiteY3" fmla="*/ 1100195 h 1949470"/>
                  <a:gd name="connsiteX4" fmla="*/ 1124853 w 2045766"/>
                  <a:gd name="connsiteY4" fmla="*/ 1219956 h 1949470"/>
                  <a:gd name="connsiteX5" fmla="*/ 1860027 w 2045766"/>
                  <a:gd name="connsiteY5" fmla="*/ 1022967 h 1949470"/>
                  <a:gd name="connsiteX6" fmla="*/ 2045766 w 2045766"/>
                  <a:gd name="connsiteY6" fmla="*/ 1716154 h 1949470"/>
                  <a:gd name="connsiteX7" fmla="*/ 1310592 w 2045766"/>
                  <a:gd name="connsiteY7" fmla="*/ 1913144 h 1949470"/>
                  <a:gd name="connsiteX8" fmla="*/ 14336 w 2045766"/>
                  <a:gd name="connsiteY8" fmla="*/ 1164750 h 1949470"/>
                  <a:gd name="connsiteX9" fmla="*/ 182832 w 2045766"/>
                  <a:gd name="connsiteY9" fmla="*/ 202701 h 1949470"/>
                  <a:gd name="connsiteX0" fmla="*/ 182832 w 2045766"/>
                  <a:gd name="connsiteY0" fmla="*/ 220877 h 1967646"/>
                  <a:gd name="connsiteX1" fmla="*/ 522552 w 2045766"/>
                  <a:gd name="connsiteY1" fmla="*/ 2280 h 1967646"/>
                  <a:gd name="connsiteX2" fmla="*/ 566450 w 2045766"/>
                  <a:gd name="connsiteY2" fmla="*/ 269961 h 1967646"/>
                  <a:gd name="connsiteX3" fmla="*/ 767718 w 2045766"/>
                  <a:gd name="connsiteY3" fmla="*/ 1118371 h 1967646"/>
                  <a:gd name="connsiteX4" fmla="*/ 1124853 w 2045766"/>
                  <a:gd name="connsiteY4" fmla="*/ 1238132 h 1967646"/>
                  <a:gd name="connsiteX5" fmla="*/ 1860027 w 2045766"/>
                  <a:gd name="connsiteY5" fmla="*/ 1041143 h 1967646"/>
                  <a:gd name="connsiteX6" fmla="*/ 2045766 w 2045766"/>
                  <a:gd name="connsiteY6" fmla="*/ 1734330 h 1967646"/>
                  <a:gd name="connsiteX7" fmla="*/ 1310592 w 2045766"/>
                  <a:gd name="connsiteY7" fmla="*/ 1931320 h 1967646"/>
                  <a:gd name="connsiteX8" fmla="*/ 14336 w 2045766"/>
                  <a:gd name="connsiteY8" fmla="*/ 1182926 h 1967646"/>
                  <a:gd name="connsiteX9" fmla="*/ 182832 w 2045766"/>
                  <a:gd name="connsiteY9" fmla="*/ 220877 h 1967646"/>
                  <a:gd name="connsiteX0" fmla="*/ 182832 w 2045766"/>
                  <a:gd name="connsiteY0" fmla="*/ 222461 h 1969230"/>
                  <a:gd name="connsiteX1" fmla="*/ 522552 w 2045766"/>
                  <a:gd name="connsiteY1" fmla="*/ 3864 h 1969230"/>
                  <a:gd name="connsiteX2" fmla="*/ 566450 w 2045766"/>
                  <a:gd name="connsiteY2" fmla="*/ 271545 h 1969230"/>
                  <a:gd name="connsiteX3" fmla="*/ 767718 w 2045766"/>
                  <a:gd name="connsiteY3" fmla="*/ 1119955 h 1969230"/>
                  <a:gd name="connsiteX4" fmla="*/ 1124853 w 2045766"/>
                  <a:gd name="connsiteY4" fmla="*/ 1239716 h 1969230"/>
                  <a:gd name="connsiteX5" fmla="*/ 1860027 w 2045766"/>
                  <a:gd name="connsiteY5" fmla="*/ 1042727 h 1969230"/>
                  <a:gd name="connsiteX6" fmla="*/ 2045766 w 2045766"/>
                  <a:gd name="connsiteY6" fmla="*/ 1735914 h 1969230"/>
                  <a:gd name="connsiteX7" fmla="*/ 1310592 w 2045766"/>
                  <a:gd name="connsiteY7" fmla="*/ 1932904 h 1969230"/>
                  <a:gd name="connsiteX8" fmla="*/ 14336 w 2045766"/>
                  <a:gd name="connsiteY8" fmla="*/ 1184510 h 1969230"/>
                  <a:gd name="connsiteX9" fmla="*/ 182832 w 2045766"/>
                  <a:gd name="connsiteY9" fmla="*/ 222461 h 1969230"/>
                  <a:gd name="connsiteX0" fmla="*/ 182832 w 2045766"/>
                  <a:gd name="connsiteY0" fmla="*/ 181019 h 1927788"/>
                  <a:gd name="connsiteX1" fmla="*/ 431773 w 2045766"/>
                  <a:gd name="connsiteY1" fmla="*/ 8946 h 1927788"/>
                  <a:gd name="connsiteX2" fmla="*/ 566450 w 2045766"/>
                  <a:gd name="connsiteY2" fmla="*/ 230103 h 1927788"/>
                  <a:gd name="connsiteX3" fmla="*/ 767718 w 2045766"/>
                  <a:gd name="connsiteY3" fmla="*/ 1078513 h 1927788"/>
                  <a:gd name="connsiteX4" fmla="*/ 1124853 w 2045766"/>
                  <a:gd name="connsiteY4" fmla="*/ 1198274 h 1927788"/>
                  <a:gd name="connsiteX5" fmla="*/ 1860027 w 2045766"/>
                  <a:gd name="connsiteY5" fmla="*/ 1001285 h 1927788"/>
                  <a:gd name="connsiteX6" fmla="*/ 2045766 w 2045766"/>
                  <a:gd name="connsiteY6" fmla="*/ 1694472 h 1927788"/>
                  <a:gd name="connsiteX7" fmla="*/ 1310592 w 2045766"/>
                  <a:gd name="connsiteY7" fmla="*/ 1891462 h 1927788"/>
                  <a:gd name="connsiteX8" fmla="*/ 14336 w 2045766"/>
                  <a:gd name="connsiteY8" fmla="*/ 1143068 h 1927788"/>
                  <a:gd name="connsiteX9" fmla="*/ 182832 w 2045766"/>
                  <a:gd name="connsiteY9" fmla="*/ 181019 h 1927788"/>
                  <a:gd name="connsiteX0" fmla="*/ 182832 w 2045766"/>
                  <a:gd name="connsiteY0" fmla="*/ 181019 h 1927788"/>
                  <a:gd name="connsiteX1" fmla="*/ 431773 w 2045766"/>
                  <a:gd name="connsiteY1" fmla="*/ 8946 h 1927788"/>
                  <a:gd name="connsiteX2" fmla="*/ 566450 w 2045766"/>
                  <a:gd name="connsiteY2" fmla="*/ 230103 h 1927788"/>
                  <a:gd name="connsiteX3" fmla="*/ 767718 w 2045766"/>
                  <a:gd name="connsiteY3" fmla="*/ 1078513 h 1927788"/>
                  <a:gd name="connsiteX4" fmla="*/ 1124853 w 2045766"/>
                  <a:gd name="connsiteY4" fmla="*/ 1198274 h 1927788"/>
                  <a:gd name="connsiteX5" fmla="*/ 1860027 w 2045766"/>
                  <a:gd name="connsiteY5" fmla="*/ 1001285 h 1927788"/>
                  <a:gd name="connsiteX6" fmla="*/ 2045766 w 2045766"/>
                  <a:gd name="connsiteY6" fmla="*/ 1694472 h 1927788"/>
                  <a:gd name="connsiteX7" fmla="*/ 1310592 w 2045766"/>
                  <a:gd name="connsiteY7" fmla="*/ 1891462 h 1927788"/>
                  <a:gd name="connsiteX8" fmla="*/ 14336 w 2045766"/>
                  <a:gd name="connsiteY8" fmla="*/ 1143068 h 1927788"/>
                  <a:gd name="connsiteX9" fmla="*/ 182832 w 2045766"/>
                  <a:gd name="connsiteY9" fmla="*/ 181019 h 1927788"/>
                  <a:gd name="connsiteX0" fmla="*/ 182832 w 2045766"/>
                  <a:gd name="connsiteY0" fmla="*/ 181019 h 1927788"/>
                  <a:gd name="connsiteX1" fmla="*/ 431773 w 2045766"/>
                  <a:gd name="connsiteY1" fmla="*/ 8946 h 1927788"/>
                  <a:gd name="connsiteX2" fmla="*/ 566450 w 2045766"/>
                  <a:gd name="connsiteY2" fmla="*/ 230103 h 1927788"/>
                  <a:gd name="connsiteX3" fmla="*/ 767718 w 2045766"/>
                  <a:gd name="connsiteY3" fmla="*/ 1078513 h 1927788"/>
                  <a:gd name="connsiteX4" fmla="*/ 1124853 w 2045766"/>
                  <a:gd name="connsiteY4" fmla="*/ 1198274 h 1927788"/>
                  <a:gd name="connsiteX5" fmla="*/ 1860027 w 2045766"/>
                  <a:gd name="connsiteY5" fmla="*/ 1001285 h 1927788"/>
                  <a:gd name="connsiteX6" fmla="*/ 2045766 w 2045766"/>
                  <a:gd name="connsiteY6" fmla="*/ 1694472 h 1927788"/>
                  <a:gd name="connsiteX7" fmla="*/ 1310592 w 2045766"/>
                  <a:gd name="connsiteY7" fmla="*/ 1891462 h 1927788"/>
                  <a:gd name="connsiteX8" fmla="*/ 14336 w 2045766"/>
                  <a:gd name="connsiteY8" fmla="*/ 1143068 h 1927788"/>
                  <a:gd name="connsiteX9" fmla="*/ 182832 w 2045766"/>
                  <a:gd name="connsiteY9" fmla="*/ 181019 h 19277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045766" h="1927788">
                    <a:moveTo>
                      <a:pt x="182832" y="181019"/>
                    </a:moveTo>
                    <a:cubicBezTo>
                      <a:pt x="228904" y="-23169"/>
                      <a:pt x="322741" y="-7746"/>
                      <a:pt x="431773" y="8946"/>
                    </a:cubicBezTo>
                    <a:cubicBezTo>
                      <a:pt x="540805" y="25638"/>
                      <a:pt x="564961" y="50243"/>
                      <a:pt x="566450" y="230103"/>
                    </a:cubicBezTo>
                    <a:cubicBezTo>
                      <a:pt x="567939" y="409963"/>
                      <a:pt x="666524" y="965910"/>
                      <a:pt x="767718" y="1078513"/>
                    </a:cubicBezTo>
                    <a:cubicBezTo>
                      <a:pt x="849337" y="1183257"/>
                      <a:pt x="988519" y="1234804"/>
                      <a:pt x="1124853" y="1198274"/>
                    </a:cubicBezTo>
                    <a:lnTo>
                      <a:pt x="1860027" y="1001285"/>
                    </a:lnTo>
                    <a:lnTo>
                      <a:pt x="2045766" y="1694472"/>
                    </a:lnTo>
                    <a:lnTo>
                      <a:pt x="1310592" y="1891462"/>
                    </a:lnTo>
                    <a:cubicBezTo>
                      <a:pt x="745978" y="2042750"/>
                      <a:pt x="165624" y="1707682"/>
                      <a:pt x="14336" y="1143068"/>
                    </a:cubicBezTo>
                    <a:cubicBezTo>
                      <a:pt x="-49226" y="881584"/>
                      <a:pt x="115195" y="374048"/>
                      <a:pt x="182832" y="181019"/>
                    </a:cubicBezTo>
                    <a:close/>
                  </a:path>
                </a:pathLst>
              </a:custGeom>
              <a:solidFill>
                <a:srgbClr val="ED7D31">
                  <a:lumMod val="75000"/>
                </a:srgbClr>
              </a:solidFill>
              <a:ln w="38100" cap="rnd" cmpd="sng" algn="ctr">
                <a:solidFill>
                  <a:sysClr val="windowText" lastClr="000000"/>
                </a:solidFill>
                <a:prstDash val="solid"/>
                <a:rou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168" name="フリーフォーム: 図形 1167">
                <a:extLst>
                  <a:ext uri="{FF2B5EF4-FFF2-40B4-BE49-F238E27FC236}">
                    <a16:creationId xmlns:a16="http://schemas.microsoft.com/office/drawing/2014/main" id="{F8445872-1567-016D-5BAC-B783CA54B9E0}"/>
                  </a:ext>
                </a:extLst>
              </p:cNvPr>
              <p:cNvSpPr/>
              <p:nvPr/>
            </p:nvSpPr>
            <p:spPr>
              <a:xfrm rot="1800000">
                <a:off x="5040532" y="1588390"/>
                <a:ext cx="262680" cy="219464"/>
              </a:xfrm>
              <a:custGeom>
                <a:avLst/>
                <a:gdLst>
                  <a:gd name="connsiteX0" fmla="*/ 225532 w 262680"/>
                  <a:gd name="connsiteY0" fmla="*/ 25624 h 219464"/>
                  <a:gd name="connsiteX1" fmla="*/ 242642 w 262680"/>
                  <a:gd name="connsiteY1" fmla="*/ 21987 h 219464"/>
                  <a:gd name="connsiteX2" fmla="*/ 243988 w 262680"/>
                  <a:gd name="connsiteY2" fmla="*/ 22237 h 219464"/>
                  <a:gd name="connsiteX3" fmla="*/ 262293 w 262680"/>
                  <a:gd name="connsiteY3" fmla="*/ 48875 h 219464"/>
                  <a:gd name="connsiteX4" fmla="*/ 258100 w 262680"/>
                  <a:gd name="connsiteY4" fmla="*/ 71494 h 219464"/>
                  <a:gd name="connsiteX5" fmla="*/ 231462 w 262680"/>
                  <a:gd name="connsiteY5" fmla="*/ 89800 h 219464"/>
                  <a:gd name="connsiteX6" fmla="*/ 230116 w 262680"/>
                  <a:gd name="connsiteY6" fmla="*/ 89551 h 219464"/>
                  <a:gd name="connsiteX7" fmla="*/ 211811 w 262680"/>
                  <a:gd name="connsiteY7" fmla="*/ 62913 h 219464"/>
                  <a:gd name="connsiteX8" fmla="*/ 216004 w 262680"/>
                  <a:gd name="connsiteY8" fmla="*/ 40293 h 219464"/>
                  <a:gd name="connsiteX9" fmla="*/ 225532 w 262680"/>
                  <a:gd name="connsiteY9" fmla="*/ 25624 h 219464"/>
                  <a:gd name="connsiteX10" fmla="*/ 46740 w 262680"/>
                  <a:gd name="connsiteY10" fmla="*/ 102620 h 219464"/>
                  <a:gd name="connsiteX11" fmla="*/ 69696 w 262680"/>
                  <a:gd name="connsiteY11" fmla="*/ 97986 h 219464"/>
                  <a:gd name="connsiteX12" fmla="*/ 157948 w 262680"/>
                  <a:gd name="connsiteY12" fmla="*/ 97986 h 219464"/>
                  <a:gd name="connsiteX13" fmla="*/ 216923 w 262680"/>
                  <a:gd name="connsiteY13" fmla="*/ 156961 h 219464"/>
                  <a:gd name="connsiteX14" fmla="*/ 216923 w 262680"/>
                  <a:gd name="connsiteY14" fmla="*/ 160489 h 219464"/>
                  <a:gd name="connsiteX15" fmla="*/ 157948 w 262680"/>
                  <a:gd name="connsiteY15" fmla="*/ 219464 h 219464"/>
                  <a:gd name="connsiteX16" fmla="*/ 69696 w 262680"/>
                  <a:gd name="connsiteY16" fmla="*/ 219464 h 219464"/>
                  <a:gd name="connsiteX17" fmla="*/ 10721 w 262680"/>
                  <a:gd name="connsiteY17" fmla="*/ 160489 h 219464"/>
                  <a:gd name="connsiteX18" fmla="*/ 10721 w 262680"/>
                  <a:gd name="connsiteY18" fmla="*/ 156961 h 219464"/>
                  <a:gd name="connsiteX19" fmla="*/ 46740 w 262680"/>
                  <a:gd name="connsiteY19" fmla="*/ 102620 h 219464"/>
                  <a:gd name="connsiteX20" fmla="*/ 151899 w 262680"/>
                  <a:gd name="connsiteY20" fmla="*/ 9926 h 219464"/>
                  <a:gd name="connsiteX21" fmla="*/ 168060 w 262680"/>
                  <a:gd name="connsiteY21" fmla="*/ 3232 h 219464"/>
                  <a:gd name="connsiteX22" fmla="*/ 169427 w 262680"/>
                  <a:gd name="connsiteY22" fmla="*/ 3232 h 219464"/>
                  <a:gd name="connsiteX23" fmla="*/ 192282 w 262680"/>
                  <a:gd name="connsiteY23" fmla="*/ 26087 h 219464"/>
                  <a:gd name="connsiteX24" fmla="*/ 192282 w 262680"/>
                  <a:gd name="connsiteY24" fmla="*/ 49092 h 219464"/>
                  <a:gd name="connsiteX25" fmla="*/ 169427 w 262680"/>
                  <a:gd name="connsiteY25" fmla="*/ 71947 h 219464"/>
                  <a:gd name="connsiteX26" fmla="*/ 168060 w 262680"/>
                  <a:gd name="connsiteY26" fmla="*/ 71947 h 219464"/>
                  <a:gd name="connsiteX27" fmla="*/ 145205 w 262680"/>
                  <a:gd name="connsiteY27" fmla="*/ 49092 h 219464"/>
                  <a:gd name="connsiteX28" fmla="*/ 145205 w 262680"/>
                  <a:gd name="connsiteY28" fmla="*/ 26087 h 219464"/>
                  <a:gd name="connsiteX29" fmla="*/ 151899 w 262680"/>
                  <a:gd name="connsiteY29" fmla="*/ 9926 h 219464"/>
                  <a:gd name="connsiteX30" fmla="*/ 81291 w 262680"/>
                  <a:gd name="connsiteY30" fmla="*/ 6694 h 219464"/>
                  <a:gd name="connsiteX31" fmla="*/ 97452 w 262680"/>
                  <a:gd name="connsiteY31" fmla="*/ 0 h 219464"/>
                  <a:gd name="connsiteX32" fmla="*/ 98820 w 262680"/>
                  <a:gd name="connsiteY32" fmla="*/ 0 h 219464"/>
                  <a:gd name="connsiteX33" fmla="*/ 121675 w 262680"/>
                  <a:gd name="connsiteY33" fmla="*/ 22855 h 219464"/>
                  <a:gd name="connsiteX34" fmla="*/ 121675 w 262680"/>
                  <a:gd name="connsiteY34" fmla="*/ 45860 h 219464"/>
                  <a:gd name="connsiteX35" fmla="*/ 98820 w 262680"/>
                  <a:gd name="connsiteY35" fmla="*/ 68715 h 219464"/>
                  <a:gd name="connsiteX36" fmla="*/ 97452 w 262680"/>
                  <a:gd name="connsiteY36" fmla="*/ 68715 h 219464"/>
                  <a:gd name="connsiteX37" fmla="*/ 74597 w 262680"/>
                  <a:gd name="connsiteY37" fmla="*/ 45860 h 219464"/>
                  <a:gd name="connsiteX38" fmla="*/ 74597 w 262680"/>
                  <a:gd name="connsiteY38" fmla="*/ 22855 h 219464"/>
                  <a:gd name="connsiteX39" fmla="*/ 81291 w 262680"/>
                  <a:gd name="connsiteY39" fmla="*/ 6694 h 219464"/>
                  <a:gd name="connsiteX40" fmla="*/ 19478 w 262680"/>
                  <a:gd name="connsiteY40" fmla="*/ 12325 h 219464"/>
                  <a:gd name="connsiteX41" fmla="*/ 20831 w 262680"/>
                  <a:gd name="connsiteY41" fmla="*/ 12123 h 219464"/>
                  <a:gd name="connsiteX42" fmla="*/ 46814 w 262680"/>
                  <a:gd name="connsiteY42" fmla="*/ 31347 h 219464"/>
                  <a:gd name="connsiteX43" fmla="*/ 50216 w 262680"/>
                  <a:gd name="connsiteY43" fmla="*/ 54099 h 219464"/>
                  <a:gd name="connsiteX44" fmla="*/ 30992 w 262680"/>
                  <a:gd name="connsiteY44" fmla="*/ 80083 h 219464"/>
                  <a:gd name="connsiteX45" fmla="*/ 29639 w 262680"/>
                  <a:gd name="connsiteY45" fmla="*/ 80285 h 219464"/>
                  <a:gd name="connsiteX46" fmla="*/ 3656 w 262680"/>
                  <a:gd name="connsiteY46" fmla="*/ 61061 h 219464"/>
                  <a:gd name="connsiteX47" fmla="*/ 254 w 262680"/>
                  <a:gd name="connsiteY47" fmla="*/ 38309 h 219464"/>
                  <a:gd name="connsiteX48" fmla="*/ 19478 w 262680"/>
                  <a:gd name="connsiteY48" fmla="*/ 12325 h 2194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262680" h="219464">
                    <a:moveTo>
                      <a:pt x="225532" y="25624"/>
                    </a:moveTo>
                    <a:cubicBezTo>
                      <a:pt x="230353" y="22311"/>
                      <a:pt x="236437" y="20837"/>
                      <a:pt x="242642" y="21987"/>
                    </a:cubicBezTo>
                    <a:lnTo>
                      <a:pt x="243988" y="22237"/>
                    </a:lnTo>
                    <a:cubicBezTo>
                      <a:pt x="256398" y="24537"/>
                      <a:pt x="264594" y="36464"/>
                      <a:pt x="262293" y="48875"/>
                    </a:cubicBezTo>
                    <a:lnTo>
                      <a:pt x="258100" y="71494"/>
                    </a:lnTo>
                    <a:cubicBezTo>
                      <a:pt x="255799" y="83905"/>
                      <a:pt x="243872" y="92101"/>
                      <a:pt x="231462" y="89800"/>
                    </a:cubicBezTo>
                    <a:lnTo>
                      <a:pt x="230116" y="89551"/>
                    </a:lnTo>
                    <a:cubicBezTo>
                      <a:pt x="217706" y="87250"/>
                      <a:pt x="209510" y="75323"/>
                      <a:pt x="211811" y="62913"/>
                    </a:cubicBezTo>
                    <a:lnTo>
                      <a:pt x="216004" y="40293"/>
                    </a:lnTo>
                    <a:cubicBezTo>
                      <a:pt x="217154" y="34088"/>
                      <a:pt x="220712" y="28936"/>
                      <a:pt x="225532" y="25624"/>
                    </a:cubicBezTo>
                    <a:close/>
                    <a:moveTo>
                      <a:pt x="46740" y="102620"/>
                    </a:moveTo>
                    <a:cubicBezTo>
                      <a:pt x="53796" y="99636"/>
                      <a:pt x="61553" y="97986"/>
                      <a:pt x="69696" y="97986"/>
                    </a:cubicBezTo>
                    <a:lnTo>
                      <a:pt x="157948" y="97986"/>
                    </a:lnTo>
                    <a:cubicBezTo>
                      <a:pt x="190519" y="97986"/>
                      <a:pt x="216923" y="124390"/>
                      <a:pt x="216923" y="156961"/>
                    </a:cubicBezTo>
                    <a:lnTo>
                      <a:pt x="216923" y="160489"/>
                    </a:lnTo>
                    <a:cubicBezTo>
                      <a:pt x="216923" y="193060"/>
                      <a:pt x="190519" y="219464"/>
                      <a:pt x="157948" y="219464"/>
                    </a:cubicBezTo>
                    <a:lnTo>
                      <a:pt x="69696" y="219464"/>
                    </a:lnTo>
                    <a:cubicBezTo>
                      <a:pt x="37125" y="219464"/>
                      <a:pt x="10721" y="193060"/>
                      <a:pt x="10721" y="160489"/>
                    </a:cubicBezTo>
                    <a:lnTo>
                      <a:pt x="10721" y="156961"/>
                    </a:lnTo>
                    <a:cubicBezTo>
                      <a:pt x="10721" y="132533"/>
                      <a:pt x="25573" y="111573"/>
                      <a:pt x="46740" y="102620"/>
                    </a:cubicBezTo>
                    <a:close/>
                    <a:moveTo>
                      <a:pt x="151899" y="9926"/>
                    </a:moveTo>
                    <a:cubicBezTo>
                      <a:pt x="156035" y="5790"/>
                      <a:pt x="161749" y="3232"/>
                      <a:pt x="168060" y="3232"/>
                    </a:cubicBezTo>
                    <a:lnTo>
                      <a:pt x="169427" y="3232"/>
                    </a:lnTo>
                    <a:cubicBezTo>
                      <a:pt x="182049" y="3232"/>
                      <a:pt x="192282" y="13465"/>
                      <a:pt x="192282" y="26087"/>
                    </a:cubicBezTo>
                    <a:lnTo>
                      <a:pt x="192282" y="49092"/>
                    </a:lnTo>
                    <a:cubicBezTo>
                      <a:pt x="192282" y="61714"/>
                      <a:pt x="182049" y="71947"/>
                      <a:pt x="169427" y="71947"/>
                    </a:cubicBezTo>
                    <a:lnTo>
                      <a:pt x="168060" y="71947"/>
                    </a:lnTo>
                    <a:cubicBezTo>
                      <a:pt x="155438" y="71947"/>
                      <a:pt x="145205" y="61714"/>
                      <a:pt x="145205" y="49092"/>
                    </a:cubicBezTo>
                    <a:lnTo>
                      <a:pt x="145205" y="26087"/>
                    </a:lnTo>
                    <a:cubicBezTo>
                      <a:pt x="145205" y="19776"/>
                      <a:pt x="147763" y="14062"/>
                      <a:pt x="151899" y="9926"/>
                    </a:cubicBezTo>
                    <a:close/>
                    <a:moveTo>
                      <a:pt x="81291" y="6694"/>
                    </a:moveTo>
                    <a:cubicBezTo>
                      <a:pt x="85427" y="2558"/>
                      <a:pt x="91141" y="0"/>
                      <a:pt x="97452" y="0"/>
                    </a:cubicBezTo>
                    <a:lnTo>
                      <a:pt x="98820" y="0"/>
                    </a:lnTo>
                    <a:cubicBezTo>
                      <a:pt x="111442" y="0"/>
                      <a:pt x="121675" y="10233"/>
                      <a:pt x="121675" y="22855"/>
                    </a:cubicBezTo>
                    <a:lnTo>
                      <a:pt x="121675" y="45860"/>
                    </a:lnTo>
                    <a:cubicBezTo>
                      <a:pt x="121675" y="58482"/>
                      <a:pt x="111442" y="68715"/>
                      <a:pt x="98820" y="68715"/>
                    </a:cubicBezTo>
                    <a:lnTo>
                      <a:pt x="97452" y="68715"/>
                    </a:lnTo>
                    <a:cubicBezTo>
                      <a:pt x="84830" y="68715"/>
                      <a:pt x="74597" y="58482"/>
                      <a:pt x="74597" y="45860"/>
                    </a:cubicBezTo>
                    <a:lnTo>
                      <a:pt x="74597" y="22855"/>
                    </a:lnTo>
                    <a:cubicBezTo>
                      <a:pt x="74597" y="16544"/>
                      <a:pt x="77155" y="10830"/>
                      <a:pt x="81291" y="6694"/>
                    </a:cubicBezTo>
                    <a:close/>
                    <a:moveTo>
                      <a:pt x="19478" y="12325"/>
                    </a:moveTo>
                    <a:lnTo>
                      <a:pt x="20831" y="12123"/>
                    </a:lnTo>
                    <a:cubicBezTo>
                      <a:pt x="33314" y="10256"/>
                      <a:pt x="44948" y="18864"/>
                      <a:pt x="46814" y="31347"/>
                    </a:cubicBezTo>
                    <a:lnTo>
                      <a:pt x="50216" y="54099"/>
                    </a:lnTo>
                    <a:cubicBezTo>
                      <a:pt x="52083" y="66582"/>
                      <a:pt x="43475" y="78216"/>
                      <a:pt x="30992" y="80083"/>
                    </a:cubicBezTo>
                    <a:lnTo>
                      <a:pt x="29639" y="80285"/>
                    </a:lnTo>
                    <a:cubicBezTo>
                      <a:pt x="17156" y="82151"/>
                      <a:pt x="5522" y="73544"/>
                      <a:pt x="3656" y="61061"/>
                    </a:cubicBezTo>
                    <a:lnTo>
                      <a:pt x="254" y="38309"/>
                    </a:lnTo>
                    <a:cubicBezTo>
                      <a:pt x="-1612" y="25826"/>
                      <a:pt x="6995" y="14192"/>
                      <a:pt x="19478" y="12325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38100" cap="rnd" cmpd="sng" algn="ctr">
                <a:noFill/>
                <a:prstDash val="solid"/>
                <a:rou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</p:grpSp>
        <p:grpSp>
          <p:nvGrpSpPr>
            <p:cNvPr id="1143" name="グループ化 1142">
              <a:extLst>
                <a:ext uri="{FF2B5EF4-FFF2-40B4-BE49-F238E27FC236}">
                  <a16:creationId xmlns:a16="http://schemas.microsoft.com/office/drawing/2014/main" id="{605C547E-6726-7B8D-9C1B-400F88CA1CA5}"/>
                </a:ext>
              </a:extLst>
            </p:cNvPr>
            <p:cNvGrpSpPr/>
            <p:nvPr/>
          </p:nvGrpSpPr>
          <p:grpSpPr>
            <a:xfrm>
              <a:off x="723875" y="1014723"/>
              <a:ext cx="1374854" cy="1474157"/>
              <a:chOff x="4379059" y="1477798"/>
              <a:chExt cx="2006302" cy="2151213"/>
            </a:xfrm>
          </p:grpSpPr>
          <p:grpSp>
            <p:nvGrpSpPr>
              <p:cNvPr id="1159" name="グループ化 1158">
                <a:extLst>
                  <a:ext uri="{FF2B5EF4-FFF2-40B4-BE49-F238E27FC236}">
                    <a16:creationId xmlns:a16="http://schemas.microsoft.com/office/drawing/2014/main" id="{6B33853B-5E80-6DFA-8609-C61BF8A78032}"/>
                  </a:ext>
                </a:extLst>
              </p:cNvPr>
              <p:cNvGrpSpPr/>
              <p:nvPr/>
            </p:nvGrpSpPr>
            <p:grpSpPr>
              <a:xfrm>
                <a:off x="5147511" y="1477798"/>
                <a:ext cx="204092" cy="169955"/>
                <a:chOff x="5147511" y="1477798"/>
                <a:chExt cx="204092" cy="169955"/>
              </a:xfrm>
            </p:grpSpPr>
            <p:sp>
              <p:nvSpPr>
                <p:cNvPr id="1162" name="二等辺三角形 125">
                  <a:extLst>
                    <a:ext uri="{FF2B5EF4-FFF2-40B4-BE49-F238E27FC236}">
                      <a16:creationId xmlns:a16="http://schemas.microsoft.com/office/drawing/2014/main" id="{1F044F4C-2437-EDF3-77DB-C8168209FC31}"/>
                    </a:ext>
                  </a:extLst>
                </p:cNvPr>
                <p:cNvSpPr/>
                <p:nvPr/>
              </p:nvSpPr>
              <p:spPr>
                <a:xfrm rot="1257251" flipH="1">
                  <a:off x="5147511" y="1477798"/>
                  <a:ext cx="56455" cy="72323"/>
                </a:xfrm>
                <a:custGeom>
                  <a:avLst/>
                  <a:gdLst>
                    <a:gd name="connsiteX0" fmla="*/ 0 w 150850"/>
                    <a:gd name="connsiteY0" fmla="*/ 171518 h 171518"/>
                    <a:gd name="connsiteX1" fmla="*/ 75425 w 150850"/>
                    <a:gd name="connsiteY1" fmla="*/ 0 h 171518"/>
                    <a:gd name="connsiteX2" fmla="*/ 150850 w 150850"/>
                    <a:gd name="connsiteY2" fmla="*/ 171518 h 171518"/>
                    <a:gd name="connsiteX3" fmla="*/ 0 w 150850"/>
                    <a:gd name="connsiteY3" fmla="*/ 171518 h 171518"/>
                    <a:gd name="connsiteX0" fmla="*/ 0 w 150850"/>
                    <a:gd name="connsiteY0" fmla="*/ 171554 h 171554"/>
                    <a:gd name="connsiteX1" fmla="*/ 75425 w 150850"/>
                    <a:gd name="connsiteY1" fmla="*/ 36 h 171554"/>
                    <a:gd name="connsiteX2" fmla="*/ 150850 w 150850"/>
                    <a:gd name="connsiteY2" fmla="*/ 171554 h 171554"/>
                    <a:gd name="connsiteX3" fmla="*/ 0 w 150850"/>
                    <a:gd name="connsiteY3" fmla="*/ 171554 h 1715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50850" h="171554">
                      <a:moveTo>
                        <a:pt x="0" y="171554"/>
                      </a:moveTo>
                      <a:cubicBezTo>
                        <a:pt x="25142" y="114381"/>
                        <a:pt x="52664" y="-2368"/>
                        <a:pt x="75425" y="36"/>
                      </a:cubicBezTo>
                      <a:cubicBezTo>
                        <a:pt x="98186" y="2440"/>
                        <a:pt x="125708" y="114381"/>
                        <a:pt x="150850" y="171554"/>
                      </a:cubicBezTo>
                      <a:lnTo>
                        <a:pt x="0" y="171554"/>
                      </a:lnTo>
                      <a:close/>
                    </a:path>
                  </a:pathLst>
                </a:custGeom>
                <a:solidFill>
                  <a:sysClr val="window" lastClr="FFFFFF">
                    <a:lumMod val="65000"/>
                  </a:sysClr>
                </a:solidFill>
                <a:ln w="19050" cap="rnd" cmpd="sng" algn="ctr">
                  <a:solidFill>
                    <a:sysClr val="window" lastClr="FFFFFF">
                      <a:lumMod val="50000"/>
                    </a:sysClr>
                  </a:solidFill>
                  <a:prstDash val="solid"/>
                  <a:rou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163" name="二等辺三角形 125">
                  <a:extLst>
                    <a:ext uri="{FF2B5EF4-FFF2-40B4-BE49-F238E27FC236}">
                      <a16:creationId xmlns:a16="http://schemas.microsoft.com/office/drawing/2014/main" id="{1B6700C2-AE6B-D6AB-F9A8-3AFCBEA6CEBA}"/>
                    </a:ext>
                  </a:extLst>
                </p:cNvPr>
                <p:cNvSpPr/>
                <p:nvPr/>
              </p:nvSpPr>
              <p:spPr>
                <a:xfrm rot="1800000" flipH="1">
                  <a:off x="5197517" y="1501609"/>
                  <a:ext cx="56455" cy="72323"/>
                </a:xfrm>
                <a:custGeom>
                  <a:avLst/>
                  <a:gdLst>
                    <a:gd name="connsiteX0" fmla="*/ 0 w 150850"/>
                    <a:gd name="connsiteY0" fmla="*/ 171518 h 171518"/>
                    <a:gd name="connsiteX1" fmla="*/ 75425 w 150850"/>
                    <a:gd name="connsiteY1" fmla="*/ 0 h 171518"/>
                    <a:gd name="connsiteX2" fmla="*/ 150850 w 150850"/>
                    <a:gd name="connsiteY2" fmla="*/ 171518 h 171518"/>
                    <a:gd name="connsiteX3" fmla="*/ 0 w 150850"/>
                    <a:gd name="connsiteY3" fmla="*/ 171518 h 171518"/>
                    <a:gd name="connsiteX0" fmla="*/ 0 w 150850"/>
                    <a:gd name="connsiteY0" fmla="*/ 171554 h 171554"/>
                    <a:gd name="connsiteX1" fmla="*/ 75425 w 150850"/>
                    <a:gd name="connsiteY1" fmla="*/ 36 h 171554"/>
                    <a:gd name="connsiteX2" fmla="*/ 150850 w 150850"/>
                    <a:gd name="connsiteY2" fmla="*/ 171554 h 171554"/>
                    <a:gd name="connsiteX3" fmla="*/ 0 w 150850"/>
                    <a:gd name="connsiteY3" fmla="*/ 171554 h 1715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50850" h="171554">
                      <a:moveTo>
                        <a:pt x="0" y="171554"/>
                      </a:moveTo>
                      <a:cubicBezTo>
                        <a:pt x="25142" y="114381"/>
                        <a:pt x="52664" y="-2368"/>
                        <a:pt x="75425" y="36"/>
                      </a:cubicBezTo>
                      <a:cubicBezTo>
                        <a:pt x="98186" y="2440"/>
                        <a:pt x="125708" y="114381"/>
                        <a:pt x="150850" y="171554"/>
                      </a:cubicBezTo>
                      <a:lnTo>
                        <a:pt x="0" y="171554"/>
                      </a:lnTo>
                      <a:close/>
                    </a:path>
                  </a:pathLst>
                </a:custGeom>
                <a:solidFill>
                  <a:sysClr val="window" lastClr="FFFFFF">
                    <a:lumMod val="65000"/>
                  </a:sysClr>
                </a:solidFill>
                <a:ln w="19050" cap="rnd" cmpd="sng" algn="ctr">
                  <a:solidFill>
                    <a:sysClr val="window" lastClr="FFFFFF">
                      <a:lumMod val="50000"/>
                    </a:sysClr>
                  </a:solidFill>
                  <a:prstDash val="solid"/>
                  <a:rou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164" name="二等辺三角形 125">
                  <a:extLst>
                    <a:ext uri="{FF2B5EF4-FFF2-40B4-BE49-F238E27FC236}">
                      <a16:creationId xmlns:a16="http://schemas.microsoft.com/office/drawing/2014/main" id="{E82F9840-91FF-9219-DEBC-4D57E1E2198E}"/>
                    </a:ext>
                  </a:extLst>
                </p:cNvPr>
                <p:cNvSpPr/>
                <p:nvPr/>
              </p:nvSpPr>
              <p:spPr>
                <a:xfrm rot="2051135" flipH="1">
                  <a:off x="5252286" y="1539712"/>
                  <a:ext cx="56455" cy="72323"/>
                </a:xfrm>
                <a:custGeom>
                  <a:avLst/>
                  <a:gdLst>
                    <a:gd name="connsiteX0" fmla="*/ 0 w 150850"/>
                    <a:gd name="connsiteY0" fmla="*/ 171518 h 171518"/>
                    <a:gd name="connsiteX1" fmla="*/ 75425 w 150850"/>
                    <a:gd name="connsiteY1" fmla="*/ 0 h 171518"/>
                    <a:gd name="connsiteX2" fmla="*/ 150850 w 150850"/>
                    <a:gd name="connsiteY2" fmla="*/ 171518 h 171518"/>
                    <a:gd name="connsiteX3" fmla="*/ 0 w 150850"/>
                    <a:gd name="connsiteY3" fmla="*/ 171518 h 171518"/>
                    <a:gd name="connsiteX0" fmla="*/ 0 w 150850"/>
                    <a:gd name="connsiteY0" fmla="*/ 171554 h 171554"/>
                    <a:gd name="connsiteX1" fmla="*/ 75425 w 150850"/>
                    <a:gd name="connsiteY1" fmla="*/ 36 h 171554"/>
                    <a:gd name="connsiteX2" fmla="*/ 150850 w 150850"/>
                    <a:gd name="connsiteY2" fmla="*/ 171554 h 171554"/>
                    <a:gd name="connsiteX3" fmla="*/ 0 w 150850"/>
                    <a:gd name="connsiteY3" fmla="*/ 171554 h 1715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50850" h="171554">
                      <a:moveTo>
                        <a:pt x="0" y="171554"/>
                      </a:moveTo>
                      <a:cubicBezTo>
                        <a:pt x="25142" y="114381"/>
                        <a:pt x="52664" y="-2368"/>
                        <a:pt x="75425" y="36"/>
                      </a:cubicBezTo>
                      <a:cubicBezTo>
                        <a:pt x="98186" y="2440"/>
                        <a:pt x="125708" y="114381"/>
                        <a:pt x="150850" y="171554"/>
                      </a:cubicBezTo>
                      <a:lnTo>
                        <a:pt x="0" y="171554"/>
                      </a:lnTo>
                      <a:close/>
                    </a:path>
                  </a:pathLst>
                </a:custGeom>
                <a:solidFill>
                  <a:sysClr val="window" lastClr="FFFFFF">
                    <a:lumMod val="65000"/>
                  </a:sysClr>
                </a:solidFill>
                <a:ln w="19050" cap="rnd" cmpd="sng" algn="ctr">
                  <a:solidFill>
                    <a:sysClr val="window" lastClr="FFFFFF">
                      <a:lumMod val="50000"/>
                    </a:sysClr>
                  </a:solidFill>
                  <a:prstDash val="solid"/>
                  <a:rou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165" name="二等辺三角形 125">
                  <a:extLst>
                    <a:ext uri="{FF2B5EF4-FFF2-40B4-BE49-F238E27FC236}">
                      <a16:creationId xmlns:a16="http://schemas.microsoft.com/office/drawing/2014/main" id="{87CB46C7-7279-AF25-2F1C-136F3A4EF493}"/>
                    </a:ext>
                  </a:extLst>
                </p:cNvPr>
                <p:cNvSpPr/>
                <p:nvPr/>
              </p:nvSpPr>
              <p:spPr>
                <a:xfrm rot="2418469" flipH="1">
                  <a:off x="5295148" y="1575430"/>
                  <a:ext cx="56455" cy="72323"/>
                </a:xfrm>
                <a:custGeom>
                  <a:avLst/>
                  <a:gdLst>
                    <a:gd name="connsiteX0" fmla="*/ 0 w 150850"/>
                    <a:gd name="connsiteY0" fmla="*/ 171518 h 171518"/>
                    <a:gd name="connsiteX1" fmla="*/ 75425 w 150850"/>
                    <a:gd name="connsiteY1" fmla="*/ 0 h 171518"/>
                    <a:gd name="connsiteX2" fmla="*/ 150850 w 150850"/>
                    <a:gd name="connsiteY2" fmla="*/ 171518 h 171518"/>
                    <a:gd name="connsiteX3" fmla="*/ 0 w 150850"/>
                    <a:gd name="connsiteY3" fmla="*/ 171518 h 171518"/>
                    <a:gd name="connsiteX0" fmla="*/ 0 w 150850"/>
                    <a:gd name="connsiteY0" fmla="*/ 171554 h 171554"/>
                    <a:gd name="connsiteX1" fmla="*/ 75425 w 150850"/>
                    <a:gd name="connsiteY1" fmla="*/ 36 h 171554"/>
                    <a:gd name="connsiteX2" fmla="*/ 150850 w 150850"/>
                    <a:gd name="connsiteY2" fmla="*/ 171554 h 171554"/>
                    <a:gd name="connsiteX3" fmla="*/ 0 w 150850"/>
                    <a:gd name="connsiteY3" fmla="*/ 171554 h 1715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50850" h="171554">
                      <a:moveTo>
                        <a:pt x="0" y="171554"/>
                      </a:moveTo>
                      <a:cubicBezTo>
                        <a:pt x="25142" y="114381"/>
                        <a:pt x="52664" y="-2368"/>
                        <a:pt x="75425" y="36"/>
                      </a:cubicBezTo>
                      <a:cubicBezTo>
                        <a:pt x="98186" y="2440"/>
                        <a:pt x="125708" y="114381"/>
                        <a:pt x="150850" y="171554"/>
                      </a:cubicBezTo>
                      <a:lnTo>
                        <a:pt x="0" y="171554"/>
                      </a:lnTo>
                      <a:close/>
                    </a:path>
                  </a:pathLst>
                </a:custGeom>
                <a:solidFill>
                  <a:sysClr val="window" lastClr="FFFFFF">
                    <a:lumMod val="65000"/>
                  </a:sysClr>
                </a:solidFill>
                <a:ln w="19050" cap="rnd" cmpd="sng" algn="ctr">
                  <a:solidFill>
                    <a:sysClr val="window" lastClr="FFFFFF">
                      <a:lumMod val="50000"/>
                    </a:sysClr>
                  </a:solidFill>
                  <a:prstDash val="solid"/>
                  <a:rou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</a:endParaRPr>
                </a:p>
              </p:txBody>
            </p:sp>
          </p:grpSp>
          <p:sp>
            <p:nvSpPr>
              <p:cNvPr id="1160" name="フリーフォーム: 図形 1159">
                <a:extLst>
                  <a:ext uri="{FF2B5EF4-FFF2-40B4-BE49-F238E27FC236}">
                    <a16:creationId xmlns:a16="http://schemas.microsoft.com/office/drawing/2014/main" id="{51F4BCB6-B6B9-FA8B-DBCB-75FA1E144CB2}"/>
                  </a:ext>
                </a:extLst>
              </p:cNvPr>
              <p:cNvSpPr/>
              <p:nvPr/>
            </p:nvSpPr>
            <p:spPr>
              <a:xfrm rot="1546237">
                <a:off x="4379059" y="1738412"/>
                <a:ext cx="2006302" cy="1890599"/>
              </a:xfrm>
              <a:custGeom>
                <a:avLst/>
                <a:gdLst>
                  <a:gd name="connsiteX0" fmla="*/ 191394 w 2054328"/>
                  <a:gd name="connsiteY0" fmla="*/ 0 h 1746769"/>
                  <a:gd name="connsiteX1" fmla="*/ 574186 w 2054328"/>
                  <a:gd name="connsiteY1" fmla="*/ 0 h 1746769"/>
                  <a:gd name="connsiteX2" fmla="*/ 765582 w 2054328"/>
                  <a:gd name="connsiteY2" fmla="*/ 876593 h 1746769"/>
                  <a:gd name="connsiteX3" fmla="*/ 763094 w 2054328"/>
                  <a:gd name="connsiteY3" fmla="*/ 876593 h 1746769"/>
                  <a:gd name="connsiteX4" fmla="*/ 776280 w 2054328"/>
                  <a:gd name="connsiteY4" fmla="*/ 897494 h 1746769"/>
                  <a:gd name="connsiteX5" fmla="*/ 1133415 w 2054328"/>
                  <a:gd name="connsiteY5" fmla="*/ 1017255 h 1746769"/>
                  <a:gd name="connsiteX6" fmla="*/ 1868589 w 2054328"/>
                  <a:gd name="connsiteY6" fmla="*/ 820266 h 1746769"/>
                  <a:gd name="connsiteX7" fmla="*/ 2054328 w 2054328"/>
                  <a:gd name="connsiteY7" fmla="*/ 1513453 h 1746769"/>
                  <a:gd name="connsiteX8" fmla="*/ 1319154 w 2054328"/>
                  <a:gd name="connsiteY8" fmla="*/ 1710443 h 1746769"/>
                  <a:gd name="connsiteX9" fmla="*/ 22898 w 2054328"/>
                  <a:gd name="connsiteY9" fmla="*/ 962049 h 1746769"/>
                  <a:gd name="connsiteX10" fmla="*/ 0 w 2054328"/>
                  <a:gd name="connsiteY10" fmla="*/ 876592 h 1746769"/>
                  <a:gd name="connsiteX11" fmla="*/ 0 w 2054328"/>
                  <a:gd name="connsiteY11" fmla="*/ 876592 h 1746769"/>
                  <a:gd name="connsiteX12" fmla="*/ 0 w 2054328"/>
                  <a:gd name="connsiteY12" fmla="*/ 876591 h 1746769"/>
                  <a:gd name="connsiteX13" fmla="*/ 161077 w 2054328"/>
                  <a:gd name="connsiteY13" fmla="*/ 138857 h 1746769"/>
                  <a:gd name="connsiteX14" fmla="*/ 519543 w 2054328"/>
                  <a:gd name="connsiteY14" fmla="*/ 42806 h 1746769"/>
                  <a:gd name="connsiteX15" fmla="*/ 519543 w 2054328"/>
                  <a:gd name="connsiteY15" fmla="*/ 42806 h 1746769"/>
                  <a:gd name="connsiteX16" fmla="*/ 161076 w 2054328"/>
                  <a:gd name="connsiteY16" fmla="*/ 138857 h 1746769"/>
                  <a:gd name="connsiteX0" fmla="*/ 191394 w 2054328"/>
                  <a:gd name="connsiteY0" fmla="*/ 0 h 1746769"/>
                  <a:gd name="connsiteX1" fmla="*/ 574186 w 2054328"/>
                  <a:gd name="connsiteY1" fmla="*/ 0 h 1746769"/>
                  <a:gd name="connsiteX2" fmla="*/ 765582 w 2054328"/>
                  <a:gd name="connsiteY2" fmla="*/ 876593 h 1746769"/>
                  <a:gd name="connsiteX3" fmla="*/ 763094 w 2054328"/>
                  <a:gd name="connsiteY3" fmla="*/ 876593 h 1746769"/>
                  <a:gd name="connsiteX4" fmla="*/ 776280 w 2054328"/>
                  <a:gd name="connsiteY4" fmla="*/ 897494 h 1746769"/>
                  <a:gd name="connsiteX5" fmla="*/ 1133415 w 2054328"/>
                  <a:gd name="connsiteY5" fmla="*/ 1017255 h 1746769"/>
                  <a:gd name="connsiteX6" fmla="*/ 1868589 w 2054328"/>
                  <a:gd name="connsiteY6" fmla="*/ 820266 h 1746769"/>
                  <a:gd name="connsiteX7" fmla="*/ 2054328 w 2054328"/>
                  <a:gd name="connsiteY7" fmla="*/ 1513453 h 1746769"/>
                  <a:gd name="connsiteX8" fmla="*/ 1319154 w 2054328"/>
                  <a:gd name="connsiteY8" fmla="*/ 1710443 h 1746769"/>
                  <a:gd name="connsiteX9" fmla="*/ 22898 w 2054328"/>
                  <a:gd name="connsiteY9" fmla="*/ 962049 h 1746769"/>
                  <a:gd name="connsiteX10" fmla="*/ 0 w 2054328"/>
                  <a:gd name="connsiteY10" fmla="*/ 876592 h 1746769"/>
                  <a:gd name="connsiteX11" fmla="*/ 0 w 2054328"/>
                  <a:gd name="connsiteY11" fmla="*/ 876592 h 1746769"/>
                  <a:gd name="connsiteX12" fmla="*/ 0 w 2054328"/>
                  <a:gd name="connsiteY12" fmla="*/ 876591 h 1746769"/>
                  <a:gd name="connsiteX13" fmla="*/ 161077 w 2054328"/>
                  <a:gd name="connsiteY13" fmla="*/ 138857 h 1746769"/>
                  <a:gd name="connsiteX14" fmla="*/ 519543 w 2054328"/>
                  <a:gd name="connsiteY14" fmla="*/ 42806 h 1746769"/>
                  <a:gd name="connsiteX15" fmla="*/ 161076 w 2054328"/>
                  <a:gd name="connsiteY15" fmla="*/ 138857 h 1746769"/>
                  <a:gd name="connsiteX16" fmla="*/ 191394 w 2054328"/>
                  <a:gd name="connsiteY16" fmla="*/ 0 h 1746769"/>
                  <a:gd name="connsiteX0" fmla="*/ 191394 w 2054328"/>
                  <a:gd name="connsiteY0" fmla="*/ 0 h 1746769"/>
                  <a:gd name="connsiteX1" fmla="*/ 574186 w 2054328"/>
                  <a:gd name="connsiteY1" fmla="*/ 0 h 1746769"/>
                  <a:gd name="connsiteX2" fmla="*/ 765582 w 2054328"/>
                  <a:gd name="connsiteY2" fmla="*/ 876593 h 1746769"/>
                  <a:gd name="connsiteX3" fmla="*/ 763094 w 2054328"/>
                  <a:gd name="connsiteY3" fmla="*/ 876593 h 1746769"/>
                  <a:gd name="connsiteX4" fmla="*/ 776280 w 2054328"/>
                  <a:gd name="connsiteY4" fmla="*/ 897494 h 1746769"/>
                  <a:gd name="connsiteX5" fmla="*/ 1133415 w 2054328"/>
                  <a:gd name="connsiteY5" fmla="*/ 1017255 h 1746769"/>
                  <a:gd name="connsiteX6" fmla="*/ 1868589 w 2054328"/>
                  <a:gd name="connsiteY6" fmla="*/ 820266 h 1746769"/>
                  <a:gd name="connsiteX7" fmla="*/ 2054328 w 2054328"/>
                  <a:gd name="connsiteY7" fmla="*/ 1513453 h 1746769"/>
                  <a:gd name="connsiteX8" fmla="*/ 1319154 w 2054328"/>
                  <a:gd name="connsiteY8" fmla="*/ 1710443 h 1746769"/>
                  <a:gd name="connsiteX9" fmla="*/ 22898 w 2054328"/>
                  <a:gd name="connsiteY9" fmla="*/ 962049 h 1746769"/>
                  <a:gd name="connsiteX10" fmla="*/ 0 w 2054328"/>
                  <a:gd name="connsiteY10" fmla="*/ 876592 h 1746769"/>
                  <a:gd name="connsiteX11" fmla="*/ 0 w 2054328"/>
                  <a:gd name="connsiteY11" fmla="*/ 876592 h 1746769"/>
                  <a:gd name="connsiteX12" fmla="*/ 0 w 2054328"/>
                  <a:gd name="connsiteY12" fmla="*/ 876591 h 1746769"/>
                  <a:gd name="connsiteX13" fmla="*/ 161077 w 2054328"/>
                  <a:gd name="connsiteY13" fmla="*/ 138857 h 1746769"/>
                  <a:gd name="connsiteX14" fmla="*/ 161076 w 2054328"/>
                  <a:gd name="connsiteY14" fmla="*/ 138857 h 1746769"/>
                  <a:gd name="connsiteX15" fmla="*/ 191394 w 2054328"/>
                  <a:gd name="connsiteY15" fmla="*/ 0 h 1746769"/>
                  <a:gd name="connsiteX0" fmla="*/ 191394 w 2054328"/>
                  <a:gd name="connsiteY0" fmla="*/ 0 h 1746769"/>
                  <a:gd name="connsiteX1" fmla="*/ 574186 w 2054328"/>
                  <a:gd name="connsiteY1" fmla="*/ 0 h 1746769"/>
                  <a:gd name="connsiteX2" fmla="*/ 765582 w 2054328"/>
                  <a:gd name="connsiteY2" fmla="*/ 876593 h 1746769"/>
                  <a:gd name="connsiteX3" fmla="*/ 763094 w 2054328"/>
                  <a:gd name="connsiteY3" fmla="*/ 876593 h 1746769"/>
                  <a:gd name="connsiteX4" fmla="*/ 776280 w 2054328"/>
                  <a:gd name="connsiteY4" fmla="*/ 897494 h 1746769"/>
                  <a:gd name="connsiteX5" fmla="*/ 1133415 w 2054328"/>
                  <a:gd name="connsiteY5" fmla="*/ 1017255 h 1746769"/>
                  <a:gd name="connsiteX6" fmla="*/ 1868589 w 2054328"/>
                  <a:gd name="connsiteY6" fmla="*/ 820266 h 1746769"/>
                  <a:gd name="connsiteX7" fmla="*/ 2054328 w 2054328"/>
                  <a:gd name="connsiteY7" fmla="*/ 1513453 h 1746769"/>
                  <a:gd name="connsiteX8" fmla="*/ 1319154 w 2054328"/>
                  <a:gd name="connsiteY8" fmla="*/ 1710443 h 1746769"/>
                  <a:gd name="connsiteX9" fmla="*/ 22898 w 2054328"/>
                  <a:gd name="connsiteY9" fmla="*/ 962049 h 1746769"/>
                  <a:gd name="connsiteX10" fmla="*/ 0 w 2054328"/>
                  <a:gd name="connsiteY10" fmla="*/ 876592 h 1746769"/>
                  <a:gd name="connsiteX11" fmla="*/ 0 w 2054328"/>
                  <a:gd name="connsiteY11" fmla="*/ 876592 h 1746769"/>
                  <a:gd name="connsiteX12" fmla="*/ 0 w 2054328"/>
                  <a:gd name="connsiteY12" fmla="*/ 876591 h 1746769"/>
                  <a:gd name="connsiteX13" fmla="*/ 161077 w 2054328"/>
                  <a:gd name="connsiteY13" fmla="*/ 138857 h 1746769"/>
                  <a:gd name="connsiteX14" fmla="*/ 191394 w 2054328"/>
                  <a:gd name="connsiteY14" fmla="*/ 0 h 1746769"/>
                  <a:gd name="connsiteX0" fmla="*/ 191394 w 2054328"/>
                  <a:gd name="connsiteY0" fmla="*/ 0 h 1746769"/>
                  <a:gd name="connsiteX1" fmla="*/ 574186 w 2054328"/>
                  <a:gd name="connsiteY1" fmla="*/ 0 h 1746769"/>
                  <a:gd name="connsiteX2" fmla="*/ 765582 w 2054328"/>
                  <a:gd name="connsiteY2" fmla="*/ 876593 h 1746769"/>
                  <a:gd name="connsiteX3" fmla="*/ 763094 w 2054328"/>
                  <a:gd name="connsiteY3" fmla="*/ 876593 h 1746769"/>
                  <a:gd name="connsiteX4" fmla="*/ 776280 w 2054328"/>
                  <a:gd name="connsiteY4" fmla="*/ 897494 h 1746769"/>
                  <a:gd name="connsiteX5" fmla="*/ 1133415 w 2054328"/>
                  <a:gd name="connsiteY5" fmla="*/ 1017255 h 1746769"/>
                  <a:gd name="connsiteX6" fmla="*/ 1868589 w 2054328"/>
                  <a:gd name="connsiteY6" fmla="*/ 820266 h 1746769"/>
                  <a:gd name="connsiteX7" fmla="*/ 2054328 w 2054328"/>
                  <a:gd name="connsiteY7" fmla="*/ 1513453 h 1746769"/>
                  <a:gd name="connsiteX8" fmla="*/ 1319154 w 2054328"/>
                  <a:gd name="connsiteY8" fmla="*/ 1710443 h 1746769"/>
                  <a:gd name="connsiteX9" fmla="*/ 22898 w 2054328"/>
                  <a:gd name="connsiteY9" fmla="*/ 962049 h 1746769"/>
                  <a:gd name="connsiteX10" fmla="*/ 0 w 2054328"/>
                  <a:gd name="connsiteY10" fmla="*/ 876592 h 1746769"/>
                  <a:gd name="connsiteX11" fmla="*/ 0 w 2054328"/>
                  <a:gd name="connsiteY11" fmla="*/ 876592 h 1746769"/>
                  <a:gd name="connsiteX12" fmla="*/ 0 w 2054328"/>
                  <a:gd name="connsiteY12" fmla="*/ 876591 h 1746769"/>
                  <a:gd name="connsiteX13" fmla="*/ 191394 w 2054328"/>
                  <a:gd name="connsiteY13" fmla="*/ 0 h 1746769"/>
                  <a:gd name="connsiteX0" fmla="*/ 194092 w 2057026"/>
                  <a:gd name="connsiteY0" fmla="*/ 0 h 1746769"/>
                  <a:gd name="connsiteX1" fmla="*/ 576884 w 2057026"/>
                  <a:gd name="connsiteY1" fmla="*/ 0 h 1746769"/>
                  <a:gd name="connsiteX2" fmla="*/ 768280 w 2057026"/>
                  <a:gd name="connsiteY2" fmla="*/ 876593 h 1746769"/>
                  <a:gd name="connsiteX3" fmla="*/ 765792 w 2057026"/>
                  <a:gd name="connsiteY3" fmla="*/ 876593 h 1746769"/>
                  <a:gd name="connsiteX4" fmla="*/ 778978 w 2057026"/>
                  <a:gd name="connsiteY4" fmla="*/ 897494 h 1746769"/>
                  <a:gd name="connsiteX5" fmla="*/ 1136113 w 2057026"/>
                  <a:gd name="connsiteY5" fmla="*/ 1017255 h 1746769"/>
                  <a:gd name="connsiteX6" fmla="*/ 1871287 w 2057026"/>
                  <a:gd name="connsiteY6" fmla="*/ 820266 h 1746769"/>
                  <a:gd name="connsiteX7" fmla="*/ 2057026 w 2057026"/>
                  <a:gd name="connsiteY7" fmla="*/ 1513453 h 1746769"/>
                  <a:gd name="connsiteX8" fmla="*/ 1321852 w 2057026"/>
                  <a:gd name="connsiteY8" fmla="*/ 1710443 h 1746769"/>
                  <a:gd name="connsiteX9" fmla="*/ 25596 w 2057026"/>
                  <a:gd name="connsiteY9" fmla="*/ 962049 h 1746769"/>
                  <a:gd name="connsiteX10" fmla="*/ 2698 w 2057026"/>
                  <a:gd name="connsiteY10" fmla="*/ 876592 h 1746769"/>
                  <a:gd name="connsiteX11" fmla="*/ 2698 w 2057026"/>
                  <a:gd name="connsiteY11" fmla="*/ 876592 h 1746769"/>
                  <a:gd name="connsiteX12" fmla="*/ 2698 w 2057026"/>
                  <a:gd name="connsiteY12" fmla="*/ 876591 h 1746769"/>
                  <a:gd name="connsiteX13" fmla="*/ 194092 w 2057026"/>
                  <a:gd name="connsiteY13" fmla="*/ 0 h 1746769"/>
                  <a:gd name="connsiteX0" fmla="*/ 194745 w 2057679"/>
                  <a:gd name="connsiteY0" fmla="*/ 0 h 1746769"/>
                  <a:gd name="connsiteX1" fmla="*/ 577537 w 2057679"/>
                  <a:gd name="connsiteY1" fmla="*/ 0 h 1746769"/>
                  <a:gd name="connsiteX2" fmla="*/ 768933 w 2057679"/>
                  <a:gd name="connsiteY2" fmla="*/ 876593 h 1746769"/>
                  <a:gd name="connsiteX3" fmla="*/ 766445 w 2057679"/>
                  <a:gd name="connsiteY3" fmla="*/ 876593 h 1746769"/>
                  <a:gd name="connsiteX4" fmla="*/ 779631 w 2057679"/>
                  <a:gd name="connsiteY4" fmla="*/ 897494 h 1746769"/>
                  <a:gd name="connsiteX5" fmla="*/ 1136766 w 2057679"/>
                  <a:gd name="connsiteY5" fmla="*/ 1017255 h 1746769"/>
                  <a:gd name="connsiteX6" fmla="*/ 1871940 w 2057679"/>
                  <a:gd name="connsiteY6" fmla="*/ 820266 h 1746769"/>
                  <a:gd name="connsiteX7" fmla="*/ 2057679 w 2057679"/>
                  <a:gd name="connsiteY7" fmla="*/ 1513453 h 1746769"/>
                  <a:gd name="connsiteX8" fmla="*/ 1322505 w 2057679"/>
                  <a:gd name="connsiteY8" fmla="*/ 1710443 h 1746769"/>
                  <a:gd name="connsiteX9" fmla="*/ 26249 w 2057679"/>
                  <a:gd name="connsiteY9" fmla="*/ 962049 h 1746769"/>
                  <a:gd name="connsiteX10" fmla="*/ 3351 w 2057679"/>
                  <a:gd name="connsiteY10" fmla="*/ 876592 h 1746769"/>
                  <a:gd name="connsiteX11" fmla="*/ 3351 w 2057679"/>
                  <a:gd name="connsiteY11" fmla="*/ 876592 h 1746769"/>
                  <a:gd name="connsiteX12" fmla="*/ 3351 w 2057679"/>
                  <a:gd name="connsiteY12" fmla="*/ 876591 h 1746769"/>
                  <a:gd name="connsiteX13" fmla="*/ 194745 w 2057679"/>
                  <a:gd name="connsiteY13" fmla="*/ 0 h 1746769"/>
                  <a:gd name="connsiteX0" fmla="*/ 191394 w 2054328"/>
                  <a:gd name="connsiteY0" fmla="*/ 0 h 1746769"/>
                  <a:gd name="connsiteX1" fmla="*/ 574186 w 2054328"/>
                  <a:gd name="connsiteY1" fmla="*/ 0 h 1746769"/>
                  <a:gd name="connsiteX2" fmla="*/ 765582 w 2054328"/>
                  <a:gd name="connsiteY2" fmla="*/ 876593 h 1746769"/>
                  <a:gd name="connsiteX3" fmla="*/ 763094 w 2054328"/>
                  <a:gd name="connsiteY3" fmla="*/ 876593 h 1746769"/>
                  <a:gd name="connsiteX4" fmla="*/ 776280 w 2054328"/>
                  <a:gd name="connsiteY4" fmla="*/ 897494 h 1746769"/>
                  <a:gd name="connsiteX5" fmla="*/ 1133415 w 2054328"/>
                  <a:gd name="connsiteY5" fmla="*/ 1017255 h 1746769"/>
                  <a:gd name="connsiteX6" fmla="*/ 1868589 w 2054328"/>
                  <a:gd name="connsiteY6" fmla="*/ 820266 h 1746769"/>
                  <a:gd name="connsiteX7" fmla="*/ 2054328 w 2054328"/>
                  <a:gd name="connsiteY7" fmla="*/ 1513453 h 1746769"/>
                  <a:gd name="connsiteX8" fmla="*/ 1319154 w 2054328"/>
                  <a:gd name="connsiteY8" fmla="*/ 1710443 h 1746769"/>
                  <a:gd name="connsiteX9" fmla="*/ 22898 w 2054328"/>
                  <a:gd name="connsiteY9" fmla="*/ 962049 h 1746769"/>
                  <a:gd name="connsiteX10" fmla="*/ 0 w 2054328"/>
                  <a:gd name="connsiteY10" fmla="*/ 876592 h 1746769"/>
                  <a:gd name="connsiteX11" fmla="*/ 0 w 2054328"/>
                  <a:gd name="connsiteY11" fmla="*/ 876592 h 1746769"/>
                  <a:gd name="connsiteX12" fmla="*/ 191394 w 2054328"/>
                  <a:gd name="connsiteY12" fmla="*/ 0 h 1746769"/>
                  <a:gd name="connsiteX0" fmla="*/ 191394 w 2054328"/>
                  <a:gd name="connsiteY0" fmla="*/ 0 h 1746769"/>
                  <a:gd name="connsiteX1" fmla="*/ 574186 w 2054328"/>
                  <a:gd name="connsiteY1" fmla="*/ 0 h 1746769"/>
                  <a:gd name="connsiteX2" fmla="*/ 765582 w 2054328"/>
                  <a:gd name="connsiteY2" fmla="*/ 876593 h 1746769"/>
                  <a:gd name="connsiteX3" fmla="*/ 763094 w 2054328"/>
                  <a:gd name="connsiteY3" fmla="*/ 876593 h 1746769"/>
                  <a:gd name="connsiteX4" fmla="*/ 776280 w 2054328"/>
                  <a:gd name="connsiteY4" fmla="*/ 897494 h 1746769"/>
                  <a:gd name="connsiteX5" fmla="*/ 1133415 w 2054328"/>
                  <a:gd name="connsiteY5" fmla="*/ 1017255 h 1746769"/>
                  <a:gd name="connsiteX6" fmla="*/ 1868589 w 2054328"/>
                  <a:gd name="connsiteY6" fmla="*/ 820266 h 1746769"/>
                  <a:gd name="connsiteX7" fmla="*/ 2054328 w 2054328"/>
                  <a:gd name="connsiteY7" fmla="*/ 1513453 h 1746769"/>
                  <a:gd name="connsiteX8" fmla="*/ 1319154 w 2054328"/>
                  <a:gd name="connsiteY8" fmla="*/ 1710443 h 1746769"/>
                  <a:gd name="connsiteX9" fmla="*/ 22898 w 2054328"/>
                  <a:gd name="connsiteY9" fmla="*/ 962049 h 1746769"/>
                  <a:gd name="connsiteX10" fmla="*/ 0 w 2054328"/>
                  <a:gd name="connsiteY10" fmla="*/ 876592 h 1746769"/>
                  <a:gd name="connsiteX11" fmla="*/ 191394 w 2054328"/>
                  <a:gd name="connsiteY11" fmla="*/ 0 h 1746769"/>
                  <a:gd name="connsiteX0" fmla="*/ 168496 w 2031430"/>
                  <a:gd name="connsiteY0" fmla="*/ 0 h 1746769"/>
                  <a:gd name="connsiteX1" fmla="*/ 551288 w 2031430"/>
                  <a:gd name="connsiteY1" fmla="*/ 0 h 1746769"/>
                  <a:gd name="connsiteX2" fmla="*/ 742684 w 2031430"/>
                  <a:gd name="connsiteY2" fmla="*/ 876593 h 1746769"/>
                  <a:gd name="connsiteX3" fmla="*/ 740196 w 2031430"/>
                  <a:gd name="connsiteY3" fmla="*/ 876593 h 1746769"/>
                  <a:gd name="connsiteX4" fmla="*/ 753382 w 2031430"/>
                  <a:gd name="connsiteY4" fmla="*/ 897494 h 1746769"/>
                  <a:gd name="connsiteX5" fmla="*/ 1110517 w 2031430"/>
                  <a:gd name="connsiteY5" fmla="*/ 1017255 h 1746769"/>
                  <a:gd name="connsiteX6" fmla="*/ 1845691 w 2031430"/>
                  <a:gd name="connsiteY6" fmla="*/ 820266 h 1746769"/>
                  <a:gd name="connsiteX7" fmla="*/ 2031430 w 2031430"/>
                  <a:gd name="connsiteY7" fmla="*/ 1513453 h 1746769"/>
                  <a:gd name="connsiteX8" fmla="*/ 1296256 w 2031430"/>
                  <a:gd name="connsiteY8" fmla="*/ 1710443 h 1746769"/>
                  <a:gd name="connsiteX9" fmla="*/ 0 w 2031430"/>
                  <a:gd name="connsiteY9" fmla="*/ 962049 h 1746769"/>
                  <a:gd name="connsiteX10" fmla="*/ 168496 w 2031430"/>
                  <a:gd name="connsiteY10" fmla="*/ 0 h 1746769"/>
                  <a:gd name="connsiteX0" fmla="*/ 182148 w 2045082"/>
                  <a:gd name="connsiteY0" fmla="*/ 0 h 1746769"/>
                  <a:gd name="connsiteX1" fmla="*/ 564940 w 2045082"/>
                  <a:gd name="connsiteY1" fmla="*/ 0 h 1746769"/>
                  <a:gd name="connsiteX2" fmla="*/ 756336 w 2045082"/>
                  <a:gd name="connsiteY2" fmla="*/ 876593 h 1746769"/>
                  <a:gd name="connsiteX3" fmla="*/ 753848 w 2045082"/>
                  <a:gd name="connsiteY3" fmla="*/ 876593 h 1746769"/>
                  <a:gd name="connsiteX4" fmla="*/ 767034 w 2045082"/>
                  <a:gd name="connsiteY4" fmla="*/ 897494 h 1746769"/>
                  <a:gd name="connsiteX5" fmla="*/ 1124169 w 2045082"/>
                  <a:gd name="connsiteY5" fmla="*/ 1017255 h 1746769"/>
                  <a:gd name="connsiteX6" fmla="*/ 1859343 w 2045082"/>
                  <a:gd name="connsiteY6" fmla="*/ 820266 h 1746769"/>
                  <a:gd name="connsiteX7" fmla="*/ 2045082 w 2045082"/>
                  <a:gd name="connsiteY7" fmla="*/ 1513453 h 1746769"/>
                  <a:gd name="connsiteX8" fmla="*/ 1309908 w 2045082"/>
                  <a:gd name="connsiteY8" fmla="*/ 1710443 h 1746769"/>
                  <a:gd name="connsiteX9" fmla="*/ 13652 w 2045082"/>
                  <a:gd name="connsiteY9" fmla="*/ 962049 h 1746769"/>
                  <a:gd name="connsiteX10" fmla="*/ 182148 w 2045082"/>
                  <a:gd name="connsiteY10" fmla="*/ 0 h 1746769"/>
                  <a:gd name="connsiteX0" fmla="*/ 182316 w 2045250"/>
                  <a:gd name="connsiteY0" fmla="*/ 0 h 1746769"/>
                  <a:gd name="connsiteX1" fmla="*/ 565108 w 2045250"/>
                  <a:gd name="connsiteY1" fmla="*/ 0 h 1746769"/>
                  <a:gd name="connsiteX2" fmla="*/ 756504 w 2045250"/>
                  <a:gd name="connsiteY2" fmla="*/ 876593 h 1746769"/>
                  <a:gd name="connsiteX3" fmla="*/ 754016 w 2045250"/>
                  <a:gd name="connsiteY3" fmla="*/ 876593 h 1746769"/>
                  <a:gd name="connsiteX4" fmla="*/ 767202 w 2045250"/>
                  <a:gd name="connsiteY4" fmla="*/ 897494 h 1746769"/>
                  <a:gd name="connsiteX5" fmla="*/ 1124337 w 2045250"/>
                  <a:gd name="connsiteY5" fmla="*/ 1017255 h 1746769"/>
                  <a:gd name="connsiteX6" fmla="*/ 1859511 w 2045250"/>
                  <a:gd name="connsiteY6" fmla="*/ 820266 h 1746769"/>
                  <a:gd name="connsiteX7" fmla="*/ 2045250 w 2045250"/>
                  <a:gd name="connsiteY7" fmla="*/ 1513453 h 1746769"/>
                  <a:gd name="connsiteX8" fmla="*/ 1310076 w 2045250"/>
                  <a:gd name="connsiteY8" fmla="*/ 1710443 h 1746769"/>
                  <a:gd name="connsiteX9" fmla="*/ 13820 w 2045250"/>
                  <a:gd name="connsiteY9" fmla="*/ 962049 h 1746769"/>
                  <a:gd name="connsiteX10" fmla="*/ 182316 w 2045250"/>
                  <a:gd name="connsiteY10" fmla="*/ 0 h 1746769"/>
                  <a:gd name="connsiteX0" fmla="*/ 182316 w 2045250"/>
                  <a:gd name="connsiteY0" fmla="*/ 0 h 1746769"/>
                  <a:gd name="connsiteX1" fmla="*/ 565108 w 2045250"/>
                  <a:gd name="connsiteY1" fmla="*/ 0 h 1746769"/>
                  <a:gd name="connsiteX2" fmla="*/ 756504 w 2045250"/>
                  <a:gd name="connsiteY2" fmla="*/ 876593 h 1746769"/>
                  <a:gd name="connsiteX3" fmla="*/ 767202 w 2045250"/>
                  <a:gd name="connsiteY3" fmla="*/ 897494 h 1746769"/>
                  <a:gd name="connsiteX4" fmla="*/ 1124337 w 2045250"/>
                  <a:gd name="connsiteY4" fmla="*/ 1017255 h 1746769"/>
                  <a:gd name="connsiteX5" fmla="*/ 1859511 w 2045250"/>
                  <a:gd name="connsiteY5" fmla="*/ 820266 h 1746769"/>
                  <a:gd name="connsiteX6" fmla="*/ 2045250 w 2045250"/>
                  <a:gd name="connsiteY6" fmla="*/ 1513453 h 1746769"/>
                  <a:gd name="connsiteX7" fmla="*/ 1310076 w 2045250"/>
                  <a:gd name="connsiteY7" fmla="*/ 1710443 h 1746769"/>
                  <a:gd name="connsiteX8" fmla="*/ 13820 w 2045250"/>
                  <a:gd name="connsiteY8" fmla="*/ 962049 h 1746769"/>
                  <a:gd name="connsiteX9" fmla="*/ 182316 w 2045250"/>
                  <a:gd name="connsiteY9" fmla="*/ 0 h 1746769"/>
                  <a:gd name="connsiteX0" fmla="*/ 182316 w 2045250"/>
                  <a:gd name="connsiteY0" fmla="*/ 0 h 1746769"/>
                  <a:gd name="connsiteX1" fmla="*/ 565108 w 2045250"/>
                  <a:gd name="connsiteY1" fmla="*/ 0 h 1746769"/>
                  <a:gd name="connsiteX2" fmla="*/ 767202 w 2045250"/>
                  <a:gd name="connsiteY2" fmla="*/ 897494 h 1746769"/>
                  <a:gd name="connsiteX3" fmla="*/ 1124337 w 2045250"/>
                  <a:gd name="connsiteY3" fmla="*/ 1017255 h 1746769"/>
                  <a:gd name="connsiteX4" fmla="*/ 1859511 w 2045250"/>
                  <a:gd name="connsiteY4" fmla="*/ 820266 h 1746769"/>
                  <a:gd name="connsiteX5" fmla="*/ 2045250 w 2045250"/>
                  <a:gd name="connsiteY5" fmla="*/ 1513453 h 1746769"/>
                  <a:gd name="connsiteX6" fmla="*/ 1310076 w 2045250"/>
                  <a:gd name="connsiteY6" fmla="*/ 1710443 h 1746769"/>
                  <a:gd name="connsiteX7" fmla="*/ 13820 w 2045250"/>
                  <a:gd name="connsiteY7" fmla="*/ 962049 h 1746769"/>
                  <a:gd name="connsiteX8" fmla="*/ 182316 w 2045250"/>
                  <a:gd name="connsiteY8" fmla="*/ 0 h 1746769"/>
                  <a:gd name="connsiteX0" fmla="*/ 182316 w 2045250"/>
                  <a:gd name="connsiteY0" fmla="*/ 0 h 1746769"/>
                  <a:gd name="connsiteX1" fmla="*/ 565108 w 2045250"/>
                  <a:gd name="connsiteY1" fmla="*/ 0 h 1746769"/>
                  <a:gd name="connsiteX2" fmla="*/ 767202 w 2045250"/>
                  <a:gd name="connsiteY2" fmla="*/ 897494 h 1746769"/>
                  <a:gd name="connsiteX3" fmla="*/ 1124337 w 2045250"/>
                  <a:gd name="connsiteY3" fmla="*/ 1017255 h 1746769"/>
                  <a:gd name="connsiteX4" fmla="*/ 1859511 w 2045250"/>
                  <a:gd name="connsiteY4" fmla="*/ 820266 h 1746769"/>
                  <a:gd name="connsiteX5" fmla="*/ 2045250 w 2045250"/>
                  <a:gd name="connsiteY5" fmla="*/ 1513453 h 1746769"/>
                  <a:gd name="connsiteX6" fmla="*/ 1310076 w 2045250"/>
                  <a:gd name="connsiteY6" fmla="*/ 1710443 h 1746769"/>
                  <a:gd name="connsiteX7" fmla="*/ 13820 w 2045250"/>
                  <a:gd name="connsiteY7" fmla="*/ 962049 h 1746769"/>
                  <a:gd name="connsiteX8" fmla="*/ 182316 w 2045250"/>
                  <a:gd name="connsiteY8" fmla="*/ 0 h 1746769"/>
                  <a:gd name="connsiteX0" fmla="*/ 182316 w 2045250"/>
                  <a:gd name="connsiteY0" fmla="*/ 0 h 1746769"/>
                  <a:gd name="connsiteX1" fmla="*/ 565108 w 2045250"/>
                  <a:gd name="connsiteY1" fmla="*/ 0 h 1746769"/>
                  <a:gd name="connsiteX2" fmla="*/ 767202 w 2045250"/>
                  <a:gd name="connsiteY2" fmla="*/ 897494 h 1746769"/>
                  <a:gd name="connsiteX3" fmla="*/ 1124337 w 2045250"/>
                  <a:gd name="connsiteY3" fmla="*/ 1017255 h 1746769"/>
                  <a:gd name="connsiteX4" fmla="*/ 1859511 w 2045250"/>
                  <a:gd name="connsiteY4" fmla="*/ 820266 h 1746769"/>
                  <a:gd name="connsiteX5" fmla="*/ 2045250 w 2045250"/>
                  <a:gd name="connsiteY5" fmla="*/ 1513453 h 1746769"/>
                  <a:gd name="connsiteX6" fmla="*/ 1310076 w 2045250"/>
                  <a:gd name="connsiteY6" fmla="*/ 1710443 h 1746769"/>
                  <a:gd name="connsiteX7" fmla="*/ 13820 w 2045250"/>
                  <a:gd name="connsiteY7" fmla="*/ 962049 h 1746769"/>
                  <a:gd name="connsiteX8" fmla="*/ 182316 w 2045250"/>
                  <a:gd name="connsiteY8" fmla="*/ 0 h 1746769"/>
                  <a:gd name="connsiteX0" fmla="*/ 182316 w 2045250"/>
                  <a:gd name="connsiteY0" fmla="*/ 0 h 1746769"/>
                  <a:gd name="connsiteX1" fmla="*/ 565108 w 2045250"/>
                  <a:gd name="connsiteY1" fmla="*/ 0 h 1746769"/>
                  <a:gd name="connsiteX2" fmla="*/ 767202 w 2045250"/>
                  <a:gd name="connsiteY2" fmla="*/ 897494 h 1746769"/>
                  <a:gd name="connsiteX3" fmla="*/ 1124337 w 2045250"/>
                  <a:gd name="connsiteY3" fmla="*/ 1017255 h 1746769"/>
                  <a:gd name="connsiteX4" fmla="*/ 1859511 w 2045250"/>
                  <a:gd name="connsiteY4" fmla="*/ 820266 h 1746769"/>
                  <a:gd name="connsiteX5" fmla="*/ 2045250 w 2045250"/>
                  <a:gd name="connsiteY5" fmla="*/ 1513453 h 1746769"/>
                  <a:gd name="connsiteX6" fmla="*/ 1310076 w 2045250"/>
                  <a:gd name="connsiteY6" fmla="*/ 1710443 h 1746769"/>
                  <a:gd name="connsiteX7" fmla="*/ 13820 w 2045250"/>
                  <a:gd name="connsiteY7" fmla="*/ 962049 h 1746769"/>
                  <a:gd name="connsiteX8" fmla="*/ 182316 w 2045250"/>
                  <a:gd name="connsiteY8" fmla="*/ 0 h 1746769"/>
                  <a:gd name="connsiteX0" fmla="*/ 184315 w 2047249"/>
                  <a:gd name="connsiteY0" fmla="*/ 0 h 1746769"/>
                  <a:gd name="connsiteX1" fmla="*/ 567107 w 2047249"/>
                  <a:gd name="connsiteY1" fmla="*/ 0 h 1746769"/>
                  <a:gd name="connsiteX2" fmla="*/ 769201 w 2047249"/>
                  <a:gd name="connsiteY2" fmla="*/ 897494 h 1746769"/>
                  <a:gd name="connsiteX3" fmla="*/ 1126336 w 2047249"/>
                  <a:gd name="connsiteY3" fmla="*/ 1017255 h 1746769"/>
                  <a:gd name="connsiteX4" fmla="*/ 1861510 w 2047249"/>
                  <a:gd name="connsiteY4" fmla="*/ 820266 h 1746769"/>
                  <a:gd name="connsiteX5" fmla="*/ 2047249 w 2047249"/>
                  <a:gd name="connsiteY5" fmla="*/ 1513453 h 1746769"/>
                  <a:gd name="connsiteX6" fmla="*/ 1312075 w 2047249"/>
                  <a:gd name="connsiteY6" fmla="*/ 1710443 h 1746769"/>
                  <a:gd name="connsiteX7" fmla="*/ 15819 w 2047249"/>
                  <a:gd name="connsiteY7" fmla="*/ 962049 h 1746769"/>
                  <a:gd name="connsiteX8" fmla="*/ 184315 w 2047249"/>
                  <a:gd name="connsiteY8" fmla="*/ 0 h 1746769"/>
                  <a:gd name="connsiteX0" fmla="*/ 184315 w 2047249"/>
                  <a:gd name="connsiteY0" fmla="*/ 0 h 1746769"/>
                  <a:gd name="connsiteX1" fmla="*/ 567933 w 2047249"/>
                  <a:gd name="connsiteY1" fmla="*/ 49084 h 1746769"/>
                  <a:gd name="connsiteX2" fmla="*/ 769201 w 2047249"/>
                  <a:gd name="connsiteY2" fmla="*/ 897494 h 1746769"/>
                  <a:gd name="connsiteX3" fmla="*/ 1126336 w 2047249"/>
                  <a:gd name="connsiteY3" fmla="*/ 1017255 h 1746769"/>
                  <a:gd name="connsiteX4" fmla="*/ 1861510 w 2047249"/>
                  <a:gd name="connsiteY4" fmla="*/ 820266 h 1746769"/>
                  <a:gd name="connsiteX5" fmla="*/ 2047249 w 2047249"/>
                  <a:gd name="connsiteY5" fmla="*/ 1513453 h 1746769"/>
                  <a:gd name="connsiteX6" fmla="*/ 1312075 w 2047249"/>
                  <a:gd name="connsiteY6" fmla="*/ 1710443 h 1746769"/>
                  <a:gd name="connsiteX7" fmla="*/ 15819 w 2047249"/>
                  <a:gd name="connsiteY7" fmla="*/ 962049 h 1746769"/>
                  <a:gd name="connsiteX8" fmla="*/ 184315 w 2047249"/>
                  <a:gd name="connsiteY8" fmla="*/ 0 h 1746769"/>
                  <a:gd name="connsiteX0" fmla="*/ 184315 w 2047249"/>
                  <a:gd name="connsiteY0" fmla="*/ 0 h 1746769"/>
                  <a:gd name="connsiteX1" fmla="*/ 567933 w 2047249"/>
                  <a:gd name="connsiteY1" fmla="*/ 49084 h 1746769"/>
                  <a:gd name="connsiteX2" fmla="*/ 769201 w 2047249"/>
                  <a:gd name="connsiteY2" fmla="*/ 897494 h 1746769"/>
                  <a:gd name="connsiteX3" fmla="*/ 1126336 w 2047249"/>
                  <a:gd name="connsiteY3" fmla="*/ 1017255 h 1746769"/>
                  <a:gd name="connsiteX4" fmla="*/ 1861510 w 2047249"/>
                  <a:gd name="connsiteY4" fmla="*/ 820266 h 1746769"/>
                  <a:gd name="connsiteX5" fmla="*/ 2047249 w 2047249"/>
                  <a:gd name="connsiteY5" fmla="*/ 1513453 h 1746769"/>
                  <a:gd name="connsiteX6" fmla="*/ 1312075 w 2047249"/>
                  <a:gd name="connsiteY6" fmla="*/ 1710443 h 1746769"/>
                  <a:gd name="connsiteX7" fmla="*/ 15819 w 2047249"/>
                  <a:gd name="connsiteY7" fmla="*/ 962049 h 1746769"/>
                  <a:gd name="connsiteX8" fmla="*/ 184315 w 2047249"/>
                  <a:gd name="connsiteY8" fmla="*/ 0 h 1746769"/>
                  <a:gd name="connsiteX0" fmla="*/ 184315 w 2047249"/>
                  <a:gd name="connsiteY0" fmla="*/ 90341 h 1837110"/>
                  <a:gd name="connsiteX1" fmla="*/ 408220 w 2047249"/>
                  <a:gd name="connsiteY1" fmla="*/ 458 h 1837110"/>
                  <a:gd name="connsiteX2" fmla="*/ 567933 w 2047249"/>
                  <a:gd name="connsiteY2" fmla="*/ 139425 h 1837110"/>
                  <a:gd name="connsiteX3" fmla="*/ 769201 w 2047249"/>
                  <a:gd name="connsiteY3" fmla="*/ 987835 h 1837110"/>
                  <a:gd name="connsiteX4" fmla="*/ 1126336 w 2047249"/>
                  <a:gd name="connsiteY4" fmla="*/ 1107596 h 1837110"/>
                  <a:gd name="connsiteX5" fmla="*/ 1861510 w 2047249"/>
                  <a:gd name="connsiteY5" fmla="*/ 910607 h 1837110"/>
                  <a:gd name="connsiteX6" fmla="*/ 2047249 w 2047249"/>
                  <a:gd name="connsiteY6" fmla="*/ 1603794 h 1837110"/>
                  <a:gd name="connsiteX7" fmla="*/ 1312075 w 2047249"/>
                  <a:gd name="connsiteY7" fmla="*/ 1800784 h 1837110"/>
                  <a:gd name="connsiteX8" fmla="*/ 15819 w 2047249"/>
                  <a:gd name="connsiteY8" fmla="*/ 1052390 h 1837110"/>
                  <a:gd name="connsiteX9" fmla="*/ 184315 w 2047249"/>
                  <a:gd name="connsiteY9" fmla="*/ 90341 h 1837110"/>
                  <a:gd name="connsiteX0" fmla="*/ 184315 w 2047249"/>
                  <a:gd name="connsiteY0" fmla="*/ 91450 h 1838219"/>
                  <a:gd name="connsiteX1" fmla="*/ 408220 w 2047249"/>
                  <a:gd name="connsiteY1" fmla="*/ 1567 h 1838219"/>
                  <a:gd name="connsiteX2" fmla="*/ 567933 w 2047249"/>
                  <a:gd name="connsiteY2" fmla="*/ 140534 h 1838219"/>
                  <a:gd name="connsiteX3" fmla="*/ 769201 w 2047249"/>
                  <a:gd name="connsiteY3" fmla="*/ 988944 h 1838219"/>
                  <a:gd name="connsiteX4" fmla="*/ 1126336 w 2047249"/>
                  <a:gd name="connsiteY4" fmla="*/ 1108705 h 1838219"/>
                  <a:gd name="connsiteX5" fmla="*/ 1861510 w 2047249"/>
                  <a:gd name="connsiteY5" fmla="*/ 911716 h 1838219"/>
                  <a:gd name="connsiteX6" fmla="*/ 2047249 w 2047249"/>
                  <a:gd name="connsiteY6" fmla="*/ 1604903 h 1838219"/>
                  <a:gd name="connsiteX7" fmla="*/ 1312075 w 2047249"/>
                  <a:gd name="connsiteY7" fmla="*/ 1801893 h 1838219"/>
                  <a:gd name="connsiteX8" fmla="*/ 15819 w 2047249"/>
                  <a:gd name="connsiteY8" fmla="*/ 1053499 h 1838219"/>
                  <a:gd name="connsiteX9" fmla="*/ 184315 w 2047249"/>
                  <a:gd name="connsiteY9" fmla="*/ 91450 h 1838219"/>
                  <a:gd name="connsiteX0" fmla="*/ 181695 w 2044629"/>
                  <a:gd name="connsiteY0" fmla="*/ 93391 h 1840160"/>
                  <a:gd name="connsiteX1" fmla="*/ 405600 w 2044629"/>
                  <a:gd name="connsiteY1" fmla="*/ 3508 h 1840160"/>
                  <a:gd name="connsiteX2" fmla="*/ 565313 w 2044629"/>
                  <a:gd name="connsiteY2" fmla="*/ 142475 h 1840160"/>
                  <a:gd name="connsiteX3" fmla="*/ 766581 w 2044629"/>
                  <a:gd name="connsiteY3" fmla="*/ 990885 h 1840160"/>
                  <a:gd name="connsiteX4" fmla="*/ 1123716 w 2044629"/>
                  <a:gd name="connsiteY4" fmla="*/ 1110646 h 1840160"/>
                  <a:gd name="connsiteX5" fmla="*/ 1858890 w 2044629"/>
                  <a:gd name="connsiteY5" fmla="*/ 913657 h 1840160"/>
                  <a:gd name="connsiteX6" fmla="*/ 2044629 w 2044629"/>
                  <a:gd name="connsiteY6" fmla="*/ 1606844 h 1840160"/>
                  <a:gd name="connsiteX7" fmla="*/ 1309455 w 2044629"/>
                  <a:gd name="connsiteY7" fmla="*/ 1803834 h 1840160"/>
                  <a:gd name="connsiteX8" fmla="*/ 13199 w 2044629"/>
                  <a:gd name="connsiteY8" fmla="*/ 1055440 h 1840160"/>
                  <a:gd name="connsiteX9" fmla="*/ 181695 w 2044629"/>
                  <a:gd name="connsiteY9" fmla="*/ 93391 h 1840160"/>
                  <a:gd name="connsiteX0" fmla="*/ 181695 w 2044629"/>
                  <a:gd name="connsiteY0" fmla="*/ 93391 h 1840160"/>
                  <a:gd name="connsiteX1" fmla="*/ 405600 w 2044629"/>
                  <a:gd name="connsiteY1" fmla="*/ 3508 h 1840160"/>
                  <a:gd name="connsiteX2" fmla="*/ 565313 w 2044629"/>
                  <a:gd name="connsiteY2" fmla="*/ 142475 h 1840160"/>
                  <a:gd name="connsiteX3" fmla="*/ 766581 w 2044629"/>
                  <a:gd name="connsiteY3" fmla="*/ 990885 h 1840160"/>
                  <a:gd name="connsiteX4" fmla="*/ 1123716 w 2044629"/>
                  <a:gd name="connsiteY4" fmla="*/ 1110646 h 1840160"/>
                  <a:gd name="connsiteX5" fmla="*/ 1858890 w 2044629"/>
                  <a:gd name="connsiteY5" fmla="*/ 913657 h 1840160"/>
                  <a:gd name="connsiteX6" fmla="*/ 2044629 w 2044629"/>
                  <a:gd name="connsiteY6" fmla="*/ 1606844 h 1840160"/>
                  <a:gd name="connsiteX7" fmla="*/ 1309455 w 2044629"/>
                  <a:gd name="connsiteY7" fmla="*/ 1803834 h 1840160"/>
                  <a:gd name="connsiteX8" fmla="*/ 13199 w 2044629"/>
                  <a:gd name="connsiteY8" fmla="*/ 1055440 h 1840160"/>
                  <a:gd name="connsiteX9" fmla="*/ 181695 w 2044629"/>
                  <a:gd name="connsiteY9" fmla="*/ 93391 h 1840160"/>
                  <a:gd name="connsiteX0" fmla="*/ 182870 w 2045804"/>
                  <a:gd name="connsiteY0" fmla="*/ 159250 h 1906019"/>
                  <a:gd name="connsiteX1" fmla="*/ 423890 w 2045804"/>
                  <a:gd name="connsiteY1" fmla="*/ 9874 h 1906019"/>
                  <a:gd name="connsiteX2" fmla="*/ 566488 w 2045804"/>
                  <a:gd name="connsiteY2" fmla="*/ 208334 h 1906019"/>
                  <a:gd name="connsiteX3" fmla="*/ 767756 w 2045804"/>
                  <a:gd name="connsiteY3" fmla="*/ 1056744 h 1906019"/>
                  <a:gd name="connsiteX4" fmla="*/ 1124891 w 2045804"/>
                  <a:gd name="connsiteY4" fmla="*/ 1176505 h 1906019"/>
                  <a:gd name="connsiteX5" fmla="*/ 1860065 w 2045804"/>
                  <a:gd name="connsiteY5" fmla="*/ 979516 h 1906019"/>
                  <a:gd name="connsiteX6" fmla="*/ 2045804 w 2045804"/>
                  <a:gd name="connsiteY6" fmla="*/ 1672703 h 1906019"/>
                  <a:gd name="connsiteX7" fmla="*/ 1310630 w 2045804"/>
                  <a:gd name="connsiteY7" fmla="*/ 1869693 h 1906019"/>
                  <a:gd name="connsiteX8" fmla="*/ 14374 w 2045804"/>
                  <a:gd name="connsiteY8" fmla="*/ 1121299 h 1906019"/>
                  <a:gd name="connsiteX9" fmla="*/ 182870 w 2045804"/>
                  <a:gd name="connsiteY9" fmla="*/ 159250 h 1906019"/>
                  <a:gd name="connsiteX0" fmla="*/ 182870 w 2045804"/>
                  <a:gd name="connsiteY0" fmla="*/ 157295 h 1904064"/>
                  <a:gd name="connsiteX1" fmla="*/ 423890 w 2045804"/>
                  <a:gd name="connsiteY1" fmla="*/ 7919 h 1904064"/>
                  <a:gd name="connsiteX2" fmla="*/ 566488 w 2045804"/>
                  <a:gd name="connsiteY2" fmla="*/ 206379 h 1904064"/>
                  <a:gd name="connsiteX3" fmla="*/ 767756 w 2045804"/>
                  <a:gd name="connsiteY3" fmla="*/ 1054789 h 1904064"/>
                  <a:gd name="connsiteX4" fmla="*/ 1124891 w 2045804"/>
                  <a:gd name="connsiteY4" fmla="*/ 1174550 h 1904064"/>
                  <a:gd name="connsiteX5" fmla="*/ 1860065 w 2045804"/>
                  <a:gd name="connsiteY5" fmla="*/ 977561 h 1904064"/>
                  <a:gd name="connsiteX6" fmla="*/ 2045804 w 2045804"/>
                  <a:gd name="connsiteY6" fmla="*/ 1670748 h 1904064"/>
                  <a:gd name="connsiteX7" fmla="*/ 1310630 w 2045804"/>
                  <a:gd name="connsiteY7" fmla="*/ 1867738 h 1904064"/>
                  <a:gd name="connsiteX8" fmla="*/ 14374 w 2045804"/>
                  <a:gd name="connsiteY8" fmla="*/ 1119344 h 1904064"/>
                  <a:gd name="connsiteX9" fmla="*/ 182870 w 2045804"/>
                  <a:gd name="connsiteY9" fmla="*/ 157295 h 1904064"/>
                  <a:gd name="connsiteX0" fmla="*/ 182870 w 2045804"/>
                  <a:gd name="connsiteY0" fmla="*/ 157295 h 1904064"/>
                  <a:gd name="connsiteX1" fmla="*/ 423890 w 2045804"/>
                  <a:gd name="connsiteY1" fmla="*/ 7919 h 1904064"/>
                  <a:gd name="connsiteX2" fmla="*/ 566488 w 2045804"/>
                  <a:gd name="connsiteY2" fmla="*/ 206379 h 1904064"/>
                  <a:gd name="connsiteX3" fmla="*/ 767756 w 2045804"/>
                  <a:gd name="connsiteY3" fmla="*/ 1054789 h 1904064"/>
                  <a:gd name="connsiteX4" fmla="*/ 1124891 w 2045804"/>
                  <a:gd name="connsiteY4" fmla="*/ 1174550 h 1904064"/>
                  <a:gd name="connsiteX5" fmla="*/ 1860065 w 2045804"/>
                  <a:gd name="connsiteY5" fmla="*/ 977561 h 1904064"/>
                  <a:gd name="connsiteX6" fmla="*/ 2045804 w 2045804"/>
                  <a:gd name="connsiteY6" fmla="*/ 1670748 h 1904064"/>
                  <a:gd name="connsiteX7" fmla="*/ 1310630 w 2045804"/>
                  <a:gd name="connsiteY7" fmla="*/ 1867738 h 1904064"/>
                  <a:gd name="connsiteX8" fmla="*/ 14374 w 2045804"/>
                  <a:gd name="connsiteY8" fmla="*/ 1119344 h 1904064"/>
                  <a:gd name="connsiteX9" fmla="*/ 182870 w 2045804"/>
                  <a:gd name="connsiteY9" fmla="*/ 157295 h 1904064"/>
                  <a:gd name="connsiteX0" fmla="*/ 182832 w 2045766"/>
                  <a:gd name="connsiteY0" fmla="*/ 199095 h 1945864"/>
                  <a:gd name="connsiteX1" fmla="*/ 420157 w 2045766"/>
                  <a:gd name="connsiteY1" fmla="*/ 2970 h 1945864"/>
                  <a:gd name="connsiteX2" fmla="*/ 566450 w 2045766"/>
                  <a:gd name="connsiteY2" fmla="*/ 248179 h 1945864"/>
                  <a:gd name="connsiteX3" fmla="*/ 767718 w 2045766"/>
                  <a:gd name="connsiteY3" fmla="*/ 1096589 h 1945864"/>
                  <a:gd name="connsiteX4" fmla="*/ 1124853 w 2045766"/>
                  <a:gd name="connsiteY4" fmla="*/ 1216350 h 1945864"/>
                  <a:gd name="connsiteX5" fmla="*/ 1860027 w 2045766"/>
                  <a:gd name="connsiteY5" fmla="*/ 1019361 h 1945864"/>
                  <a:gd name="connsiteX6" fmla="*/ 2045766 w 2045766"/>
                  <a:gd name="connsiteY6" fmla="*/ 1712548 h 1945864"/>
                  <a:gd name="connsiteX7" fmla="*/ 1310592 w 2045766"/>
                  <a:gd name="connsiteY7" fmla="*/ 1909538 h 1945864"/>
                  <a:gd name="connsiteX8" fmla="*/ 14336 w 2045766"/>
                  <a:gd name="connsiteY8" fmla="*/ 1161144 h 1945864"/>
                  <a:gd name="connsiteX9" fmla="*/ 182832 w 2045766"/>
                  <a:gd name="connsiteY9" fmla="*/ 199095 h 1945864"/>
                  <a:gd name="connsiteX0" fmla="*/ 182832 w 2045766"/>
                  <a:gd name="connsiteY0" fmla="*/ 199022 h 1945791"/>
                  <a:gd name="connsiteX1" fmla="*/ 420157 w 2045766"/>
                  <a:gd name="connsiteY1" fmla="*/ 2897 h 1945791"/>
                  <a:gd name="connsiteX2" fmla="*/ 566450 w 2045766"/>
                  <a:gd name="connsiteY2" fmla="*/ 248106 h 1945791"/>
                  <a:gd name="connsiteX3" fmla="*/ 767718 w 2045766"/>
                  <a:gd name="connsiteY3" fmla="*/ 1096516 h 1945791"/>
                  <a:gd name="connsiteX4" fmla="*/ 1124853 w 2045766"/>
                  <a:gd name="connsiteY4" fmla="*/ 1216277 h 1945791"/>
                  <a:gd name="connsiteX5" fmla="*/ 1860027 w 2045766"/>
                  <a:gd name="connsiteY5" fmla="*/ 1019288 h 1945791"/>
                  <a:gd name="connsiteX6" fmla="*/ 2045766 w 2045766"/>
                  <a:gd name="connsiteY6" fmla="*/ 1712475 h 1945791"/>
                  <a:gd name="connsiteX7" fmla="*/ 1310592 w 2045766"/>
                  <a:gd name="connsiteY7" fmla="*/ 1909465 h 1945791"/>
                  <a:gd name="connsiteX8" fmla="*/ 14336 w 2045766"/>
                  <a:gd name="connsiteY8" fmla="*/ 1161071 h 1945791"/>
                  <a:gd name="connsiteX9" fmla="*/ 182832 w 2045766"/>
                  <a:gd name="connsiteY9" fmla="*/ 199022 h 1945791"/>
                  <a:gd name="connsiteX0" fmla="*/ 182832 w 2045766"/>
                  <a:gd name="connsiteY0" fmla="*/ 199022 h 1945791"/>
                  <a:gd name="connsiteX1" fmla="*/ 420157 w 2045766"/>
                  <a:gd name="connsiteY1" fmla="*/ 2897 h 1945791"/>
                  <a:gd name="connsiteX2" fmla="*/ 566450 w 2045766"/>
                  <a:gd name="connsiteY2" fmla="*/ 248106 h 1945791"/>
                  <a:gd name="connsiteX3" fmla="*/ 767718 w 2045766"/>
                  <a:gd name="connsiteY3" fmla="*/ 1096516 h 1945791"/>
                  <a:gd name="connsiteX4" fmla="*/ 1124853 w 2045766"/>
                  <a:gd name="connsiteY4" fmla="*/ 1216277 h 1945791"/>
                  <a:gd name="connsiteX5" fmla="*/ 1860027 w 2045766"/>
                  <a:gd name="connsiteY5" fmla="*/ 1019288 h 1945791"/>
                  <a:gd name="connsiteX6" fmla="*/ 2045766 w 2045766"/>
                  <a:gd name="connsiteY6" fmla="*/ 1712475 h 1945791"/>
                  <a:gd name="connsiteX7" fmla="*/ 1310592 w 2045766"/>
                  <a:gd name="connsiteY7" fmla="*/ 1909465 h 1945791"/>
                  <a:gd name="connsiteX8" fmla="*/ 14336 w 2045766"/>
                  <a:gd name="connsiteY8" fmla="*/ 1161071 h 1945791"/>
                  <a:gd name="connsiteX9" fmla="*/ 182832 w 2045766"/>
                  <a:gd name="connsiteY9" fmla="*/ 199022 h 1945791"/>
                  <a:gd name="connsiteX0" fmla="*/ 182832 w 2045766"/>
                  <a:gd name="connsiteY0" fmla="*/ 199794 h 1946563"/>
                  <a:gd name="connsiteX1" fmla="*/ 420157 w 2045766"/>
                  <a:gd name="connsiteY1" fmla="*/ 3669 h 1946563"/>
                  <a:gd name="connsiteX2" fmla="*/ 566450 w 2045766"/>
                  <a:gd name="connsiteY2" fmla="*/ 248878 h 1946563"/>
                  <a:gd name="connsiteX3" fmla="*/ 767718 w 2045766"/>
                  <a:gd name="connsiteY3" fmla="*/ 1097288 h 1946563"/>
                  <a:gd name="connsiteX4" fmla="*/ 1124853 w 2045766"/>
                  <a:gd name="connsiteY4" fmla="*/ 1217049 h 1946563"/>
                  <a:gd name="connsiteX5" fmla="*/ 1860027 w 2045766"/>
                  <a:gd name="connsiteY5" fmla="*/ 1020060 h 1946563"/>
                  <a:gd name="connsiteX6" fmla="*/ 2045766 w 2045766"/>
                  <a:gd name="connsiteY6" fmla="*/ 1713247 h 1946563"/>
                  <a:gd name="connsiteX7" fmla="*/ 1310592 w 2045766"/>
                  <a:gd name="connsiteY7" fmla="*/ 1910237 h 1946563"/>
                  <a:gd name="connsiteX8" fmla="*/ 14336 w 2045766"/>
                  <a:gd name="connsiteY8" fmla="*/ 1161843 h 1946563"/>
                  <a:gd name="connsiteX9" fmla="*/ 182832 w 2045766"/>
                  <a:gd name="connsiteY9" fmla="*/ 199794 h 1946563"/>
                  <a:gd name="connsiteX0" fmla="*/ 182832 w 2045766"/>
                  <a:gd name="connsiteY0" fmla="*/ 202701 h 1949470"/>
                  <a:gd name="connsiteX1" fmla="*/ 426718 w 2045766"/>
                  <a:gd name="connsiteY1" fmla="*/ 3409 h 1949470"/>
                  <a:gd name="connsiteX2" fmla="*/ 566450 w 2045766"/>
                  <a:gd name="connsiteY2" fmla="*/ 251785 h 1949470"/>
                  <a:gd name="connsiteX3" fmla="*/ 767718 w 2045766"/>
                  <a:gd name="connsiteY3" fmla="*/ 1100195 h 1949470"/>
                  <a:gd name="connsiteX4" fmla="*/ 1124853 w 2045766"/>
                  <a:gd name="connsiteY4" fmla="*/ 1219956 h 1949470"/>
                  <a:gd name="connsiteX5" fmla="*/ 1860027 w 2045766"/>
                  <a:gd name="connsiteY5" fmla="*/ 1022967 h 1949470"/>
                  <a:gd name="connsiteX6" fmla="*/ 2045766 w 2045766"/>
                  <a:gd name="connsiteY6" fmla="*/ 1716154 h 1949470"/>
                  <a:gd name="connsiteX7" fmla="*/ 1310592 w 2045766"/>
                  <a:gd name="connsiteY7" fmla="*/ 1913144 h 1949470"/>
                  <a:gd name="connsiteX8" fmla="*/ 14336 w 2045766"/>
                  <a:gd name="connsiteY8" fmla="*/ 1164750 h 1949470"/>
                  <a:gd name="connsiteX9" fmla="*/ 182832 w 2045766"/>
                  <a:gd name="connsiteY9" fmla="*/ 202701 h 1949470"/>
                  <a:gd name="connsiteX0" fmla="*/ 182832 w 2045766"/>
                  <a:gd name="connsiteY0" fmla="*/ 202701 h 1949470"/>
                  <a:gd name="connsiteX1" fmla="*/ 426718 w 2045766"/>
                  <a:gd name="connsiteY1" fmla="*/ 3409 h 1949470"/>
                  <a:gd name="connsiteX2" fmla="*/ 566450 w 2045766"/>
                  <a:gd name="connsiteY2" fmla="*/ 251785 h 1949470"/>
                  <a:gd name="connsiteX3" fmla="*/ 767718 w 2045766"/>
                  <a:gd name="connsiteY3" fmla="*/ 1100195 h 1949470"/>
                  <a:gd name="connsiteX4" fmla="*/ 1124853 w 2045766"/>
                  <a:gd name="connsiteY4" fmla="*/ 1219956 h 1949470"/>
                  <a:gd name="connsiteX5" fmla="*/ 1860027 w 2045766"/>
                  <a:gd name="connsiteY5" fmla="*/ 1022967 h 1949470"/>
                  <a:gd name="connsiteX6" fmla="*/ 2045766 w 2045766"/>
                  <a:gd name="connsiteY6" fmla="*/ 1716154 h 1949470"/>
                  <a:gd name="connsiteX7" fmla="*/ 1310592 w 2045766"/>
                  <a:gd name="connsiteY7" fmla="*/ 1913144 h 1949470"/>
                  <a:gd name="connsiteX8" fmla="*/ 14336 w 2045766"/>
                  <a:gd name="connsiteY8" fmla="*/ 1164750 h 1949470"/>
                  <a:gd name="connsiteX9" fmla="*/ 182832 w 2045766"/>
                  <a:gd name="connsiteY9" fmla="*/ 202701 h 1949470"/>
                  <a:gd name="connsiteX0" fmla="*/ 182832 w 2045766"/>
                  <a:gd name="connsiteY0" fmla="*/ 220877 h 1967646"/>
                  <a:gd name="connsiteX1" fmla="*/ 522552 w 2045766"/>
                  <a:gd name="connsiteY1" fmla="*/ 2280 h 1967646"/>
                  <a:gd name="connsiteX2" fmla="*/ 566450 w 2045766"/>
                  <a:gd name="connsiteY2" fmla="*/ 269961 h 1967646"/>
                  <a:gd name="connsiteX3" fmla="*/ 767718 w 2045766"/>
                  <a:gd name="connsiteY3" fmla="*/ 1118371 h 1967646"/>
                  <a:gd name="connsiteX4" fmla="*/ 1124853 w 2045766"/>
                  <a:gd name="connsiteY4" fmla="*/ 1238132 h 1967646"/>
                  <a:gd name="connsiteX5" fmla="*/ 1860027 w 2045766"/>
                  <a:gd name="connsiteY5" fmla="*/ 1041143 h 1967646"/>
                  <a:gd name="connsiteX6" fmla="*/ 2045766 w 2045766"/>
                  <a:gd name="connsiteY6" fmla="*/ 1734330 h 1967646"/>
                  <a:gd name="connsiteX7" fmla="*/ 1310592 w 2045766"/>
                  <a:gd name="connsiteY7" fmla="*/ 1931320 h 1967646"/>
                  <a:gd name="connsiteX8" fmla="*/ 14336 w 2045766"/>
                  <a:gd name="connsiteY8" fmla="*/ 1182926 h 1967646"/>
                  <a:gd name="connsiteX9" fmla="*/ 182832 w 2045766"/>
                  <a:gd name="connsiteY9" fmla="*/ 220877 h 1967646"/>
                  <a:gd name="connsiteX0" fmla="*/ 182832 w 2045766"/>
                  <a:gd name="connsiteY0" fmla="*/ 222461 h 1969230"/>
                  <a:gd name="connsiteX1" fmla="*/ 522552 w 2045766"/>
                  <a:gd name="connsiteY1" fmla="*/ 3864 h 1969230"/>
                  <a:gd name="connsiteX2" fmla="*/ 566450 w 2045766"/>
                  <a:gd name="connsiteY2" fmla="*/ 271545 h 1969230"/>
                  <a:gd name="connsiteX3" fmla="*/ 767718 w 2045766"/>
                  <a:gd name="connsiteY3" fmla="*/ 1119955 h 1969230"/>
                  <a:gd name="connsiteX4" fmla="*/ 1124853 w 2045766"/>
                  <a:gd name="connsiteY4" fmla="*/ 1239716 h 1969230"/>
                  <a:gd name="connsiteX5" fmla="*/ 1860027 w 2045766"/>
                  <a:gd name="connsiteY5" fmla="*/ 1042727 h 1969230"/>
                  <a:gd name="connsiteX6" fmla="*/ 2045766 w 2045766"/>
                  <a:gd name="connsiteY6" fmla="*/ 1735914 h 1969230"/>
                  <a:gd name="connsiteX7" fmla="*/ 1310592 w 2045766"/>
                  <a:gd name="connsiteY7" fmla="*/ 1932904 h 1969230"/>
                  <a:gd name="connsiteX8" fmla="*/ 14336 w 2045766"/>
                  <a:gd name="connsiteY8" fmla="*/ 1184510 h 1969230"/>
                  <a:gd name="connsiteX9" fmla="*/ 182832 w 2045766"/>
                  <a:gd name="connsiteY9" fmla="*/ 222461 h 1969230"/>
                  <a:gd name="connsiteX0" fmla="*/ 182832 w 2045766"/>
                  <a:gd name="connsiteY0" fmla="*/ 181019 h 1927788"/>
                  <a:gd name="connsiteX1" fmla="*/ 431773 w 2045766"/>
                  <a:gd name="connsiteY1" fmla="*/ 8946 h 1927788"/>
                  <a:gd name="connsiteX2" fmla="*/ 566450 w 2045766"/>
                  <a:gd name="connsiteY2" fmla="*/ 230103 h 1927788"/>
                  <a:gd name="connsiteX3" fmla="*/ 767718 w 2045766"/>
                  <a:gd name="connsiteY3" fmla="*/ 1078513 h 1927788"/>
                  <a:gd name="connsiteX4" fmla="*/ 1124853 w 2045766"/>
                  <a:gd name="connsiteY4" fmla="*/ 1198274 h 1927788"/>
                  <a:gd name="connsiteX5" fmla="*/ 1860027 w 2045766"/>
                  <a:gd name="connsiteY5" fmla="*/ 1001285 h 1927788"/>
                  <a:gd name="connsiteX6" fmla="*/ 2045766 w 2045766"/>
                  <a:gd name="connsiteY6" fmla="*/ 1694472 h 1927788"/>
                  <a:gd name="connsiteX7" fmla="*/ 1310592 w 2045766"/>
                  <a:gd name="connsiteY7" fmla="*/ 1891462 h 1927788"/>
                  <a:gd name="connsiteX8" fmla="*/ 14336 w 2045766"/>
                  <a:gd name="connsiteY8" fmla="*/ 1143068 h 1927788"/>
                  <a:gd name="connsiteX9" fmla="*/ 182832 w 2045766"/>
                  <a:gd name="connsiteY9" fmla="*/ 181019 h 1927788"/>
                  <a:gd name="connsiteX0" fmla="*/ 182832 w 2045766"/>
                  <a:gd name="connsiteY0" fmla="*/ 181019 h 1927788"/>
                  <a:gd name="connsiteX1" fmla="*/ 431773 w 2045766"/>
                  <a:gd name="connsiteY1" fmla="*/ 8946 h 1927788"/>
                  <a:gd name="connsiteX2" fmla="*/ 566450 w 2045766"/>
                  <a:gd name="connsiteY2" fmla="*/ 230103 h 1927788"/>
                  <a:gd name="connsiteX3" fmla="*/ 767718 w 2045766"/>
                  <a:gd name="connsiteY3" fmla="*/ 1078513 h 1927788"/>
                  <a:gd name="connsiteX4" fmla="*/ 1124853 w 2045766"/>
                  <a:gd name="connsiteY4" fmla="*/ 1198274 h 1927788"/>
                  <a:gd name="connsiteX5" fmla="*/ 1860027 w 2045766"/>
                  <a:gd name="connsiteY5" fmla="*/ 1001285 h 1927788"/>
                  <a:gd name="connsiteX6" fmla="*/ 2045766 w 2045766"/>
                  <a:gd name="connsiteY6" fmla="*/ 1694472 h 1927788"/>
                  <a:gd name="connsiteX7" fmla="*/ 1310592 w 2045766"/>
                  <a:gd name="connsiteY7" fmla="*/ 1891462 h 1927788"/>
                  <a:gd name="connsiteX8" fmla="*/ 14336 w 2045766"/>
                  <a:gd name="connsiteY8" fmla="*/ 1143068 h 1927788"/>
                  <a:gd name="connsiteX9" fmla="*/ 182832 w 2045766"/>
                  <a:gd name="connsiteY9" fmla="*/ 181019 h 1927788"/>
                  <a:gd name="connsiteX0" fmla="*/ 182832 w 2045766"/>
                  <a:gd name="connsiteY0" fmla="*/ 181019 h 1927788"/>
                  <a:gd name="connsiteX1" fmla="*/ 431773 w 2045766"/>
                  <a:gd name="connsiteY1" fmla="*/ 8946 h 1927788"/>
                  <a:gd name="connsiteX2" fmla="*/ 566450 w 2045766"/>
                  <a:gd name="connsiteY2" fmla="*/ 230103 h 1927788"/>
                  <a:gd name="connsiteX3" fmla="*/ 767718 w 2045766"/>
                  <a:gd name="connsiteY3" fmla="*/ 1078513 h 1927788"/>
                  <a:gd name="connsiteX4" fmla="*/ 1124853 w 2045766"/>
                  <a:gd name="connsiteY4" fmla="*/ 1198274 h 1927788"/>
                  <a:gd name="connsiteX5" fmla="*/ 1860027 w 2045766"/>
                  <a:gd name="connsiteY5" fmla="*/ 1001285 h 1927788"/>
                  <a:gd name="connsiteX6" fmla="*/ 2045766 w 2045766"/>
                  <a:gd name="connsiteY6" fmla="*/ 1694472 h 1927788"/>
                  <a:gd name="connsiteX7" fmla="*/ 1310592 w 2045766"/>
                  <a:gd name="connsiteY7" fmla="*/ 1891462 h 1927788"/>
                  <a:gd name="connsiteX8" fmla="*/ 14336 w 2045766"/>
                  <a:gd name="connsiteY8" fmla="*/ 1143068 h 1927788"/>
                  <a:gd name="connsiteX9" fmla="*/ 182832 w 2045766"/>
                  <a:gd name="connsiteY9" fmla="*/ 181019 h 19277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045766" h="1927788">
                    <a:moveTo>
                      <a:pt x="182832" y="181019"/>
                    </a:moveTo>
                    <a:cubicBezTo>
                      <a:pt x="228904" y="-23169"/>
                      <a:pt x="322741" y="-7746"/>
                      <a:pt x="431773" y="8946"/>
                    </a:cubicBezTo>
                    <a:cubicBezTo>
                      <a:pt x="540805" y="25638"/>
                      <a:pt x="564961" y="50243"/>
                      <a:pt x="566450" y="230103"/>
                    </a:cubicBezTo>
                    <a:cubicBezTo>
                      <a:pt x="567939" y="409963"/>
                      <a:pt x="666524" y="965910"/>
                      <a:pt x="767718" y="1078513"/>
                    </a:cubicBezTo>
                    <a:cubicBezTo>
                      <a:pt x="849337" y="1183257"/>
                      <a:pt x="988519" y="1234804"/>
                      <a:pt x="1124853" y="1198274"/>
                    </a:cubicBezTo>
                    <a:lnTo>
                      <a:pt x="1860027" y="1001285"/>
                    </a:lnTo>
                    <a:lnTo>
                      <a:pt x="2045766" y="1694472"/>
                    </a:lnTo>
                    <a:lnTo>
                      <a:pt x="1310592" y="1891462"/>
                    </a:lnTo>
                    <a:cubicBezTo>
                      <a:pt x="745978" y="2042750"/>
                      <a:pt x="165624" y="1707682"/>
                      <a:pt x="14336" y="1143068"/>
                    </a:cubicBezTo>
                    <a:cubicBezTo>
                      <a:pt x="-49226" y="881584"/>
                      <a:pt x="115195" y="374048"/>
                      <a:pt x="182832" y="181019"/>
                    </a:cubicBezTo>
                    <a:close/>
                  </a:path>
                </a:pathLst>
              </a:custGeom>
              <a:solidFill>
                <a:srgbClr val="ED7D31">
                  <a:lumMod val="75000"/>
                </a:srgbClr>
              </a:solidFill>
              <a:ln w="38100" cap="rnd" cmpd="sng" algn="ctr">
                <a:solidFill>
                  <a:sysClr val="windowText" lastClr="000000"/>
                </a:solidFill>
                <a:prstDash val="solid"/>
                <a:rou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161" name="フリーフォーム: 図形 1160">
                <a:extLst>
                  <a:ext uri="{FF2B5EF4-FFF2-40B4-BE49-F238E27FC236}">
                    <a16:creationId xmlns:a16="http://schemas.microsoft.com/office/drawing/2014/main" id="{2AF851B5-8219-6D15-36A7-884589DD770A}"/>
                  </a:ext>
                </a:extLst>
              </p:cNvPr>
              <p:cNvSpPr/>
              <p:nvPr/>
            </p:nvSpPr>
            <p:spPr>
              <a:xfrm rot="1800000">
                <a:off x="5040532" y="1588390"/>
                <a:ext cx="262680" cy="219464"/>
              </a:xfrm>
              <a:custGeom>
                <a:avLst/>
                <a:gdLst>
                  <a:gd name="connsiteX0" fmla="*/ 225532 w 262680"/>
                  <a:gd name="connsiteY0" fmla="*/ 25624 h 219464"/>
                  <a:gd name="connsiteX1" fmla="*/ 242642 w 262680"/>
                  <a:gd name="connsiteY1" fmla="*/ 21987 h 219464"/>
                  <a:gd name="connsiteX2" fmla="*/ 243988 w 262680"/>
                  <a:gd name="connsiteY2" fmla="*/ 22237 h 219464"/>
                  <a:gd name="connsiteX3" fmla="*/ 262293 w 262680"/>
                  <a:gd name="connsiteY3" fmla="*/ 48875 h 219464"/>
                  <a:gd name="connsiteX4" fmla="*/ 258100 w 262680"/>
                  <a:gd name="connsiteY4" fmla="*/ 71494 h 219464"/>
                  <a:gd name="connsiteX5" fmla="*/ 231462 w 262680"/>
                  <a:gd name="connsiteY5" fmla="*/ 89800 h 219464"/>
                  <a:gd name="connsiteX6" fmla="*/ 230116 w 262680"/>
                  <a:gd name="connsiteY6" fmla="*/ 89551 h 219464"/>
                  <a:gd name="connsiteX7" fmla="*/ 211811 w 262680"/>
                  <a:gd name="connsiteY7" fmla="*/ 62913 h 219464"/>
                  <a:gd name="connsiteX8" fmla="*/ 216004 w 262680"/>
                  <a:gd name="connsiteY8" fmla="*/ 40293 h 219464"/>
                  <a:gd name="connsiteX9" fmla="*/ 225532 w 262680"/>
                  <a:gd name="connsiteY9" fmla="*/ 25624 h 219464"/>
                  <a:gd name="connsiteX10" fmla="*/ 46740 w 262680"/>
                  <a:gd name="connsiteY10" fmla="*/ 102620 h 219464"/>
                  <a:gd name="connsiteX11" fmla="*/ 69696 w 262680"/>
                  <a:gd name="connsiteY11" fmla="*/ 97986 h 219464"/>
                  <a:gd name="connsiteX12" fmla="*/ 157948 w 262680"/>
                  <a:gd name="connsiteY12" fmla="*/ 97986 h 219464"/>
                  <a:gd name="connsiteX13" fmla="*/ 216923 w 262680"/>
                  <a:gd name="connsiteY13" fmla="*/ 156961 h 219464"/>
                  <a:gd name="connsiteX14" fmla="*/ 216923 w 262680"/>
                  <a:gd name="connsiteY14" fmla="*/ 160489 h 219464"/>
                  <a:gd name="connsiteX15" fmla="*/ 157948 w 262680"/>
                  <a:gd name="connsiteY15" fmla="*/ 219464 h 219464"/>
                  <a:gd name="connsiteX16" fmla="*/ 69696 w 262680"/>
                  <a:gd name="connsiteY16" fmla="*/ 219464 h 219464"/>
                  <a:gd name="connsiteX17" fmla="*/ 10721 w 262680"/>
                  <a:gd name="connsiteY17" fmla="*/ 160489 h 219464"/>
                  <a:gd name="connsiteX18" fmla="*/ 10721 w 262680"/>
                  <a:gd name="connsiteY18" fmla="*/ 156961 h 219464"/>
                  <a:gd name="connsiteX19" fmla="*/ 46740 w 262680"/>
                  <a:gd name="connsiteY19" fmla="*/ 102620 h 219464"/>
                  <a:gd name="connsiteX20" fmla="*/ 151899 w 262680"/>
                  <a:gd name="connsiteY20" fmla="*/ 9926 h 219464"/>
                  <a:gd name="connsiteX21" fmla="*/ 168060 w 262680"/>
                  <a:gd name="connsiteY21" fmla="*/ 3232 h 219464"/>
                  <a:gd name="connsiteX22" fmla="*/ 169427 w 262680"/>
                  <a:gd name="connsiteY22" fmla="*/ 3232 h 219464"/>
                  <a:gd name="connsiteX23" fmla="*/ 192282 w 262680"/>
                  <a:gd name="connsiteY23" fmla="*/ 26087 h 219464"/>
                  <a:gd name="connsiteX24" fmla="*/ 192282 w 262680"/>
                  <a:gd name="connsiteY24" fmla="*/ 49092 h 219464"/>
                  <a:gd name="connsiteX25" fmla="*/ 169427 w 262680"/>
                  <a:gd name="connsiteY25" fmla="*/ 71947 h 219464"/>
                  <a:gd name="connsiteX26" fmla="*/ 168060 w 262680"/>
                  <a:gd name="connsiteY26" fmla="*/ 71947 h 219464"/>
                  <a:gd name="connsiteX27" fmla="*/ 145205 w 262680"/>
                  <a:gd name="connsiteY27" fmla="*/ 49092 h 219464"/>
                  <a:gd name="connsiteX28" fmla="*/ 145205 w 262680"/>
                  <a:gd name="connsiteY28" fmla="*/ 26087 h 219464"/>
                  <a:gd name="connsiteX29" fmla="*/ 151899 w 262680"/>
                  <a:gd name="connsiteY29" fmla="*/ 9926 h 219464"/>
                  <a:gd name="connsiteX30" fmla="*/ 81291 w 262680"/>
                  <a:gd name="connsiteY30" fmla="*/ 6694 h 219464"/>
                  <a:gd name="connsiteX31" fmla="*/ 97452 w 262680"/>
                  <a:gd name="connsiteY31" fmla="*/ 0 h 219464"/>
                  <a:gd name="connsiteX32" fmla="*/ 98820 w 262680"/>
                  <a:gd name="connsiteY32" fmla="*/ 0 h 219464"/>
                  <a:gd name="connsiteX33" fmla="*/ 121675 w 262680"/>
                  <a:gd name="connsiteY33" fmla="*/ 22855 h 219464"/>
                  <a:gd name="connsiteX34" fmla="*/ 121675 w 262680"/>
                  <a:gd name="connsiteY34" fmla="*/ 45860 h 219464"/>
                  <a:gd name="connsiteX35" fmla="*/ 98820 w 262680"/>
                  <a:gd name="connsiteY35" fmla="*/ 68715 h 219464"/>
                  <a:gd name="connsiteX36" fmla="*/ 97452 w 262680"/>
                  <a:gd name="connsiteY36" fmla="*/ 68715 h 219464"/>
                  <a:gd name="connsiteX37" fmla="*/ 74597 w 262680"/>
                  <a:gd name="connsiteY37" fmla="*/ 45860 h 219464"/>
                  <a:gd name="connsiteX38" fmla="*/ 74597 w 262680"/>
                  <a:gd name="connsiteY38" fmla="*/ 22855 h 219464"/>
                  <a:gd name="connsiteX39" fmla="*/ 81291 w 262680"/>
                  <a:gd name="connsiteY39" fmla="*/ 6694 h 219464"/>
                  <a:gd name="connsiteX40" fmla="*/ 19478 w 262680"/>
                  <a:gd name="connsiteY40" fmla="*/ 12325 h 219464"/>
                  <a:gd name="connsiteX41" fmla="*/ 20831 w 262680"/>
                  <a:gd name="connsiteY41" fmla="*/ 12123 h 219464"/>
                  <a:gd name="connsiteX42" fmla="*/ 46814 w 262680"/>
                  <a:gd name="connsiteY42" fmla="*/ 31347 h 219464"/>
                  <a:gd name="connsiteX43" fmla="*/ 50216 w 262680"/>
                  <a:gd name="connsiteY43" fmla="*/ 54099 h 219464"/>
                  <a:gd name="connsiteX44" fmla="*/ 30992 w 262680"/>
                  <a:gd name="connsiteY44" fmla="*/ 80083 h 219464"/>
                  <a:gd name="connsiteX45" fmla="*/ 29639 w 262680"/>
                  <a:gd name="connsiteY45" fmla="*/ 80285 h 219464"/>
                  <a:gd name="connsiteX46" fmla="*/ 3656 w 262680"/>
                  <a:gd name="connsiteY46" fmla="*/ 61061 h 219464"/>
                  <a:gd name="connsiteX47" fmla="*/ 254 w 262680"/>
                  <a:gd name="connsiteY47" fmla="*/ 38309 h 219464"/>
                  <a:gd name="connsiteX48" fmla="*/ 19478 w 262680"/>
                  <a:gd name="connsiteY48" fmla="*/ 12325 h 2194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262680" h="219464">
                    <a:moveTo>
                      <a:pt x="225532" y="25624"/>
                    </a:moveTo>
                    <a:cubicBezTo>
                      <a:pt x="230353" y="22311"/>
                      <a:pt x="236437" y="20837"/>
                      <a:pt x="242642" y="21987"/>
                    </a:cubicBezTo>
                    <a:lnTo>
                      <a:pt x="243988" y="22237"/>
                    </a:lnTo>
                    <a:cubicBezTo>
                      <a:pt x="256398" y="24537"/>
                      <a:pt x="264594" y="36464"/>
                      <a:pt x="262293" y="48875"/>
                    </a:cubicBezTo>
                    <a:lnTo>
                      <a:pt x="258100" y="71494"/>
                    </a:lnTo>
                    <a:cubicBezTo>
                      <a:pt x="255799" y="83905"/>
                      <a:pt x="243872" y="92101"/>
                      <a:pt x="231462" y="89800"/>
                    </a:cubicBezTo>
                    <a:lnTo>
                      <a:pt x="230116" y="89551"/>
                    </a:lnTo>
                    <a:cubicBezTo>
                      <a:pt x="217706" y="87250"/>
                      <a:pt x="209510" y="75323"/>
                      <a:pt x="211811" y="62913"/>
                    </a:cubicBezTo>
                    <a:lnTo>
                      <a:pt x="216004" y="40293"/>
                    </a:lnTo>
                    <a:cubicBezTo>
                      <a:pt x="217154" y="34088"/>
                      <a:pt x="220712" y="28936"/>
                      <a:pt x="225532" y="25624"/>
                    </a:cubicBezTo>
                    <a:close/>
                    <a:moveTo>
                      <a:pt x="46740" y="102620"/>
                    </a:moveTo>
                    <a:cubicBezTo>
                      <a:pt x="53796" y="99636"/>
                      <a:pt x="61553" y="97986"/>
                      <a:pt x="69696" y="97986"/>
                    </a:cubicBezTo>
                    <a:lnTo>
                      <a:pt x="157948" y="97986"/>
                    </a:lnTo>
                    <a:cubicBezTo>
                      <a:pt x="190519" y="97986"/>
                      <a:pt x="216923" y="124390"/>
                      <a:pt x="216923" y="156961"/>
                    </a:cubicBezTo>
                    <a:lnTo>
                      <a:pt x="216923" y="160489"/>
                    </a:lnTo>
                    <a:cubicBezTo>
                      <a:pt x="216923" y="193060"/>
                      <a:pt x="190519" y="219464"/>
                      <a:pt x="157948" y="219464"/>
                    </a:cubicBezTo>
                    <a:lnTo>
                      <a:pt x="69696" y="219464"/>
                    </a:lnTo>
                    <a:cubicBezTo>
                      <a:pt x="37125" y="219464"/>
                      <a:pt x="10721" y="193060"/>
                      <a:pt x="10721" y="160489"/>
                    </a:cubicBezTo>
                    <a:lnTo>
                      <a:pt x="10721" y="156961"/>
                    </a:lnTo>
                    <a:cubicBezTo>
                      <a:pt x="10721" y="132533"/>
                      <a:pt x="25573" y="111573"/>
                      <a:pt x="46740" y="102620"/>
                    </a:cubicBezTo>
                    <a:close/>
                    <a:moveTo>
                      <a:pt x="151899" y="9926"/>
                    </a:moveTo>
                    <a:cubicBezTo>
                      <a:pt x="156035" y="5790"/>
                      <a:pt x="161749" y="3232"/>
                      <a:pt x="168060" y="3232"/>
                    </a:cubicBezTo>
                    <a:lnTo>
                      <a:pt x="169427" y="3232"/>
                    </a:lnTo>
                    <a:cubicBezTo>
                      <a:pt x="182049" y="3232"/>
                      <a:pt x="192282" y="13465"/>
                      <a:pt x="192282" y="26087"/>
                    </a:cubicBezTo>
                    <a:lnTo>
                      <a:pt x="192282" y="49092"/>
                    </a:lnTo>
                    <a:cubicBezTo>
                      <a:pt x="192282" y="61714"/>
                      <a:pt x="182049" y="71947"/>
                      <a:pt x="169427" y="71947"/>
                    </a:cubicBezTo>
                    <a:lnTo>
                      <a:pt x="168060" y="71947"/>
                    </a:lnTo>
                    <a:cubicBezTo>
                      <a:pt x="155438" y="71947"/>
                      <a:pt x="145205" y="61714"/>
                      <a:pt x="145205" y="49092"/>
                    </a:cubicBezTo>
                    <a:lnTo>
                      <a:pt x="145205" y="26087"/>
                    </a:lnTo>
                    <a:cubicBezTo>
                      <a:pt x="145205" y="19776"/>
                      <a:pt x="147763" y="14062"/>
                      <a:pt x="151899" y="9926"/>
                    </a:cubicBezTo>
                    <a:close/>
                    <a:moveTo>
                      <a:pt x="81291" y="6694"/>
                    </a:moveTo>
                    <a:cubicBezTo>
                      <a:pt x="85427" y="2558"/>
                      <a:pt x="91141" y="0"/>
                      <a:pt x="97452" y="0"/>
                    </a:cubicBezTo>
                    <a:lnTo>
                      <a:pt x="98820" y="0"/>
                    </a:lnTo>
                    <a:cubicBezTo>
                      <a:pt x="111442" y="0"/>
                      <a:pt x="121675" y="10233"/>
                      <a:pt x="121675" y="22855"/>
                    </a:cubicBezTo>
                    <a:lnTo>
                      <a:pt x="121675" y="45860"/>
                    </a:lnTo>
                    <a:cubicBezTo>
                      <a:pt x="121675" y="58482"/>
                      <a:pt x="111442" y="68715"/>
                      <a:pt x="98820" y="68715"/>
                    </a:cubicBezTo>
                    <a:lnTo>
                      <a:pt x="97452" y="68715"/>
                    </a:lnTo>
                    <a:cubicBezTo>
                      <a:pt x="84830" y="68715"/>
                      <a:pt x="74597" y="58482"/>
                      <a:pt x="74597" y="45860"/>
                    </a:cubicBezTo>
                    <a:lnTo>
                      <a:pt x="74597" y="22855"/>
                    </a:lnTo>
                    <a:cubicBezTo>
                      <a:pt x="74597" y="16544"/>
                      <a:pt x="77155" y="10830"/>
                      <a:pt x="81291" y="6694"/>
                    </a:cubicBezTo>
                    <a:close/>
                    <a:moveTo>
                      <a:pt x="19478" y="12325"/>
                    </a:moveTo>
                    <a:lnTo>
                      <a:pt x="20831" y="12123"/>
                    </a:lnTo>
                    <a:cubicBezTo>
                      <a:pt x="33314" y="10256"/>
                      <a:pt x="44948" y="18864"/>
                      <a:pt x="46814" y="31347"/>
                    </a:cubicBezTo>
                    <a:lnTo>
                      <a:pt x="50216" y="54099"/>
                    </a:lnTo>
                    <a:cubicBezTo>
                      <a:pt x="52083" y="66582"/>
                      <a:pt x="43475" y="78216"/>
                      <a:pt x="30992" y="80083"/>
                    </a:cubicBezTo>
                    <a:lnTo>
                      <a:pt x="29639" y="80285"/>
                    </a:lnTo>
                    <a:cubicBezTo>
                      <a:pt x="17156" y="82151"/>
                      <a:pt x="5522" y="73544"/>
                      <a:pt x="3656" y="61061"/>
                    </a:cubicBezTo>
                    <a:lnTo>
                      <a:pt x="254" y="38309"/>
                    </a:lnTo>
                    <a:cubicBezTo>
                      <a:pt x="-1612" y="25826"/>
                      <a:pt x="6995" y="14192"/>
                      <a:pt x="19478" y="12325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38100" cap="rnd" cmpd="sng" algn="ctr">
                <a:noFill/>
                <a:prstDash val="solid"/>
                <a:rou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</p:grpSp>
        <p:sp>
          <p:nvSpPr>
            <p:cNvPr id="1144" name="楕円 22">
              <a:extLst>
                <a:ext uri="{FF2B5EF4-FFF2-40B4-BE49-F238E27FC236}">
                  <a16:creationId xmlns:a16="http://schemas.microsoft.com/office/drawing/2014/main" id="{C889884B-9EA2-3775-6911-589B567C1E45}"/>
                </a:ext>
              </a:extLst>
            </p:cNvPr>
            <p:cNvSpPr/>
            <p:nvPr/>
          </p:nvSpPr>
          <p:spPr>
            <a:xfrm>
              <a:off x="1241370" y="1739661"/>
              <a:ext cx="1558079" cy="1465042"/>
            </a:xfrm>
            <a:custGeom>
              <a:avLst/>
              <a:gdLst>
                <a:gd name="connsiteX0" fmla="*/ 0 w 2076830"/>
                <a:gd name="connsiteY0" fmla="*/ 1000125 h 2000249"/>
                <a:gd name="connsiteX1" fmla="*/ 1038415 w 2076830"/>
                <a:gd name="connsiteY1" fmla="*/ 0 h 2000249"/>
                <a:gd name="connsiteX2" fmla="*/ 2076830 w 2076830"/>
                <a:gd name="connsiteY2" fmla="*/ 1000125 h 2000249"/>
                <a:gd name="connsiteX3" fmla="*/ 1038415 w 2076830"/>
                <a:gd name="connsiteY3" fmla="*/ 2000250 h 2000249"/>
                <a:gd name="connsiteX4" fmla="*/ 0 w 2076830"/>
                <a:gd name="connsiteY4" fmla="*/ 1000125 h 2000249"/>
                <a:gd name="connsiteX0" fmla="*/ 0 w 2076830"/>
                <a:gd name="connsiteY0" fmla="*/ 1000125 h 2000250"/>
                <a:gd name="connsiteX1" fmla="*/ 1038415 w 2076830"/>
                <a:gd name="connsiteY1" fmla="*/ 0 h 2000250"/>
                <a:gd name="connsiteX2" fmla="*/ 2076830 w 2076830"/>
                <a:gd name="connsiteY2" fmla="*/ 1000125 h 2000250"/>
                <a:gd name="connsiteX3" fmla="*/ 1038415 w 2076830"/>
                <a:gd name="connsiteY3" fmla="*/ 2000250 h 2000250"/>
                <a:gd name="connsiteX4" fmla="*/ 0 w 2076830"/>
                <a:gd name="connsiteY4" fmla="*/ 1000125 h 2000250"/>
                <a:gd name="connsiteX0" fmla="*/ 0 w 2076830"/>
                <a:gd name="connsiteY0" fmla="*/ 1000125 h 2000250"/>
                <a:gd name="connsiteX1" fmla="*/ 1038415 w 2076830"/>
                <a:gd name="connsiteY1" fmla="*/ 0 h 2000250"/>
                <a:gd name="connsiteX2" fmla="*/ 2076830 w 2076830"/>
                <a:gd name="connsiteY2" fmla="*/ 1000125 h 2000250"/>
                <a:gd name="connsiteX3" fmla="*/ 1038415 w 2076830"/>
                <a:gd name="connsiteY3" fmla="*/ 2000250 h 2000250"/>
                <a:gd name="connsiteX4" fmla="*/ 0 w 2076830"/>
                <a:gd name="connsiteY4" fmla="*/ 1000125 h 2000250"/>
                <a:gd name="connsiteX0" fmla="*/ 0 w 2076830"/>
                <a:gd name="connsiteY0" fmla="*/ 1000125 h 2000250"/>
                <a:gd name="connsiteX1" fmla="*/ 1038415 w 2076830"/>
                <a:gd name="connsiteY1" fmla="*/ 0 h 2000250"/>
                <a:gd name="connsiteX2" fmla="*/ 2076830 w 2076830"/>
                <a:gd name="connsiteY2" fmla="*/ 1000125 h 2000250"/>
                <a:gd name="connsiteX3" fmla="*/ 1038415 w 2076830"/>
                <a:gd name="connsiteY3" fmla="*/ 2000250 h 2000250"/>
                <a:gd name="connsiteX4" fmla="*/ 0 w 2076830"/>
                <a:gd name="connsiteY4" fmla="*/ 1000125 h 2000250"/>
                <a:gd name="connsiteX0" fmla="*/ 0 w 2076830"/>
                <a:gd name="connsiteY0" fmla="*/ 1000271 h 2000396"/>
                <a:gd name="connsiteX1" fmla="*/ 1038415 w 2076830"/>
                <a:gd name="connsiteY1" fmla="*/ 146 h 2000396"/>
                <a:gd name="connsiteX2" fmla="*/ 2076830 w 2076830"/>
                <a:gd name="connsiteY2" fmla="*/ 1000271 h 2000396"/>
                <a:gd name="connsiteX3" fmla="*/ 1038415 w 2076830"/>
                <a:gd name="connsiteY3" fmla="*/ 2000396 h 2000396"/>
                <a:gd name="connsiteX4" fmla="*/ 0 w 2076830"/>
                <a:gd name="connsiteY4" fmla="*/ 1000271 h 2000396"/>
                <a:gd name="connsiteX0" fmla="*/ 0 w 2076830"/>
                <a:gd name="connsiteY0" fmla="*/ 1000271 h 2000433"/>
                <a:gd name="connsiteX1" fmla="*/ 1038415 w 2076830"/>
                <a:gd name="connsiteY1" fmla="*/ 146 h 2000433"/>
                <a:gd name="connsiteX2" fmla="*/ 2076830 w 2076830"/>
                <a:gd name="connsiteY2" fmla="*/ 1000271 h 2000433"/>
                <a:gd name="connsiteX3" fmla="*/ 1038415 w 2076830"/>
                <a:gd name="connsiteY3" fmla="*/ 2000396 h 2000433"/>
                <a:gd name="connsiteX4" fmla="*/ 0 w 2076830"/>
                <a:gd name="connsiteY4" fmla="*/ 1000271 h 20004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76830" h="2000433">
                  <a:moveTo>
                    <a:pt x="0" y="1000271"/>
                  </a:moveTo>
                  <a:cubicBezTo>
                    <a:pt x="0" y="447917"/>
                    <a:pt x="102964" y="-9379"/>
                    <a:pt x="1038415" y="146"/>
                  </a:cubicBezTo>
                  <a:cubicBezTo>
                    <a:pt x="1973866" y="9671"/>
                    <a:pt x="2076830" y="447917"/>
                    <a:pt x="2076830" y="1000271"/>
                  </a:cubicBezTo>
                  <a:cubicBezTo>
                    <a:pt x="2076830" y="1552625"/>
                    <a:pt x="1454753" y="2005158"/>
                    <a:pt x="1038415" y="2000396"/>
                  </a:cubicBezTo>
                  <a:cubicBezTo>
                    <a:pt x="622077" y="1995634"/>
                    <a:pt x="0" y="1552625"/>
                    <a:pt x="0" y="1000271"/>
                  </a:cubicBezTo>
                  <a:close/>
                </a:path>
              </a:pathLst>
            </a:custGeom>
            <a:solidFill>
              <a:srgbClr val="ED7D31">
                <a:lumMod val="75000"/>
              </a:srgbClr>
            </a:solidFill>
            <a:ln w="38100" cap="rnd" cmpd="sng" algn="ctr">
              <a:solidFill>
                <a:sysClr val="windowText" lastClr="000000"/>
              </a:solidFill>
              <a:prstDash val="solid"/>
              <a:rou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1145" name="フリーフォーム: 図形 1144">
              <a:extLst>
                <a:ext uri="{FF2B5EF4-FFF2-40B4-BE49-F238E27FC236}">
                  <a16:creationId xmlns:a16="http://schemas.microsoft.com/office/drawing/2014/main" id="{9EBFB893-867F-3360-D86F-7A6294EBD58D}"/>
                </a:ext>
              </a:extLst>
            </p:cNvPr>
            <p:cNvSpPr/>
            <p:nvPr/>
          </p:nvSpPr>
          <p:spPr>
            <a:xfrm>
              <a:off x="1412520" y="1822233"/>
              <a:ext cx="1215777" cy="1020293"/>
            </a:xfrm>
            <a:custGeom>
              <a:avLst/>
              <a:gdLst>
                <a:gd name="connsiteX0" fmla="*/ 652576 w 1305152"/>
                <a:gd name="connsiteY0" fmla="*/ 0 h 960028"/>
                <a:gd name="connsiteX1" fmla="*/ 780281 w 1305152"/>
                <a:gd name="connsiteY1" fmla="*/ 29208 h 960028"/>
                <a:gd name="connsiteX2" fmla="*/ 978153 w 1305152"/>
                <a:gd name="connsiteY2" fmla="*/ 101413 h 960028"/>
                <a:gd name="connsiteX3" fmla="*/ 1023287 w 1305152"/>
                <a:gd name="connsiteY3" fmla="*/ 125029 h 960028"/>
                <a:gd name="connsiteX4" fmla="*/ 1034798 w 1305152"/>
                <a:gd name="connsiteY4" fmla="*/ 128902 h 960028"/>
                <a:gd name="connsiteX5" fmla="*/ 1171412 w 1305152"/>
                <a:gd name="connsiteY5" fmla="*/ 222049 h 960028"/>
                <a:gd name="connsiteX6" fmla="*/ 1225511 w 1305152"/>
                <a:gd name="connsiteY6" fmla="*/ 293213 h 960028"/>
                <a:gd name="connsiteX7" fmla="*/ 1227583 w 1305152"/>
                <a:gd name="connsiteY7" fmla="*/ 295904 h 960028"/>
                <a:gd name="connsiteX8" fmla="*/ 1227622 w 1305152"/>
                <a:gd name="connsiteY8" fmla="*/ 295989 h 960028"/>
                <a:gd name="connsiteX9" fmla="*/ 1243479 w 1305152"/>
                <a:gd name="connsiteY9" fmla="*/ 316847 h 960028"/>
                <a:gd name="connsiteX10" fmla="*/ 1152909 w 1305152"/>
                <a:gd name="connsiteY10" fmla="*/ 827846 h 960028"/>
                <a:gd name="connsiteX11" fmla="*/ 1152909 w 1305152"/>
                <a:gd name="connsiteY11" fmla="*/ 827845 h 960028"/>
                <a:gd name="connsiteX12" fmla="*/ 1143573 w 1305152"/>
                <a:gd name="connsiteY12" fmla="*/ 758201 h 960028"/>
                <a:gd name="connsiteX13" fmla="*/ 1122240 w 1305152"/>
                <a:gd name="connsiteY13" fmla="*/ 794368 h 960028"/>
                <a:gd name="connsiteX14" fmla="*/ 959455 w 1305152"/>
                <a:gd name="connsiteY14" fmla="*/ 908225 h 960028"/>
                <a:gd name="connsiteX15" fmla="*/ 959455 w 1305152"/>
                <a:gd name="connsiteY15" fmla="*/ 908224 h 960028"/>
                <a:gd name="connsiteX16" fmla="*/ 971633 w 1305152"/>
                <a:gd name="connsiteY16" fmla="*/ 814010 h 960028"/>
                <a:gd name="connsiteX17" fmla="*/ 961878 w 1305152"/>
                <a:gd name="connsiteY17" fmla="*/ 829971 h 960028"/>
                <a:gd name="connsiteX18" fmla="*/ 753821 w 1305152"/>
                <a:gd name="connsiteY18" fmla="*/ 946324 h 960028"/>
                <a:gd name="connsiteX19" fmla="*/ 753821 w 1305152"/>
                <a:gd name="connsiteY19" fmla="*/ 946323 h 960028"/>
                <a:gd name="connsiteX20" fmla="*/ 791629 w 1305152"/>
                <a:gd name="connsiteY20" fmla="*/ 822106 h 960028"/>
                <a:gd name="connsiteX21" fmla="*/ 769513 w 1305152"/>
                <a:gd name="connsiteY21" fmla="*/ 858616 h 960028"/>
                <a:gd name="connsiteX22" fmla="*/ 698444 w 1305152"/>
                <a:gd name="connsiteY22" fmla="*/ 930820 h 960028"/>
                <a:gd name="connsiteX23" fmla="*/ 652576 w 1305152"/>
                <a:gd name="connsiteY23" fmla="*/ 960028 h 960028"/>
                <a:gd name="connsiteX24" fmla="*/ 606709 w 1305152"/>
                <a:gd name="connsiteY24" fmla="*/ 930820 h 960028"/>
                <a:gd name="connsiteX25" fmla="*/ 535639 w 1305152"/>
                <a:gd name="connsiteY25" fmla="*/ 858616 h 960028"/>
                <a:gd name="connsiteX26" fmla="*/ 513524 w 1305152"/>
                <a:gd name="connsiteY26" fmla="*/ 822106 h 960028"/>
                <a:gd name="connsiteX27" fmla="*/ 551331 w 1305152"/>
                <a:gd name="connsiteY27" fmla="*/ 946323 h 960028"/>
                <a:gd name="connsiteX28" fmla="*/ 551331 w 1305152"/>
                <a:gd name="connsiteY28" fmla="*/ 946324 h 960028"/>
                <a:gd name="connsiteX29" fmla="*/ 343274 w 1305152"/>
                <a:gd name="connsiteY29" fmla="*/ 829971 h 960028"/>
                <a:gd name="connsiteX30" fmla="*/ 333519 w 1305152"/>
                <a:gd name="connsiteY30" fmla="*/ 814010 h 960028"/>
                <a:gd name="connsiteX31" fmla="*/ 345697 w 1305152"/>
                <a:gd name="connsiteY31" fmla="*/ 908224 h 960028"/>
                <a:gd name="connsiteX32" fmla="*/ 345697 w 1305152"/>
                <a:gd name="connsiteY32" fmla="*/ 908225 h 960028"/>
                <a:gd name="connsiteX33" fmla="*/ 182912 w 1305152"/>
                <a:gd name="connsiteY33" fmla="*/ 794368 h 960028"/>
                <a:gd name="connsiteX34" fmla="*/ 161579 w 1305152"/>
                <a:gd name="connsiteY34" fmla="*/ 758201 h 960028"/>
                <a:gd name="connsiteX35" fmla="*/ 152243 w 1305152"/>
                <a:gd name="connsiteY35" fmla="*/ 827845 h 960028"/>
                <a:gd name="connsiteX36" fmla="*/ 152243 w 1305152"/>
                <a:gd name="connsiteY36" fmla="*/ 827846 h 960028"/>
                <a:gd name="connsiteX37" fmla="*/ 61673 w 1305152"/>
                <a:gd name="connsiteY37" fmla="*/ 316847 h 960028"/>
                <a:gd name="connsiteX38" fmla="*/ 77530 w 1305152"/>
                <a:gd name="connsiteY38" fmla="*/ 295989 h 960028"/>
                <a:gd name="connsiteX39" fmla="*/ 77569 w 1305152"/>
                <a:gd name="connsiteY39" fmla="*/ 295904 h 960028"/>
                <a:gd name="connsiteX40" fmla="*/ 79636 w 1305152"/>
                <a:gd name="connsiteY40" fmla="*/ 293218 h 960028"/>
                <a:gd name="connsiteX41" fmla="*/ 133741 w 1305152"/>
                <a:gd name="connsiteY41" fmla="*/ 222049 h 960028"/>
                <a:gd name="connsiteX42" fmla="*/ 270354 w 1305152"/>
                <a:gd name="connsiteY42" fmla="*/ 128902 h 960028"/>
                <a:gd name="connsiteX43" fmla="*/ 281866 w 1305152"/>
                <a:gd name="connsiteY43" fmla="*/ 125029 h 960028"/>
                <a:gd name="connsiteX44" fmla="*/ 326999 w 1305152"/>
                <a:gd name="connsiteY44" fmla="*/ 101413 h 960028"/>
                <a:gd name="connsiteX45" fmla="*/ 524871 w 1305152"/>
                <a:gd name="connsiteY45" fmla="*/ 29208 h 9600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1305152" h="960028">
                  <a:moveTo>
                    <a:pt x="652576" y="0"/>
                  </a:moveTo>
                  <a:lnTo>
                    <a:pt x="780281" y="29208"/>
                  </a:lnTo>
                  <a:cubicBezTo>
                    <a:pt x="852937" y="49892"/>
                    <a:pt x="919371" y="74161"/>
                    <a:pt x="978153" y="101413"/>
                  </a:cubicBezTo>
                  <a:lnTo>
                    <a:pt x="1023287" y="125029"/>
                  </a:lnTo>
                  <a:lnTo>
                    <a:pt x="1034798" y="128902"/>
                  </a:lnTo>
                  <a:cubicBezTo>
                    <a:pt x="1083969" y="149390"/>
                    <a:pt x="1130749" y="180890"/>
                    <a:pt x="1171412" y="222049"/>
                  </a:cubicBezTo>
                  <a:lnTo>
                    <a:pt x="1225511" y="293213"/>
                  </a:lnTo>
                  <a:lnTo>
                    <a:pt x="1227583" y="295904"/>
                  </a:lnTo>
                  <a:lnTo>
                    <a:pt x="1227622" y="295989"/>
                  </a:lnTo>
                  <a:lnTo>
                    <a:pt x="1243479" y="316847"/>
                  </a:lnTo>
                  <a:cubicBezTo>
                    <a:pt x="1353177" y="506850"/>
                    <a:pt x="1312628" y="735633"/>
                    <a:pt x="1152909" y="827846"/>
                  </a:cubicBezTo>
                  <a:lnTo>
                    <a:pt x="1152909" y="827845"/>
                  </a:lnTo>
                  <a:lnTo>
                    <a:pt x="1143573" y="758201"/>
                  </a:lnTo>
                  <a:lnTo>
                    <a:pt x="1122240" y="794368"/>
                  </a:lnTo>
                  <a:cubicBezTo>
                    <a:pt x="1081846" y="849537"/>
                    <a:pt x="1026258" y="890325"/>
                    <a:pt x="959455" y="908225"/>
                  </a:cubicBezTo>
                  <a:lnTo>
                    <a:pt x="959455" y="908224"/>
                  </a:lnTo>
                  <a:lnTo>
                    <a:pt x="971633" y="814010"/>
                  </a:lnTo>
                  <a:lnTo>
                    <a:pt x="961878" y="829971"/>
                  </a:lnTo>
                  <a:cubicBezTo>
                    <a:pt x="908632" y="901860"/>
                    <a:pt x="835072" y="946324"/>
                    <a:pt x="753821" y="946324"/>
                  </a:cubicBezTo>
                  <a:lnTo>
                    <a:pt x="753821" y="946323"/>
                  </a:lnTo>
                  <a:lnTo>
                    <a:pt x="791629" y="822106"/>
                  </a:lnTo>
                  <a:lnTo>
                    <a:pt x="769513" y="858616"/>
                  </a:lnTo>
                  <a:cubicBezTo>
                    <a:pt x="748401" y="885868"/>
                    <a:pt x="724539" y="910137"/>
                    <a:pt x="698444" y="930820"/>
                  </a:cubicBezTo>
                  <a:lnTo>
                    <a:pt x="652576" y="960028"/>
                  </a:lnTo>
                  <a:lnTo>
                    <a:pt x="606709" y="930820"/>
                  </a:lnTo>
                  <a:cubicBezTo>
                    <a:pt x="580613" y="910137"/>
                    <a:pt x="556752" y="885868"/>
                    <a:pt x="535639" y="858616"/>
                  </a:cubicBezTo>
                  <a:lnTo>
                    <a:pt x="513524" y="822106"/>
                  </a:lnTo>
                  <a:lnTo>
                    <a:pt x="551331" y="946323"/>
                  </a:lnTo>
                  <a:lnTo>
                    <a:pt x="551331" y="946324"/>
                  </a:lnTo>
                  <a:cubicBezTo>
                    <a:pt x="470080" y="946324"/>
                    <a:pt x="396520" y="901860"/>
                    <a:pt x="343274" y="829971"/>
                  </a:cubicBezTo>
                  <a:lnTo>
                    <a:pt x="333519" y="814010"/>
                  </a:lnTo>
                  <a:lnTo>
                    <a:pt x="345697" y="908224"/>
                  </a:lnTo>
                  <a:lnTo>
                    <a:pt x="345697" y="908225"/>
                  </a:lnTo>
                  <a:cubicBezTo>
                    <a:pt x="278894" y="890325"/>
                    <a:pt x="223306" y="849537"/>
                    <a:pt x="182912" y="794368"/>
                  </a:cubicBezTo>
                  <a:lnTo>
                    <a:pt x="161579" y="758201"/>
                  </a:lnTo>
                  <a:lnTo>
                    <a:pt x="152243" y="827845"/>
                  </a:lnTo>
                  <a:lnTo>
                    <a:pt x="152243" y="827846"/>
                  </a:lnTo>
                  <a:cubicBezTo>
                    <a:pt x="-7476" y="735633"/>
                    <a:pt x="-48025" y="506850"/>
                    <a:pt x="61673" y="316847"/>
                  </a:cubicBezTo>
                  <a:lnTo>
                    <a:pt x="77530" y="295989"/>
                  </a:lnTo>
                  <a:lnTo>
                    <a:pt x="77569" y="295904"/>
                  </a:lnTo>
                  <a:lnTo>
                    <a:pt x="79636" y="293218"/>
                  </a:lnTo>
                  <a:lnTo>
                    <a:pt x="133741" y="222049"/>
                  </a:lnTo>
                  <a:cubicBezTo>
                    <a:pt x="174404" y="180890"/>
                    <a:pt x="221183" y="149390"/>
                    <a:pt x="270354" y="128902"/>
                  </a:cubicBezTo>
                  <a:lnTo>
                    <a:pt x="281866" y="125029"/>
                  </a:lnTo>
                  <a:lnTo>
                    <a:pt x="326999" y="101413"/>
                  </a:lnTo>
                  <a:cubicBezTo>
                    <a:pt x="385782" y="74161"/>
                    <a:pt x="452216" y="49892"/>
                    <a:pt x="524871" y="29208"/>
                  </a:cubicBezTo>
                  <a:close/>
                </a:path>
              </a:pathLst>
            </a:custGeom>
            <a:solidFill>
              <a:srgbClr val="FFC000">
                <a:lumMod val="60000"/>
                <a:lumOff val="40000"/>
              </a:srgbClr>
            </a:solidFill>
            <a:ln w="38100" cap="rnd" cmpd="sng" algn="ctr">
              <a:solidFill>
                <a:sysClr val="windowText" lastClr="000000"/>
              </a:solidFill>
              <a:prstDash val="solid"/>
              <a:rou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1146" name="フリーフォーム: 図形 1145">
              <a:extLst>
                <a:ext uri="{FF2B5EF4-FFF2-40B4-BE49-F238E27FC236}">
                  <a16:creationId xmlns:a16="http://schemas.microsoft.com/office/drawing/2014/main" id="{B9882C96-F143-A614-9DC2-94899A5D5968}"/>
                </a:ext>
              </a:extLst>
            </p:cNvPr>
            <p:cNvSpPr/>
            <p:nvPr/>
          </p:nvSpPr>
          <p:spPr>
            <a:xfrm>
              <a:off x="1085589" y="1503306"/>
              <a:ext cx="1869642" cy="1869642"/>
            </a:xfrm>
            <a:custGeom>
              <a:avLst/>
              <a:gdLst>
                <a:gd name="connsiteX0" fmla="*/ 534442 w 2728338"/>
                <a:gd name="connsiteY0" fmla="*/ 767350 h 2728338"/>
                <a:gd name="connsiteX1" fmla="*/ 515867 w 2728338"/>
                <a:gd name="connsiteY1" fmla="*/ 792190 h 2728338"/>
                <a:gd name="connsiteX2" fmla="*/ 341151 w 2728338"/>
                <a:gd name="connsiteY2" fmla="*/ 1364169 h 2728338"/>
                <a:gd name="connsiteX3" fmla="*/ 1364169 w 2728338"/>
                <a:gd name="connsiteY3" fmla="*/ 2387187 h 2728338"/>
                <a:gd name="connsiteX4" fmla="*/ 1936148 w 2728338"/>
                <a:gd name="connsiteY4" fmla="*/ 2212472 h 2728338"/>
                <a:gd name="connsiteX5" fmla="*/ 1960988 w 2728338"/>
                <a:gd name="connsiteY5" fmla="*/ 2193897 h 2728338"/>
                <a:gd name="connsiteX6" fmla="*/ 1364169 w 2728338"/>
                <a:gd name="connsiteY6" fmla="*/ 341151 h 2728338"/>
                <a:gd name="connsiteX7" fmla="*/ 792190 w 2728338"/>
                <a:gd name="connsiteY7" fmla="*/ 515867 h 2728338"/>
                <a:gd name="connsiteX8" fmla="*/ 767351 w 2728338"/>
                <a:gd name="connsiteY8" fmla="*/ 534441 h 2728338"/>
                <a:gd name="connsiteX9" fmla="*/ 2193897 w 2728338"/>
                <a:gd name="connsiteY9" fmla="*/ 1960988 h 2728338"/>
                <a:gd name="connsiteX10" fmla="*/ 2212472 w 2728338"/>
                <a:gd name="connsiteY10" fmla="*/ 1936148 h 2728338"/>
                <a:gd name="connsiteX11" fmla="*/ 2387187 w 2728338"/>
                <a:gd name="connsiteY11" fmla="*/ 1364169 h 2728338"/>
                <a:gd name="connsiteX12" fmla="*/ 1364169 w 2728338"/>
                <a:gd name="connsiteY12" fmla="*/ 341151 h 2728338"/>
                <a:gd name="connsiteX13" fmla="*/ 1364169 w 2728338"/>
                <a:gd name="connsiteY13" fmla="*/ 0 h 2728338"/>
                <a:gd name="connsiteX14" fmla="*/ 2728338 w 2728338"/>
                <a:gd name="connsiteY14" fmla="*/ 1364169 h 2728338"/>
                <a:gd name="connsiteX15" fmla="*/ 1364169 w 2728338"/>
                <a:gd name="connsiteY15" fmla="*/ 2728338 h 2728338"/>
                <a:gd name="connsiteX16" fmla="*/ 0 w 2728338"/>
                <a:gd name="connsiteY16" fmla="*/ 1364169 h 2728338"/>
                <a:gd name="connsiteX17" fmla="*/ 1364169 w 2728338"/>
                <a:gd name="connsiteY17" fmla="*/ 0 h 27283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728338" h="2728338">
                  <a:moveTo>
                    <a:pt x="534442" y="767350"/>
                  </a:moveTo>
                  <a:lnTo>
                    <a:pt x="515867" y="792190"/>
                  </a:lnTo>
                  <a:cubicBezTo>
                    <a:pt x="405561" y="955465"/>
                    <a:pt x="341151" y="1152295"/>
                    <a:pt x="341151" y="1364169"/>
                  </a:cubicBezTo>
                  <a:cubicBezTo>
                    <a:pt x="341151" y="1929166"/>
                    <a:pt x="799172" y="2387187"/>
                    <a:pt x="1364169" y="2387187"/>
                  </a:cubicBezTo>
                  <a:cubicBezTo>
                    <a:pt x="1576043" y="2387187"/>
                    <a:pt x="1772874" y="2322778"/>
                    <a:pt x="1936148" y="2212472"/>
                  </a:cubicBezTo>
                  <a:lnTo>
                    <a:pt x="1960988" y="2193897"/>
                  </a:lnTo>
                  <a:close/>
                  <a:moveTo>
                    <a:pt x="1364169" y="341151"/>
                  </a:moveTo>
                  <a:cubicBezTo>
                    <a:pt x="1152295" y="341151"/>
                    <a:pt x="955465" y="405560"/>
                    <a:pt x="792190" y="515867"/>
                  </a:cubicBezTo>
                  <a:lnTo>
                    <a:pt x="767351" y="534441"/>
                  </a:lnTo>
                  <a:lnTo>
                    <a:pt x="2193897" y="1960988"/>
                  </a:lnTo>
                  <a:lnTo>
                    <a:pt x="2212472" y="1936148"/>
                  </a:lnTo>
                  <a:cubicBezTo>
                    <a:pt x="2322778" y="1772873"/>
                    <a:pt x="2387187" y="1576043"/>
                    <a:pt x="2387187" y="1364169"/>
                  </a:cubicBezTo>
                  <a:cubicBezTo>
                    <a:pt x="2387187" y="799172"/>
                    <a:pt x="1929166" y="341151"/>
                    <a:pt x="1364169" y="341151"/>
                  </a:cubicBezTo>
                  <a:close/>
                  <a:moveTo>
                    <a:pt x="1364169" y="0"/>
                  </a:moveTo>
                  <a:cubicBezTo>
                    <a:pt x="2117579" y="0"/>
                    <a:pt x="2728338" y="610759"/>
                    <a:pt x="2728338" y="1364169"/>
                  </a:cubicBezTo>
                  <a:cubicBezTo>
                    <a:pt x="2728338" y="2117579"/>
                    <a:pt x="2117579" y="2728338"/>
                    <a:pt x="1364169" y="2728338"/>
                  </a:cubicBezTo>
                  <a:cubicBezTo>
                    <a:pt x="610759" y="2728338"/>
                    <a:pt x="0" y="2117579"/>
                    <a:pt x="0" y="1364169"/>
                  </a:cubicBezTo>
                  <a:cubicBezTo>
                    <a:pt x="0" y="610759"/>
                    <a:pt x="610759" y="0"/>
                    <a:pt x="1364169" y="0"/>
                  </a:cubicBezTo>
                  <a:close/>
                </a:path>
              </a:pathLst>
            </a:custGeom>
            <a:solidFill>
              <a:srgbClr val="FF0000"/>
            </a:solidFill>
            <a:ln w="38100" cap="rnd" cmpd="sng" algn="ctr">
              <a:solidFill>
                <a:sysClr val="windowText" lastClr="000000"/>
              </a:solidFill>
              <a:prstDash val="solid"/>
              <a:rou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147" name="フリーフォーム: 図形 1146">
              <a:extLst>
                <a:ext uri="{FF2B5EF4-FFF2-40B4-BE49-F238E27FC236}">
                  <a16:creationId xmlns:a16="http://schemas.microsoft.com/office/drawing/2014/main" id="{8478F68B-54BF-2AE9-33C1-3A464CBDA16E}"/>
                </a:ext>
              </a:extLst>
            </p:cNvPr>
            <p:cNvSpPr/>
            <p:nvPr/>
          </p:nvSpPr>
          <p:spPr>
            <a:xfrm>
              <a:off x="1387141" y="1230966"/>
              <a:ext cx="1270063" cy="1120852"/>
            </a:xfrm>
            <a:custGeom>
              <a:avLst/>
              <a:gdLst>
                <a:gd name="connsiteX0" fmla="*/ 250224 w 1853383"/>
                <a:gd name="connsiteY0" fmla="*/ 0 h 1635641"/>
                <a:gd name="connsiteX1" fmla="*/ 495364 w 1853383"/>
                <a:gd name="connsiteY1" fmla="*/ 196679 h 1635641"/>
                <a:gd name="connsiteX2" fmla="*/ 496428 w 1853383"/>
                <a:gd name="connsiteY2" fmla="*/ 207060 h 1635641"/>
                <a:gd name="connsiteX3" fmla="*/ 595926 w 1853383"/>
                <a:gd name="connsiteY3" fmla="*/ 157794 h 1635641"/>
                <a:gd name="connsiteX4" fmla="*/ 924119 w 1853383"/>
                <a:gd name="connsiteY4" fmla="*/ 97351 h 1635641"/>
                <a:gd name="connsiteX5" fmla="*/ 1252313 w 1853383"/>
                <a:gd name="connsiteY5" fmla="*/ 157794 h 1635641"/>
                <a:gd name="connsiteX6" fmla="*/ 1356707 w 1853383"/>
                <a:gd name="connsiteY6" fmla="*/ 209484 h 1635641"/>
                <a:gd name="connsiteX7" fmla="*/ 1358019 w 1853383"/>
                <a:gd name="connsiteY7" fmla="*/ 196679 h 1635641"/>
                <a:gd name="connsiteX8" fmla="*/ 1603159 w 1853383"/>
                <a:gd name="connsiteY8" fmla="*/ 0 h 1635641"/>
                <a:gd name="connsiteX9" fmla="*/ 1853383 w 1853383"/>
                <a:gd name="connsiteY9" fmla="*/ 246321 h 1635641"/>
                <a:gd name="connsiteX10" fmla="*/ 1700558 w 1853383"/>
                <a:gd name="connsiteY10" fmla="*/ 473285 h 1635641"/>
                <a:gd name="connsiteX11" fmla="*/ 1653706 w 1853383"/>
                <a:gd name="connsiteY11" fmla="*/ 487602 h 1635641"/>
                <a:gd name="connsiteX12" fmla="*/ 1701014 w 1853383"/>
                <a:gd name="connsiteY12" fmla="*/ 567110 h 1635641"/>
                <a:gd name="connsiteX13" fmla="*/ 1767273 w 1853383"/>
                <a:gd name="connsiteY13" fmla="*/ 866496 h 1635641"/>
                <a:gd name="connsiteX14" fmla="*/ 1750143 w 1853383"/>
                <a:gd name="connsiteY14" fmla="*/ 1021506 h 1635641"/>
                <a:gd name="connsiteX15" fmla="*/ 1744886 w 1853383"/>
                <a:gd name="connsiteY15" fmla="*/ 1036956 h 1635641"/>
                <a:gd name="connsiteX16" fmla="*/ 1758676 w 1853383"/>
                <a:gd name="connsiteY16" fmla="*/ 1103737 h 1635641"/>
                <a:gd name="connsiteX17" fmla="*/ 1580876 w 1853383"/>
                <a:gd name="connsiteY17" fmla="*/ 1583805 h 1635641"/>
                <a:gd name="connsiteX18" fmla="*/ 1562665 w 1853383"/>
                <a:gd name="connsiteY18" fmla="*/ 1465942 h 1635641"/>
                <a:gd name="connsiteX19" fmla="*/ 1543440 w 1853383"/>
                <a:gd name="connsiteY19" fmla="*/ 1501312 h 1635641"/>
                <a:gd name="connsiteX20" fmla="*/ 1329802 w 1853383"/>
                <a:gd name="connsiteY20" fmla="*/ 1635640 h 1635641"/>
                <a:gd name="connsiteX21" fmla="*/ 1329802 w 1853383"/>
                <a:gd name="connsiteY21" fmla="*/ 1635639 h 1635641"/>
                <a:gd name="connsiteX22" fmla="*/ 1342884 w 1853383"/>
                <a:gd name="connsiteY22" fmla="*/ 1530353 h 1635641"/>
                <a:gd name="connsiteX23" fmla="*/ 1252313 w 1853383"/>
                <a:gd name="connsiteY23" fmla="*/ 1575198 h 1635641"/>
                <a:gd name="connsiteX24" fmla="*/ 924119 w 1853383"/>
                <a:gd name="connsiteY24" fmla="*/ 1635641 h 1635641"/>
                <a:gd name="connsiteX25" fmla="*/ 595926 w 1853383"/>
                <a:gd name="connsiteY25" fmla="*/ 1575198 h 1635641"/>
                <a:gd name="connsiteX26" fmla="*/ 490837 w 1853383"/>
                <a:gd name="connsiteY26" fmla="*/ 1523165 h 1635641"/>
                <a:gd name="connsiteX27" fmla="*/ 504812 w 1853383"/>
                <a:gd name="connsiteY27" fmla="*/ 1635639 h 1635641"/>
                <a:gd name="connsiteX28" fmla="*/ 504812 w 1853383"/>
                <a:gd name="connsiteY28" fmla="*/ 1635640 h 1635641"/>
                <a:gd name="connsiteX29" fmla="*/ 291174 w 1853383"/>
                <a:gd name="connsiteY29" fmla="*/ 1501312 h 1635641"/>
                <a:gd name="connsiteX30" fmla="*/ 271949 w 1853383"/>
                <a:gd name="connsiteY30" fmla="*/ 1465942 h 1635641"/>
                <a:gd name="connsiteX31" fmla="*/ 253738 w 1853383"/>
                <a:gd name="connsiteY31" fmla="*/ 1583805 h 1635641"/>
                <a:gd name="connsiteX32" fmla="*/ 75938 w 1853383"/>
                <a:gd name="connsiteY32" fmla="*/ 1103737 h 1635641"/>
                <a:gd name="connsiteX33" fmla="*/ 95778 w 1853383"/>
                <a:gd name="connsiteY33" fmla="*/ 1007659 h 1635641"/>
                <a:gd name="connsiteX34" fmla="*/ 85318 w 1853383"/>
                <a:gd name="connsiteY34" fmla="*/ 945137 h 1635641"/>
                <a:gd name="connsiteX35" fmla="*/ 80965 w 1853383"/>
                <a:gd name="connsiteY35" fmla="*/ 866496 h 1635641"/>
                <a:gd name="connsiteX36" fmla="*/ 147224 w 1853383"/>
                <a:gd name="connsiteY36" fmla="*/ 567110 h 1635641"/>
                <a:gd name="connsiteX37" fmla="*/ 195324 w 1853383"/>
                <a:gd name="connsiteY37" fmla="*/ 486272 h 1635641"/>
                <a:gd name="connsiteX38" fmla="*/ 152826 w 1853383"/>
                <a:gd name="connsiteY38" fmla="*/ 473285 h 1635641"/>
                <a:gd name="connsiteX39" fmla="*/ 0 w 1853383"/>
                <a:gd name="connsiteY39" fmla="*/ 246321 h 1635641"/>
                <a:gd name="connsiteX40" fmla="*/ 250224 w 1853383"/>
                <a:gd name="connsiteY40" fmla="*/ 0 h 16356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1853383" h="1635641">
                  <a:moveTo>
                    <a:pt x="250224" y="0"/>
                  </a:moveTo>
                  <a:cubicBezTo>
                    <a:pt x="371145" y="0"/>
                    <a:pt x="472032" y="84435"/>
                    <a:pt x="495364" y="196679"/>
                  </a:cubicBezTo>
                  <a:lnTo>
                    <a:pt x="496428" y="207060"/>
                  </a:lnTo>
                  <a:lnTo>
                    <a:pt x="595926" y="157794"/>
                  </a:lnTo>
                  <a:cubicBezTo>
                    <a:pt x="696799" y="118873"/>
                    <a:pt x="807704" y="97351"/>
                    <a:pt x="924119" y="97351"/>
                  </a:cubicBezTo>
                  <a:cubicBezTo>
                    <a:pt x="1040534" y="97351"/>
                    <a:pt x="1151439" y="118873"/>
                    <a:pt x="1252313" y="157794"/>
                  </a:cubicBezTo>
                  <a:lnTo>
                    <a:pt x="1356707" y="209484"/>
                  </a:lnTo>
                  <a:lnTo>
                    <a:pt x="1358019" y="196679"/>
                  </a:lnTo>
                  <a:cubicBezTo>
                    <a:pt x="1381351" y="84435"/>
                    <a:pt x="1482238" y="0"/>
                    <a:pt x="1603159" y="0"/>
                  </a:cubicBezTo>
                  <a:cubicBezTo>
                    <a:pt x="1741354" y="0"/>
                    <a:pt x="1853383" y="110282"/>
                    <a:pt x="1853383" y="246321"/>
                  </a:cubicBezTo>
                  <a:cubicBezTo>
                    <a:pt x="1853383" y="348350"/>
                    <a:pt x="1790367" y="435891"/>
                    <a:pt x="1700558" y="473285"/>
                  </a:cubicBezTo>
                  <a:lnTo>
                    <a:pt x="1653706" y="487602"/>
                  </a:lnTo>
                  <a:lnTo>
                    <a:pt x="1701014" y="567110"/>
                  </a:lnTo>
                  <a:cubicBezTo>
                    <a:pt x="1743680" y="659129"/>
                    <a:pt x="1767273" y="760299"/>
                    <a:pt x="1767273" y="866496"/>
                  </a:cubicBezTo>
                  <a:cubicBezTo>
                    <a:pt x="1767273" y="919594"/>
                    <a:pt x="1761375" y="971436"/>
                    <a:pt x="1750143" y="1021506"/>
                  </a:cubicBezTo>
                  <a:lnTo>
                    <a:pt x="1744886" y="1036956"/>
                  </a:lnTo>
                  <a:lnTo>
                    <a:pt x="1758676" y="1103737"/>
                  </a:lnTo>
                  <a:cubicBezTo>
                    <a:pt x="1793160" y="1341283"/>
                    <a:pt x="1721906" y="1546016"/>
                    <a:pt x="1580876" y="1583805"/>
                  </a:cubicBezTo>
                  <a:lnTo>
                    <a:pt x="1562665" y="1465942"/>
                  </a:lnTo>
                  <a:lnTo>
                    <a:pt x="1543440" y="1501312"/>
                  </a:lnTo>
                  <a:cubicBezTo>
                    <a:pt x="1488765" y="1584307"/>
                    <a:pt x="1413233" y="1635640"/>
                    <a:pt x="1329802" y="1635640"/>
                  </a:cubicBezTo>
                  <a:lnTo>
                    <a:pt x="1329802" y="1635639"/>
                  </a:lnTo>
                  <a:lnTo>
                    <a:pt x="1342884" y="1530353"/>
                  </a:lnTo>
                  <a:lnTo>
                    <a:pt x="1252313" y="1575198"/>
                  </a:lnTo>
                  <a:cubicBezTo>
                    <a:pt x="1151439" y="1614119"/>
                    <a:pt x="1040534" y="1635641"/>
                    <a:pt x="924119" y="1635641"/>
                  </a:cubicBezTo>
                  <a:cubicBezTo>
                    <a:pt x="807704" y="1635641"/>
                    <a:pt x="696799" y="1614119"/>
                    <a:pt x="595926" y="1575198"/>
                  </a:cubicBezTo>
                  <a:lnTo>
                    <a:pt x="490837" y="1523165"/>
                  </a:lnTo>
                  <a:lnTo>
                    <a:pt x="504812" y="1635639"/>
                  </a:lnTo>
                  <a:lnTo>
                    <a:pt x="504812" y="1635640"/>
                  </a:lnTo>
                  <a:cubicBezTo>
                    <a:pt x="421381" y="1635640"/>
                    <a:pt x="345849" y="1584307"/>
                    <a:pt x="291174" y="1501312"/>
                  </a:cubicBezTo>
                  <a:lnTo>
                    <a:pt x="271949" y="1465942"/>
                  </a:lnTo>
                  <a:lnTo>
                    <a:pt x="253738" y="1583805"/>
                  </a:lnTo>
                  <a:cubicBezTo>
                    <a:pt x="112708" y="1546016"/>
                    <a:pt x="41454" y="1341283"/>
                    <a:pt x="75938" y="1103737"/>
                  </a:cubicBezTo>
                  <a:lnTo>
                    <a:pt x="95778" y="1007659"/>
                  </a:lnTo>
                  <a:lnTo>
                    <a:pt x="85318" y="945137"/>
                  </a:lnTo>
                  <a:cubicBezTo>
                    <a:pt x="82440" y="919280"/>
                    <a:pt x="80965" y="893045"/>
                    <a:pt x="80965" y="866496"/>
                  </a:cubicBezTo>
                  <a:cubicBezTo>
                    <a:pt x="80965" y="760299"/>
                    <a:pt x="104558" y="659129"/>
                    <a:pt x="147224" y="567110"/>
                  </a:cubicBezTo>
                  <a:lnTo>
                    <a:pt x="195324" y="486272"/>
                  </a:lnTo>
                  <a:lnTo>
                    <a:pt x="152826" y="473285"/>
                  </a:lnTo>
                  <a:cubicBezTo>
                    <a:pt x="63016" y="435891"/>
                    <a:pt x="0" y="348350"/>
                    <a:pt x="0" y="246321"/>
                  </a:cubicBezTo>
                  <a:cubicBezTo>
                    <a:pt x="0" y="110282"/>
                    <a:pt x="112029" y="0"/>
                    <a:pt x="250224" y="0"/>
                  </a:cubicBezTo>
                  <a:close/>
                </a:path>
              </a:pathLst>
            </a:custGeom>
            <a:solidFill>
              <a:srgbClr val="ED7D31">
                <a:lumMod val="75000"/>
              </a:srgbClr>
            </a:solidFill>
            <a:ln w="38100" cap="rnd" cmpd="sng" algn="ctr">
              <a:solidFill>
                <a:sysClr val="windowText" lastClr="000000"/>
              </a:solidFill>
              <a:prstDash val="solid"/>
              <a:rou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1148" name="フリーフォーム: 図形 1147">
              <a:extLst>
                <a:ext uri="{FF2B5EF4-FFF2-40B4-BE49-F238E27FC236}">
                  <a16:creationId xmlns:a16="http://schemas.microsoft.com/office/drawing/2014/main" id="{F52CBF1F-740F-B327-816F-9D988C5B25F2}"/>
                </a:ext>
              </a:extLst>
            </p:cNvPr>
            <p:cNvSpPr/>
            <p:nvPr/>
          </p:nvSpPr>
          <p:spPr>
            <a:xfrm>
              <a:off x="1459098" y="1297678"/>
              <a:ext cx="199026" cy="195921"/>
            </a:xfrm>
            <a:custGeom>
              <a:avLst/>
              <a:gdLst>
                <a:gd name="connsiteX0" fmla="*/ 145218 w 290436"/>
                <a:gd name="connsiteY0" fmla="*/ 0 h 285904"/>
                <a:gd name="connsiteX1" fmla="*/ 290436 w 290436"/>
                <a:gd name="connsiteY1" fmla="*/ 142952 h 285904"/>
                <a:gd name="connsiteX2" fmla="*/ 286261 w 290436"/>
                <a:gd name="connsiteY2" fmla="*/ 163307 h 285904"/>
                <a:gd name="connsiteX3" fmla="*/ 222913 w 290436"/>
                <a:gd name="connsiteY3" fmla="*/ 210986 h 285904"/>
                <a:gd name="connsiteX4" fmla="*/ 157330 w 290436"/>
                <a:gd name="connsiteY4" fmla="*/ 283497 h 285904"/>
                <a:gd name="connsiteX5" fmla="*/ 145218 w 290436"/>
                <a:gd name="connsiteY5" fmla="*/ 285904 h 285904"/>
                <a:gd name="connsiteX6" fmla="*/ 0 w 290436"/>
                <a:gd name="connsiteY6" fmla="*/ 142952 h 285904"/>
                <a:gd name="connsiteX7" fmla="*/ 145218 w 290436"/>
                <a:gd name="connsiteY7" fmla="*/ 0 h 2859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90436" h="285904">
                  <a:moveTo>
                    <a:pt x="145218" y="0"/>
                  </a:moveTo>
                  <a:cubicBezTo>
                    <a:pt x="225420" y="0"/>
                    <a:pt x="290436" y="64002"/>
                    <a:pt x="290436" y="142952"/>
                  </a:cubicBezTo>
                  <a:lnTo>
                    <a:pt x="286261" y="163307"/>
                  </a:lnTo>
                  <a:lnTo>
                    <a:pt x="222913" y="210986"/>
                  </a:lnTo>
                  <a:lnTo>
                    <a:pt x="157330" y="283497"/>
                  </a:lnTo>
                  <a:lnTo>
                    <a:pt x="145218" y="285904"/>
                  </a:lnTo>
                  <a:cubicBezTo>
                    <a:pt x="65016" y="285904"/>
                    <a:pt x="0" y="221902"/>
                    <a:pt x="0" y="142952"/>
                  </a:cubicBezTo>
                  <a:cubicBezTo>
                    <a:pt x="0" y="64002"/>
                    <a:pt x="65016" y="0"/>
                    <a:pt x="145218" y="0"/>
                  </a:cubicBezTo>
                  <a:close/>
                </a:path>
              </a:pathLst>
            </a:custGeom>
            <a:solidFill>
              <a:srgbClr val="FFC000">
                <a:lumMod val="60000"/>
                <a:lumOff val="40000"/>
              </a:srgbClr>
            </a:solidFill>
            <a:ln w="38100" cap="rnd" cmpd="sng" algn="ctr">
              <a:noFill/>
              <a:prstDash val="solid"/>
              <a:rou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1149" name="フリーフォーム: 図形 1148">
              <a:extLst>
                <a:ext uri="{FF2B5EF4-FFF2-40B4-BE49-F238E27FC236}">
                  <a16:creationId xmlns:a16="http://schemas.microsoft.com/office/drawing/2014/main" id="{93110D32-CCC1-F150-D501-232FCB19AEF5}"/>
                </a:ext>
              </a:extLst>
            </p:cNvPr>
            <p:cNvSpPr/>
            <p:nvPr/>
          </p:nvSpPr>
          <p:spPr>
            <a:xfrm>
              <a:off x="2386220" y="1297678"/>
              <a:ext cx="199026" cy="195921"/>
            </a:xfrm>
            <a:custGeom>
              <a:avLst/>
              <a:gdLst>
                <a:gd name="connsiteX0" fmla="*/ 145218 w 290436"/>
                <a:gd name="connsiteY0" fmla="*/ 0 h 285904"/>
                <a:gd name="connsiteX1" fmla="*/ 290436 w 290436"/>
                <a:gd name="connsiteY1" fmla="*/ 142952 h 285904"/>
                <a:gd name="connsiteX2" fmla="*/ 145218 w 290436"/>
                <a:gd name="connsiteY2" fmla="*/ 285904 h 285904"/>
                <a:gd name="connsiteX3" fmla="*/ 126834 w 290436"/>
                <a:gd name="connsiteY3" fmla="*/ 282251 h 285904"/>
                <a:gd name="connsiteX4" fmla="*/ 62378 w 290436"/>
                <a:gd name="connsiteY4" fmla="*/ 210986 h 285904"/>
                <a:gd name="connsiteX5" fmla="*/ 5114 w 290436"/>
                <a:gd name="connsiteY5" fmla="*/ 167886 h 285904"/>
                <a:gd name="connsiteX6" fmla="*/ 0 w 290436"/>
                <a:gd name="connsiteY6" fmla="*/ 142952 h 285904"/>
                <a:gd name="connsiteX7" fmla="*/ 145218 w 290436"/>
                <a:gd name="connsiteY7" fmla="*/ 0 h 2859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90436" h="285904">
                  <a:moveTo>
                    <a:pt x="145218" y="0"/>
                  </a:moveTo>
                  <a:cubicBezTo>
                    <a:pt x="225420" y="0"/>
                    <a:pt x="290436" y="64002"/>
                    <a:pt x="290436" y="142952"/>
                  </a:cubicBezTo>
                  <a:cubicBezTo>
                    <a:pt x="290436" y="221902"/>
                    <a:pt x="225420" y="285904"/>
                    <a:pt x="145218" y="285904"/>
                  </a:cubicBezTo>
                  <a:lnTo>
                    <a:pt x="126834" y="282251"/>
                  </a:lnTo>
                  <a:lnTo>
                    <a:pt x="62378" y="210986"/>
                  </a:lnTo>
                  <a:lnTo>
                    <a:pt x="5114" y="167886"/>
                  </a:lnTo>
                  <a:lnTo>
                    <a:pt x="0" y="142952"/>
                  </a:lnTo>
                  <a:cubicBezTo>
                    <a:pt x="0" y="64002"/>
                    <a:pt x="65016" y="0"/>
                    <a:pt x="145218" y="0"/>
                  </a:cubicBezTo>
                  <a:close/>
                </a:path>
              </a:pathLst>
            </a:custGeom>
            <a:solidFill>
              <a:srgbClr val="FFC000">
                <a:lumMod val="60000"/>
                <a:lumOff val="40000"/>
              </a:srgbClr>
            </a:solidFill>
            <a:ln w="38100" cap="rnd" cmpd="sng" algn="ctr">
              <a:noFill/>
              <a:prstDash val="solid"/>
              <a:rou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1150" name="楕円 1149">
              <a:extLst>
                <a:ext uri="{FF2B5EF4-FFF2-40B4-BE49-F238E27FC236}">
                  <a16:creationId xmlns:a16="http://schemas.microsoft.com/office/drawing/2014/main" id="{B5D216BC-2E9D-2BC0-1C95-AB53D2E99FA5}"/>
                </a:ext>
              </a:extLst>
            </p:cNvPr>
            <p:cNvSpPr/>
            <p:nvPr/>
          </p:nvSpPr>
          <p:spPr>
            <a:xfrm>
              <a:off x="1683664" y="1590675"/>
              <a:ext cx="112416" cy="112416"/>
            </a:xfrm>
            <a:prstGeom prst="ellipse">
              <a:avLst/>
            </a:prstGeom>
            <a:solidFill>
              <a:sysClr val="windowText" lastClr="000000"/>
            </a:solidFill>
            <a:ln w="38100" cap="rnd" cmpd="sng" algn="ctr">
              <a:noFill/>
              <a:prstDash val="solid"/>
              <a:rou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1151" name="楕円 1150">
              <a:extLst>
                <a:ext uri="{FF2B5EF4-FFF2-40B4-BE49-F238E27FC236}">
                  <a16:creationId xmlns:a16="http://schemas.microsoft.com/office/drawing/2014/main" id="{BF9D628A-1B80-4F36-2FDE-FC79819746E6}"/>
                </a:ext>
              </a:extLst>
            </p:cNvPr>
            <p:cNvSpPr/>
            <p:nvPr/>
          </p:nvSpPr>
          <p:spPr>
            <a:xfrm>
              <a:off x="2237228" y="1590675"/>
              <a:ext cx="112416" cy="112416"/>
            </a:xfrm>
            <a:prstGeom prst="ellipse">
              <a:avLst/>
            </a:prstGeom>
            <a:solidFill>
              <a:sysClr val="windowText" lastClr="000000"/>
            </a:solidFill>
            <a:ln w="38100" cap="rnd" cmpd="sng" algn="ctr">
              <a:noFill/>
              <a:prstDash val="solid"/>
              <a:rou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1152" name="四角形: 角を丸くする 1151">
              <a:extLst>
                <a:ext uri="{FF2B5EF4-FFF2-40B4-BE49-F238E27FC236}">
                  <a16:creationId xmlns:a16="http://schemas.microsoft.com/office/drawing/2014/main" id="{D3FB2023-1AF2-958E-F1E1-944E2F275131}"/>
                </a:ext>
              </a:extLst>
            </p:cNvPr>
            <p:cNvSpPr/>
            <p:nvPr/>
          </p:nvSpPr>
          <p:spPr>
            <a:xfrm>
              <a:off x="1740530" y="1785663"/>
              <a:ext cx="559758" cy="587788"/>
            </a:xfrm>
            <a:prstGeom prst="roundRect">
              <a:avLst>
                <a:gd name="adj" fmla="val 40404"/>
              </a:avLst>
            </a:prstGeom>
            <a:solidFill>
              <a:srgbClr val="FFC000">
                <a:lumMod val="60000"/>
                <a:lumOff val="40000"/>
              </a:srgbClr>
            </a:solidFill>
            <a:ln w="38100" cap="rnd" cmpd="sng" algn="ctr">
              <a:solidFill>
                <a:sysClr val="windowText" lastClr="000000"/>
              </a:solidFill>
              <a:prstDash val="solid"/>
              <a:rou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grpSp>
          <p:nvGrpSpPr>
            <p:cNvPr id="1153" name="グループ化 1152">
              <a:extLst>
                <a:ext uri="{FF2B5EF4-FFF2-40B4-BE49-F238E27FC236}">
                  <a16:creationId xmlns:a16="http://schemas.microsoft.com/office/drawing/2014/main" id="{6BC1CEDF-0AD9-78C2-D22A-0D10C94A1B4E}"/>
                </a:ext>
              </a:extLst>
            </p:cNvPr>
            <p:cNvGrpSpPr/>
            <p:nvPr/>
          </p:nvGrpSpPr>
          <p:grpSpPr>
            <a:xfrm>
              <a:off x="1838166" y="1935697"/>
              <a:ext cx="364490" cy="331570"/>
              <a:chOff x="5457782" y="3766195"/>
              <a:chExt cx="457183" cy="501068"/>
            </a:xfrm>
          </p:grpSpPr>
          <p:sp>
            <p:nvSpPr>
              <p:cNvPr id="1156" name="フリーフォーム: 図形 1155">
                <a:extLst>
                  <a:ext uri="{FF2B5EF4-FFF2-40B4-BE49-F238E27FC236}">
                    <a16:creationId xmlns:a16="http://schemas.microsoft.com/office/drawing/2014/main" id="{14E7793C-453C-0C62-89EF-C8C662D89606}"/>
                  </a:ext>
                </a:extLst>
              </p:cNvPr>
              <p:cNvSpPr/>
              <p:nvPr/>
            </p:nvSpPr>
            <p:spPr>
              <a:xfrm>
                <a:off x="5457782" y="3766195"/>
                <a:ext cx="457183" cy="501068"/>
              </a:xfrm>
              <a:custGeom>
                <a:avLst/>
                <a:gdLst>
                  <a:gd name="connsiteX0" fmla="*/ 147638 w 457183"/>
                  <a:gd name="connsiteY0" fmla="*/ 0 h 501068"/>
                  <a:gd name="connsiteX1" fmla="*/ 309545 w 457183"/>
                  <a:gd name="connsiteY1" fmla="*/ 0 h 501068"/>
                  <a:gd name="connsiteX2" fmla="*/ 457183 w 457183"/>
                  <a:gd name="connsiteY2" fmla="*/ 147638 h 501068"/>
                  <a:gd name="connsiteX3" fmla="*/ 457183 w 457183"/>
                  <a:gd name="connsiteY3" fmla="*/ 501068 h 501068"/>
                  <a:gd name="connsiteX4" fmla="*/ 428873 w 457183"/>
                  <a:gd name="connsiteY4" fmla="*/ 483742 h 501068"/>
                  <a:gd name="connsiteX5" fmla="*/ 228591 w 457183"/>
                  <a:gd name="connsiteY5" fmla="*/ 438150 h 501068"/>
                  <a:gd name="connsiteX6" fmla="*/ 28309 w 457183"/>
                  <a:gd name="connsiteY6" fmla="*/ 483742 h 501068"/>
                  <a:gd name="connsiteX7" fmla="*/ 0 w 457183"/>
                  <a:gd name="connsiteY7" fmla="*/ 501067 h 501068"/>
                  <a:gd name="connsiteX8" fmla="*/ 0 w 457183"/>
                  <a:gd name="connsiteY8" fmla="*/ 147638 h 501068"/>
                  <a:gd name="connsiteX9" fmla="*/ 147638 w 457183"/>
                  <a:gd name="connsiteY9" fmla="*/ 0 h 5010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57183" h="501068">
                    <a:moveTo>
                      <a:pt x="147638" y="0"/>
                    </a:moveTo>
                    <a:lnTo>
                      <a:pt x="309545" y="0"/>
                    </a:lnTo>
                    <a:cubicBezTo>
                      <a:pt x="391083" y="0"/>
                      <a:pt x="457183" y="66100"/>
                      <a:pt x="457183" y="147638"/>
                    </a:cubicBezTo>
                    <a:lnTo>
                      <a:pt x="457183" y="501068"/>
                    </a:lnTo>
                    <a:lnTo>
                      <a:pt x="428873" y="483742"/>
                    </a:lnTo>
                    <a:cubicBezTo>
                      <a:pt x="367315" y="454384"/>
                      <a:pt x="299634" y="438150"/>
                      <a:pt x="228591" y="438150"/>
                    </a:cubicBezTo>
                    <a:cubicBezTo>
                      <a:pt x="157548" y="438150"/>
                      <a:pt x="89868" y="454384"/>
                      <a:pt x="28309" y="483742"/>
                    </a:cubicBezTo>
                    <a:lnTo>
                      <a:pt x="0" y="501067"/>
                    </a:lnTo>
                    <a:lnTo>
                      <a:pt x="0" y="147638"/>
                    </a:lnTo>
                    <a:cubicBezTo>
                      <a:pt x="0" y="66100"/>
                      <a:pt x="66100" y="0"/>
                      <a:pt x="147638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38100" cap="rnd" cmpd="sng" algn="ctr">
                <a:solidFill>
                  <a:sysClr val="windowText" lastClr="000000"/>
                </a:solidFill>
                <a:prstDash val="solid"/>
                <a:rou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1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157" name="フリーフォーム: 図形 1156">
                <a:extLst>
                  <a:ext uri="{FF2B5EF4-FFF2-40B4-BE49-F238E27FC236}">
                    <a16:creationId xmlns:a16="http://schemas.microsoft.com/office/drawing/2014/main" id="{56AFD949-4CB1-24DB-2307-7841155BCEA1}"/>
                  </a:ext>
                </a:extLst>
              </p:cNvPr>
              <p:cNvSpPr/>
              <p:nvPr/>
            </p:nvSpPr>
            <p:spPr>
              <a:xfrm>
                <a:off x="5462459" y="3766195"/>
                <a:ext cx="447827" cy="191610"/>
              </a:xfrm>
              <a:custGeom>
                <a:avLst/>
                <a:gdLst>
                  <a:gd name="connsiteX0" fmla="*/ 143147 w 447827"/>
                  <a:gd name="connsiteY0" fmla="*/ 0 h 191610"/>
                  <a:gd name="connsiteX1" fmla="*/ 305054 w 447827"/>
                  <a:gd name="connsiteY1" fmla="*/ 0 h 191610"/>
                  <a:gd name="connsiteX2" fmla="*/ 441090 w 447827"/>
                  <a:gd name="connsiteY2" fmla="*/ 90171 h 191610"/>
                  <a:gd name="connsiteX3" fmla="*/ 447827 w 447827"/>
                  <a:gd name="connsiteY3" fmla="*/ 123540 h 191610"/>
                  <a:gd name="connsiteX4" fmla="*/ 413396 w 447827"/>
                  <a:gd name="connsiteY4" fmla="*/ 133046 h 191610"/>
                  <a:gd name="connsiteX5" fmla="*/ 379081 w 447827"/>
                  <a:gd name="connsiteY5" fmla="*/ 164686 h 191610"/>
                  <a:gd name="connsiteX6" fmla="*/ 369357 w 447827"/>
                  <a:gd name="connsiteY6" fmla="*/ 184410 h 191610"/>
                  <a:gd name="connsiteX7" fmla="*/ 359633 w 447827"/>
                  <a:gd name="connsiteY7" fmla="*/ 164686 h 191610"/>
                  <a:gd name="connsiteX8" fmla="*/ 283296 w 447827"/>
                  <a:gd name="connsiteY8" fmla="*/ 121444 h 191610"/>
                  <a:gd name="connsiteX9" fmla="*/ 164906 w 447827"/>
                  <a:gd name="connsiteY9" fmla="*/ 121444 h 191610"/>
                  <a:gd name="connsiteX10" fmla="*/ 88569 w 447827"/>
                  <a:gd name="connsiteY10" fmla="*/ 164686 h 191610"/>
                  <a:gd name="connsiteX11" fmla="*/ 75296 w 447827"/>
                  <a:gd name="connsiteY11" fmla="*/ 191610 h 191610"/>
                  <a:gd name="connsiteX12" fmla="*/ 62022 w 447827"/>
                  <a:gd name="connsiteY12" fmla="*/ 164686 h 191610"/>
                  <a:gd name="connsiteX13" fmla="*/ 27707 w 447827"/>
                  <a:gd name="connsiteY13" fmla="*/ 133046 h 191610"/>
                  <a:gd name="connsiteX14" fmla="*/ 0 w 447827"/>
                  <a:gd name="connsiteY14" fmla="*/ 125396 h 191610"/>
                  <a:gd name="connsiteX15" fmla="*/ 7111 w 447827"/>
                  <a:gd name="connsiteY15" fmla="*/ 90171 h 191610"/>
                  <a:gd name="connsiteX16" fmla="*/ 143147 w 447827"/>
                  <a:gd name="connsiteY16" fmla="*/ 0 h 1916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447827" h="191610">
                    <a:moveTo>
                      <a:pt x="143147" y="0"/>
                    </a:moveTo>
                    <a:lnTo>
                      <a:pt x="305054" y="0"/>
                    </a:lnTo>
                    <a:cubicBezTo>
                      <a:pt x="366208" y="0"/>
                      <a:pt x="418677" y="37181"/>
                      <a:pt x="441090" y="90171"/>
                    </a:cubicBezTo>
                    <a:lnTo>
                      <a:pt x="447827" y="123540"/>
                    </a:lnTo>
                    <a:lnTo>
                      <a:pt x="413396" y="133046"/>
                    </a:lnTo>
                    <a:cubicBezTo>
                      <a:pt x="400481" y="140517"/>
                      <a:pt x="388849" y="151328"/>
                      <a:pt x="379081" y="164686"/>
                    </a:cubicBezTo>
                    <a:lnTo>
                      <a:pt x="369357" y="184410"/>
                    </a:lnTo>
                    <a:lnTo>
                      <a:pt x="359633" y="164686"/>
                    </a:lnTo>
                    <a:cubicBezTo>
                      <a:pt x="340097" y="137969"/>
                      <a:pt x="313108" y="121444"/>
                      <a:pt x="283296" y="121444"/>
                    </a:cubicBezTo>
                    <a:lnTo>
                      <a:pt x="164906" y="121444"/>
                    </a:lnTo>
                    <a:cubicBezTo>
                      <a:pt x="135095" y="121444"/>
                      <a:pt x="108105" y="137969"/>
                      <a:pt x="88569" y="164686"/>
                    </a:cubicBezTo>
                    <a:lnTo>
                      <a:pt x="75296" y="191610"/>
                    </a:lnTo>
                    <a:lnTo>
                      <a:pt x="62022" y="164686"/>
                    </a:lnTo>
                    <a:cubicBezTo>
                      <a:pt x="52254" y="151328"/>
                      <a:pt x="40623" y="140517"/>
                      <a:pt x="27707" y="133046"/>
                    </a:cubicBezTo>
                    <a:lnTo>
                      <a:pt x="0" y="125396"/>
                    </a:lnTo>
                    <a:lnTo>
                      <a:pt x="7111" y="90171"/>
                    </a:lnTo>
                    <a:cubicBezTo>
                      <a:pt x="29524" y="37181"/>
                      <a:pt x="81994" y="0"/>
                      <a:pt x="143147" y="0"/>
                    </a:cubicBezTo>
                    <a:close/>
                  </a:path>
                </a:pathLst>
              </a:custGeom>
              <a:solidFill>
                <a:sysClr val="window" lastClr="FFFFFF">
                  <a:lumMod val="95000"/>
                </a:sysClr>
              </a:solidFill>
              <a:ln w="38100" cap="rnd" cmpd="sng" algn="ctr">
                <a:solidFill>
                  <a:sysClr val="windowText" lastClr="000000"/>
                </a:solidFill>
                <a:prstDash val="solid"/>
                <a:rou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1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158" name="フリーフォーム: 図形 1157">
                <a:extLst>
                  <a:ext uri="{FF2B5EF4-FFF2-40B4-BE49-F238E27FC236}">
                    <a16:creationId xmlns:a16="http://schemas.microsoft.com/office/drawing/2014/main" id="{ACB945D8-598F-9D1D-F3D8-E4A1D944F1DE}"/>
                  </a:ext>
                </a:extLst>
              </p:cNvPr>
              <p:cNvSpPr/>
              <p:nvPr/>
            </p:nvSpPr>
            <p:spPr>
              <a:xfrm>
                <a:off x="5457782" y="4018090"/>
                <a:ext cx="457183" cy="244168"/>
              </a:xfrm>
              <a:custGeom>
                <a:avLst/>
                <a:gdLst>
                  <a:gd name="connsiteX0" fmla="*/ 235643 w 457183"/>
                  <a:gd name="connsiteY0" fmla="*/ 0 h 244168"/>
                  <a:gd name="connsiteX1" fmla="*/ 443455 w 457183"/>
                  <a:gd name="connsiteY1" fmla="*/ 79313 h 244168"/>
                  <a:gd name="connsiteX2" fmla="*/ 457183 w 457183"/>
                  <a:gd name="connsiteY2" fmla="*/ 94644 h 244168"/>
                  <a:gd name="connsiteX3" fmla="*/ 457183 w 457183"/>
                  <a:gd name="connsiteY3" fmla="*/ 244168 h 244168"/>
                  <a:gd name="connsiteX4" fmla="*/ 428873 w 457183"/>
                  <a:gd name="connsiteY4" fmla="*/ 226842 h 244168"/>
                  <a:gd name="connsiteX5" fmla="*/ 228591 w 457183"/>
                  <a:gd name="connsiteY5" fmla="*/ 181250 h 244168"/>
                  <a:gd name="connsiteX6" fmla="*/ 28309 w 457183"/>
                  <a:gd name="connsiteY6" fmla="*/ 226842 h 244168"/>
                  <a:gd name="connsiteX7" fmla="*/ 0 w 457183"/>
                  <a:gd name="connsiteY7" fmla="*/ 244167 h 244168"/>
                  <a:gd name="connsiteX8" fmla="*/ 0 w 457183"/>
                  <a:gd name="connsiteY8" fmla="*/ 110394 h 244168"/>
                  <a:gd name="connsiteX9" fmla="*/ 27832 w 457183"/>
                  <a:gd name="connsiteY9" fmla="*/ 79313 h 244168"/>
                  <a:gd name="connsiteX10" fmla="*/ 235643 w 457183"/>
                  <a:gd name="connsiteY10" fmla="*/ 0 h 2441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57183" h="244168">
                    <a:moveTo>
                      <a:pt x="235643" y="0"/>
                    </a:moveTo>
                    <a:cubicBezTo>
                      <a:pt x="316799" y="0"/>
                      <a:pt x="390271" y="30309"/>
                      <a:pt x="443455" y="79313"/>
                    </a:cubicBezTo>
                    <a:lnTo>
                      <a:pt x="457183" y="94644"/>
                    </a:lnTo>
                    <a:lnTo>
                      <a:pt x="457183" y="244168"/>
                    </a:lnTo>
                    <a:lnTo>
                      <a:pt x="428873" y="226842"/>
                    </a:lnTo>
                    <a:cubicBezTo>
                      <a:pt x="367315" y="197484"/>
                      <a:pt x="299634" y="181250"/>
                      <a:pt x="228591" y="181250"/>
                    </a:cubicBezTo>
                    <a:cubicBezTo>
                      <a:pt x="157548" y="181250"/>
                      <a:pt x="89868" y="197484"/>
                      <a:pt x="28309" y="226842"/>
                    </a:cubicBezTo>
                    <a:lnTo>
                      <a:pt x="0" y="244167"/>
                    </a:lnTo>
                    <a:lnTo>
                      <a:pt x="0" y="110394"/>
                    </a:lnTo>
                    <a:lnTo>
                      <a:pt x="27832" y="79313"/>
                    </a:lnTo>
                    <a:cubicBezTo>
                      <a:pt x="81015" y="30309"/>
                      <a:pt x="154488" y="0"/>
                      <a:pt x="235643" y="0"/>
                    </a:cubicBezTo>
                    <a:close/>
                  </a:path>
                </a:pathLst>
              </a:custGeom>
              <a:solidFill>
                <a:srgbClr val="FF6699"/>
              </a:solidFill>
              <a:ln w="38100" cap="rnd" cmpd="sng" algn="ctr">
                <a:solidFill>
                  <a:sysClr val="windowText" lastClr="000000"/>
                </a:solidFill>
                <a:prstDash val="solid"/>
                <a:rou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1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</p:grpSp>
        <p:sp>
          <p:nvSpPr>
            <p:cNvPr id="1154" name="楕円 1153">
              <a:extLst>
                <a:ext uri="{FF2B5EF4-FFF2-40B4-BE49-F238E27FC236}">
                  <a16:creationId xmlns:a16="http://schemas.microsoft.com/office/drawing/2014/main" id="{243569DC-DF0C-5F42-88A5-229E012890D4}"/>
                </a:ext>
              </a:extLst>
            </p:cNvPr>
            <p:cNvSpPr/>
            <p:nvPr/>
          </p:nvSpPr>
          <p:spPr>
            <a:xfrm>
              <a:off x="1915845" y="1724313"/>
              <a:ext cx="209130" cy="160834"/>
            </a:xfrm>
            <a:prstGeom prst="ellipse">
              <a:avLst/>
            </a:prstGeom>
            <a:solidFill>
              <a:sysClr val="windowText" lastClr="000000"/>
            </a:solidFill>
            <a:ln w="38100" cap="rnd" cmpd="sng" algn="ctr">
              <a:solidFill>
                <a:sysClr val="windowText" lastClr="000000"/>
              </a:solidFill>
              <a:prstDash val="solid"/>
              <a:rou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1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1155" name="楕円 1154">
              <a:extLst>
                <a:ext uri="{FF2B5EF4-FFF2-40B4-BE49-F238E27FC236}">
                  <a16:creationId xmlns:a16="http://schemas.microsoft.com/office/drawing/2014/main" id="{E747EECF-6E33-A05A-BADA-FEFC16DD42EF}"/>
                </a:ext>
              </a:extLst>
            </p:cNvPr>
            <p:cNvSpPr/>
            <p:nvPr/>
          </p:nvSpPr>
          <p:spPr>
            <a:xfrm>
              <a:off x="1963805" y="1734301"/>
              <a:ext cx="113209" cy="59798"/>
            </a:xfrm>
            <a:prstGeom prst="ellipse">
              <a:avLst/>
            </a:prstGeom>
            <a:solidFill>
              <a:sysClr val="window" lastClr="FFFFFF"/>
            </a:solidFill>
            <a:ln w="38100" cap="rnd" cmpd="sng" algn="ctr">
              <a:noFill/>
              <a:prstDash val="solid"/>
              <a:rou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1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1173" name="グループ化 1172">
            <a:extLst>
              <a:ext uri="{FF2B5EF4-FFF2-40B4-BE49-F238E27FC236}">
                <a16:creationId xmlns:a16="http://schemas.microsoft.com/office/drawing/2014/main" id="{C985F321-C34B-2E8D-F54C-4E4A3ED50666}"/>
              </a:ext>
            </a:extLst>
          </p:cNvPr>
          <p:cNvGrpSpPr/>
          <p:nvPr/>
        </p:nvGrpSpPr>
        <p:grpSpPr>
          <a:xfrm>
            <a:off x="3601023" y="3864726"/>
            <a:ext cx="2669652" cy="2551572"/>
            <a:chOff x="3601023" y="3864726"/>
            <a:chExt cx="2669652" cy="2551572"/>
          </a:xfrm>
        </p:grpSpPr>
        <p:sp>
          <p:nvSpPr>
            <p:cNvPr id="1174" name="フリーフォーム: 図形 1173">
              <a:extLst>
                <a:ext uri="{FF2B5EF4-FFF2-40B4-BE49-F238E27FC236}">
                  <a16:creationId xmlns:a16="http://schemas.microsoft.com/office/drawing/2014/main" id="{9C8D4CC5-0B7E-4E38-A831-1C5C4DA307F9}"/>
                </a:ext>
              </a:extLst>
            </p:cNvPr>
            <p:cNvSpPr/>
            <p:nvPr/>
          </p:nvSpPr>
          <p:spPr bwMode="auto">
            <a:xfrm>
              <a:off x="3601023" y="3864726"/>
              <a:ext cx="2669652" cy="2551572"/>
            </a:xfrm>
            <a:custGeom>
              <a:avLst/>
              <a:gdLst>
                <a:gd name="connsiteX0" fmla="*/ 1334826 w 2669652"/>
                <a:gd name="connsiteY0" fmla="*/ 0 h 2551572"/>
                <a:gd name="connsiteX1" fmla="*/ 1495997 w 2669652"/>
                <a:gd name="connsiteY1" fmla="*/ 298023 h 2551572"/>
                <a:gd name="connsiteX2" fmla="*/ 1744292 w 2669652"/>
                <a:gd name="connsiteY2" fmla="*/ 67495 h 2551572"/>
                <a:gd name="connsiteX3" fmla="*/ 1800773 w 2669652"/>
                <a:gd name="connsiteY3" fmla="*/ 398481 h 2551572"/>
                <a:gd name="connsiteX4" fmla="*/ 2123310 w 2669652"/>
                <a:gd name="connsiteY4" fmla="*/ 243650 h 2551572"/>
                <a:gd name="connsiteX5" fmla="*/ 2066498 w 2669652"/>
                <a:gd name="connsiteY5" fmla="*/ 593372 h 2551572"/>
                <a:gd name="connsiteX6" fmla="*/ 2412861 w 2669652"/>
                <a:gd name="connsiteY6" fmla="*/ 551320 h 2551572"/>
                <a:gd name="connsiteX7" fmla="*/ 2265894 w 2669652"/>
                <a:gd name="connsiteY7" fmla="*/ 828339 h 2551572"/>
                <a:gd name="connsiteX8" fmla="*/ 2610614 w 2669652"/>
                <a:gd name="connsiteY8" fmla="*/ 881543 h 2551572"/>
                <a:gd name="connsiteX9" fmla="*/ 2340389 w 2669652"/>
                <a:gd name="connsiteY9" fmla="*/ 1140504 h 2551572"/>
                <a:gd name="connsiteX10" fmla="*/ 2669652 w 2669652"/>
                <a:gd name="connsiteY10" fmla="*/ 1311867 h 2551572"/>
                <a:gd name="connsiteX11" fmla="*/ 2378790 w 2669652"/>
                <a:gd name="connsiteY11" fmla="*/ 1447869 h 2551572"/>
                <a:gd name="connsiteX12" fmla="*/ 2610614 w 2669652"/>
                <a:gd name="connsiteY12" fmla="*/ 1670029 h 2551572"/>
                <a:gd name="connsiteX13" fmla="*/ 2243771 w 2669652"/>
                <a:gd name="connsiteY13" fmla="*/ 1726648 h 2551572"/>
                <a:gd name="connsiteX14" fmla="*/ 2416586 w 2669652"/>
                <a:gd name="connsiteY14" fmla="*/ 2058638 h 2551572"/>
                <a:gd name="connsiteX15" fmla="*/ 2073027 w 2669652"/>
                <a:gd name="connsiteY15" fmla="*/ 1998390 h 2551572"/>
                <a:gd name="connsiteX16" fmla="*/ 2123310 w 2669652"/>
                <a:gd name="connsiteY16" fmla="*/ 2307922 h 2551572"/>
                <a:gd name="connsiteX17" fmla="*/ 1808768 w 2669652"/>
                <a:gd name="connsiteY17" fmla="*/ 2156929 h 2551572"/>
                <a:gd name="connsiteX18" fmla="*/ 1750330 w 2669652"/>
                <a:gd name="connsiteY18" fmla="*/ 2506383 h 2551572"/>
                <a:gd name="connsiteX19" fmla="*/ 1494550 w 2669652"/>
                <a:gd name="connsiteY19" fmla="*/ 2256224 h 2551572"/>
                <a:gd name="connsiteX20" fmla="*/ 1334826 w 2669652"/>
                <a:gd name="connsiteY20" fmla="*/ 2551572 h 2551572"/>
                <a:gd name="connsiteX21" fmla="*/ 1173655 w 2669652"/>
                <a:gd name="connsiteY21" fmla="*/ 2253549 h 2551572"/>
                <a:gd name="connsiteX22" fmla="*/ 925361 w 2669652"/>
                <a:gd name="connsiteY22" fmla="*/ 2484078 h 2551572"/>
                <a:gd name="connsiteX23" fmla="*/ 868879 w 2669652"/>
                <a:gd name="connsiteY23" fmla="*/ 2153091 h 2551572"/>
                <a:gd name="connsiteX24" fmla="*/ 546342 w 2669652"/>
                <a:gd name="connsiteY24" fmla="*/ 2307922 h 2551572"/>
                <a:gd name="connsiteX25" fmla="*/ 603154 w 2669652"/>
                <a:gd name="connsiteY25" fmla="*/ 1958200 h 2551572"/>
                <a:gd name="connsiteX26" fmla="*/ 256791 w 2669652"/>
                <a:gd name="connsiteY26" fmla="*/ 2000253 h 2551572"/>
                <a:gd name="connsiteX27" fmla="*/ 403759 w 2669652"/>
                <a:gd name="connsiteY27" fmla="*/ 1723234 h 2551572"/>
                <a:gd name="connsiteX28" fmla="*/ 59038 w 2669652"/>
                <a:gd name="connsiteY28" fmla="*/ 1670029 h 2551572"/>
                <a:gd name="connsiteX29" fmla="*/ 329263 w 2669652"/>
                <a:gd name="connsiteY29" fmla="*/ 1411068 h 2551572"/>
                <a:gd name="connsiteX30" fmla="*/ 0 w 2669652"/>
                <a:gd name="connsiteY30" fmla="*/ 1239706 h 2551572"/>
                <a:gd name="connsiteX31" fmla="*/ 290862 w 2669652"/>
                <a:gd name="connsiteY31" fmla="*/ 1103703 h 2551572"/>
                <a:gd name="connsiteX32" fmla="*/ 59038 w 2669652"/>
                <a:gd name="connsiteY32" fmla="*/ 881543 h 2551572"/>
                <a:gd name="connsiteX33" fmla="*/ 425881 w 2669652"/>
                <a:gd name="connsiteY33" fmla="*/ 824924 h 2551572"/>
                <a:gd name="connsiteX34" fmla="*/ 253066 w 2669652"/>
                <a:gd name="connsiteY34" fmla="*/ 492934 h 2551572"/>
                <a:gd name="connsiteX35" fmla="*/ 596625 w 2669652"/>
                <a:gd name="connsiteY35" fmla="*/ 553183 h 2551572"/>
                <a:gd name="connsiteX36" fmla="*/ 546342 w 2669652"/>
                <a:gd name="connsiteY36" fmla="*/ 243650 h 2551572"/>
                <a:gd name="connsiteX37" fmla="*/ 860884 w 2669652"/>
                <a:gd name="connsiteY37" fmla="*/ 394643 h 2551572"/>
                <a:gd name="connsiteX38" fmla="*/ 919322 w 2669652"/>
                <a:gd name="connsiteY38" fmla="*/ 45189 h 2551572"/>
                <a:gd name="connsiteX39" fmla="*/ 1175102 w 2669652"/>
                <a:gd name="connsiteY39" fmla="*/ 295348 h 25515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2669652" h="2551572">
                  <a:moveTo>
                    <a:pt x="1334826" y="0"/>
                  </a:moveTo>
                  <a:lnTo>
                    <a:pt x="1495997" y="298023"/>
                  </a:lnTo>
                  <a:lnTo>
                    <a:pt x="1744292" y="67495"/>
                  </a:lnTo>
                  <a:lnTo>
                    <a:pt x="1800773" y="398481"/>
                  </a:lnTo>
                  <a:lnTo>
                    <a:pt x="2123310" y="243650"/>
                  </a:lnTo>
                  <a:lnTo>
                    <a:pt x="2066498" y="593372"/>
                  </a:lnTo>
                  <a:lnTo>
                    <a:pt x="2412861" y="551320"/>
                  </a:lnTo>
                  <a:lnTo>
                    <a:pt x="2265894" y="828339"/>
                  </a:lnTo>
                  <a:lnTo>
                    <a:pt x="2610614" y="881543"/>
                  </a:lnTo>
                  <a:lnTo>
                    <a:pt x="2340389" y="1140504"/>
                  </a:lnTo>
                  <a:lnTo>
                    <a:pt x="2669652" y="1311867"/>
                  </a:lnTo>
                  <a:lnTo>
                    <a:pt x="2378790" y="1447869"/>
                  </a:lnTo>
                  <a:lnTo>
                    <a:pt x="2610614" y="1670029"/>
                  </a:lnTo>
                  <a:lnTo>
                    <a:pt x="2243771" y="1726648"/>
                  </a:lnTo>
                  <a:lnTo>
                    <a:pt x="2416586" y="2058638"/>
                  </a:lnTo>
                  <a:lnTo>
                    <a:pt x="2073027" y="1998390"/>
                  </a:lnTo>
                  <a:lnTo>
                    <a:pt x="2123310" y="2307922"/>
                  </a:lnTo>
                  <a:lnTo>
                    <a:pt x="1808768" y="2156929"/>
                  </a:lnTo>
                  <a:lnTo>
                    <a:pt x="1750330" y="2506383"/>
                  </a:lnTo>
                  <a:lnTo>
                    <a:pt x="1494550" y="2256224"/>
                  </a:lnTo>
                  <a:lnTo>
                    <a:pt x="1334826" y="2551572"/>
                  </a:lnTo>
                  <a:lnTo>
                    <a:pt x="1173655" y="2253549"/>
                  </a:lnTo>
                  <a:lnTo>
                    <a:pt x="925361" y="2484078"/>
                  </a:lnTo>
                  <a:lnTo>
                    <a:pt x="868879" y="2153091"/>
                  </a:lnTo>
                  <a:lnTo>
                    <a:pt x="546342" y="2307922"/>
                  </a:lnTo>
                  <a:lnTo>
                    <a:pt x="603154" y="1958200"/>
                  </a:lnTo>
                  <a:lnTo>
                    <a:pt x="256791" y="2000253"/>
                  </a:lnTo>
                  <a:lnTo>
                    <a:pt x="403759" y="1723234"/>
                  </a:lnTo>
                  <a:lnTo>
                    <a:pt x="59038" y="1670029"/>
                  </a:lnTo>
                  <a:lnTo>
                    <a:pt x="329263" y="1411068"/>
                  </a:lnTo>
                  <a:lnTo>
                    <a:pt x="0" y="1239706"/>
                  </a:lnTo>
                  <a:lnTo>
                    <a:pt x="290862" y="1103703"/>
                  </a:lnTo>
                  <a:lnTo>
                    <a:pt x="59038" y="881543"/>
                  </a:lnTo>
                  <a:lnTo>
                    <a:pt x="425881" y="824924"/>
                  </a:lnTo>
                  <a:lnTo>
                    <a:pt x="253066" y="492934"/>
                  </a:lnTo>
                  <a:lnTo>
                    <a:pt x="596625" y="553183"/>
                  </a:lnTo>
                  <a:lnTo>
                    <a:pt x="546342" y="243650"/>
                  </a:lnTo>
                  <a:lnTo>
                    <a:pt x="860884" y="394643"/>
                  </a:lnTo>
                  <a:lnTo>
                    <a:pt x="919322" y="45189"/>
                  </a:lnTo>
                  <a:lnTo>
                    <a:pt x="1175102" y="295348"/>
                  </a:lnTo>
                  <a:close/>
                </a:path>
              </a:pathLst>
            </a:custGeom>
            <a:solidFill>
              <a:srgbClr val="FFC0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1175" name="グループ化 1174">
              <a:extLst>
                <a:ext uri="{FF2B5EF4-FFF2-40B4-BE49-F238E27FC236}">
                  <a16:creationId xmlns:a16="http://schemas.microsoft.com/office/drawing/2014/main" id="{31294297-84B7-1314-A0F3-531EB5A4074B}"/>
                </a:ext>
              </a:extLst>
            </p:cNvPr>
            <p:cNvGrpSpPr/>
            <p:nvPr/>
          </p:nvGrpSpPr>
          <p:grpSpPr>
            <a:xfrm>
              <a:off x="3676625" y="3924055"/>
              <a:ext cx="2584534" cy="2358225"/>
              <a:chOff x="3794361" y="2438880"/>
              <a:chExt cx="3771569" cy="3441320"/>
            </a:xfrm>
          </p:grpSpPr>
          <p:grpSp>
            <p:nvGrpSpPr>
              <p:cNvPr id="1176" name="グループ化 1175">
                <a:extLst>
                  <a:ext uri="{FF2B5EF4-FFF2-40B4-BE49-F238E27FC236}">
                    <a16:creationId xmlns:a16="http://schemas.microsoft.com/office/drawing/2014/main" id="{00D0679F-B7AE-C93A-9889-191CFF99EDFB}"/>
                  </a:ext>
                </a:extLst>
              </p:cNvPr>
              <p:cNvGrpSpPr/>
              <p:nvPr/>
            </p:nvGrpSpPr>
            <p:grpSpPr>
              <a:xfrm flipH="1">
                <a:off x="5559628" y="2438880"/>
                <a:ext cx="2006302" cy="2151213"/>
                <a:chOff x="4379059" y="1477798"/>
                <a:chExt cx="2006302" cy="2151213"/>
              </a:xfrm>
            </p:grpSpPr>
            <p:grpSp>
              <p:nvGrpSpPr>
                <p:cNvPr id="1202" name="グループ化 1201">
                  <a:extLst>
                    <a:ext uri="{FF2B5EF4-FFF2-40B4-BE49-F238E27FC236}">
                      <a16:creationId xmlns:a16="http://schemas.microsoft.com/office/drawing/2014/main" id="{C59A3385-A1CD-6ADE-3C78-B1D11742DA98}"/>
                    </a:ext>
                  </a:extLst>
                </p:cNvPr>
                <p:cNvGrpSpPr/>
                <p:nvPr/>
              </p:nvGrpSpPr>
              <p:grpSpPr>
                <a:xfrm>
                  <a:off x="5147511" y="1477798"/>
                  <a:ext cx="204092" cy="169955"/>
                  <a:chOff x="5147511" y="1477798"/>
                  <a:chExt cx="204092" cy="169955"/>
                </a:xfrm>
              </p:grpSpPr>
              <p:sp>
                <p:nvSpPr>
                  <p:cNvPr id="1205" name="二等辺三角形 125">
                    <a:extLst>
                      <a:ext uri="{FF2B5EF4-FFF2-40B4-BE49-F238E27FC236}">
                        <a16:creationId xmlns:a16="http://schemas.microsoft.com/office/drawing/2014/main" id="{3724BEF5-3A41-4FD7-3A6E-514C311B829C}"/>
                      </a:ext>
                    </a:extLst>
                  </p:cNvPr>
                  <p:cNvSpPr/>
                  <p:nvPr/>
                </p:nvSpPr>
                <p:spPr>
                  <a:xfrm rot="1257251" flipH="1">
                    <a:off x="5147511" y="1477798"/>
                    <a:ext cx="56455" cy="72323"/>
                  </a:xfrm>
                  <a:custGeom>
                    <a:avLst/>
                    <a:gdLst>
                      <a:gd name="connsiteX0" fmla="*/ 0 w 150850"/>
                      <a:gd name="connsiteY0" fmla="*/ 171518 h 171518"/>
                      <a:gd name="connsiteX1" fmla="*/ 75425 w 150850"/>
                      <a:gd name="connsiteY1" fmla="*/ 0 h 171518"/>
                      <a:gd name="connsiteX2" fmla="*/ 150850 w 150850"/>
                      <a:gd name="connsiteY2" fmla="*/ 171518 h 171518"/>
                      <a:gd name="connsiteX3" fmla="*/ 0 w 150850"/>
                      <a:gd name="connsiteY3" fmla="*/ 171518 h 171518"/>
                      <a:gd name="connsiteX0" fmla="*/ 0 w 150850"/>
                      <a:gd name="connsiteY0" fmla="*/ 171554 h 171554"/>
                      <a:gd name="connsiteX1" fmla="*/ 75425 w 150850"/>
                      <a:gd name="connsiteY1" fmla="*/ 36 h 171554"/>
                      <a:gd name="connsiteX2" fmla="*/ 150850 w 150850"/>
                      <a:gd name="connsiteY2" fmla="*/ 171554 h 171554"/>
                      <a:gd name="connsiteX3" fmla="*/ 0 w 150850"/>
                      <a:gd name="connsiteY3" fmla="*/ 171554 h 1715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50850" h="171554">
                        <a:moveTo>
                          <a:pt x="0" y="171554"/>
                        </a:moveTo>
                        <a:cubicBezTo>
                          <a:pt x="25142" y="114381"/>
                          <a:pt x="52664" y="-2368"/>
                          <a:pt x="75425" y="36"/>
                        </a:cubicBezTo>
                        <a:cubicBezTo>
                          <a:pt x="98186" y="2440"/>
                          <a:pt x="125708" y="114381"/>
                          <a:pt x="150850" y="171554"/>
                        </a:cubicBezTo>
                        <a:lnTo>
                          <a:pt x="0" y="171554"/>
                        </a:lnTo>
                        <a:close/>
                      </a:path>
                    </a:pathLst>
                  </a:custGeom>
                  <a:solidFill>
                    <a:sysClr val="window" lastClr="FFFFFF">
                      <a:lumMod val="75000"/>
                    </a:sysClr>
                  </a:solidFill>
                  <a:ln w="19050" cap="rnd" cmpd="sng" algn="ctr">
                    <a:solidFill>
                      <a:sysClr val="window" lastClr="FFFFFF">
                        <a:lumMod val="50000"/>
                      </a:sysClr>
                    </a:solidFill>
                    <a:prstDash val="solid"/>
                    <a:rou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1206" name="二等辺三角形 125">
                    <a:extLst>
                      <a:ext uri="{FF2B5EF4-FFF2-40B4-BE49-F238E27FC236}">
                        <a16:creationId xmlns:a16="http://schemas.microsoft.com/office/drawing/2014/main" id="{6E0EA1EC-1950-9189-14E4-227C3C9722F6}"/>
                      </a:ext>
                    </a:extLst>
                  </p:cNvPr>
                  <p:cNvSpPr/>
                  <p:nvPr/>
                </p:nvSpPr>
                <p:spPr>
                  <a:xfrm rot="1800000" flipH="1">
                    <a:off x="5197517" y="1501609"/>
                    <a:ext cx="56455" cy="72323"/>
                  </a:xfrm>
                  <a:custGeom>
                    <a:avLst/>
                    <a:gdLst>
                      <a:gd name="connsiteX0" fmla="*/ 0 w 150850"/>
                      <a:gd name="connsiteY0" fmla="*/ 171518 h 171518"/>
                      <a:gd name="connsiteX1" fmla="*/ 75425 w 150850"/>
                      <a:gd name="connsiteY1" fmla="*/ 0 h 171518"/>
                      <a:gd name="connsiteX2" fmla="*/ 150850 w 150850"/>
                      <a:gd name="connsiteY2" fmla="*/ 171518 h 171518"/>
                      <a:gd name="connsiteX3" fmla="*/ 0 w 150850"/>
                      <a:gd name="connsiteY3" fmla="*/ 171518 h 171518"/>
                      <a:gd name="connsiteX0" fmla="*/ 0 w 150850"/>
                      <a:gd name="connsiteY0" fmla="*/ 171554 h 171554"/>
                      <a:gd name="connsiteX1" fmla="*/ 75425 w 150850"/>
                      <a:gd name="connsiteY1" fmla="*/ 36 h 171554"/>
                      <a:gd name="connsiteX2" fmla="*/ 150850 w 150850"/>
                      <a:gd name="connsiteY2" fmla="*/ 171554 h 171554"/>
                      <a:gd name="connsiteX3" fmla="*/ 0 w 150850"/>
                      <a:gd name="connsiteY3" fmla="*/ 171554 h 1715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50850" h="171554">
                        <a:moveTo>
                          <a:pt x="0" y="171554"/>
                        </a:moveTo>
                        <a:cubicBezTo>
                          <a:pt x="25142" y="114381"/>
                          <a:pt x="52664" y="-2368"/>
                          <a:pt x="75425" y="36"/>
                        </a:cubicBezTo>
                        <a:cubicBezTo>
                          <a:pt x="98186" y="2440"/>
                          <a:pt x="125708" y="114381"/>
                          <a:pt x="150850" y="171554"/>
                        </a:cubicBezTo>
                        <a:lnTo>
                          <a:pt x="0" y="171554"/>
                        </a:lnTo>
                        <a:close/>
                      </a:path>
                    </a:pathLst>
                  </a:custGeom>
                  <a:solidFill>
                    <a:sysClr val="window" lastClr="FFFFFF">
                      <a:lumMod val="75000"/>
                    </a:sysClr>
                  </a:solidFill>
                  <a:ln w="19050" cap="rnd" cmpd="sng" algn="ctr">
                    <a:solidFill>
                      <a:sysClr val="window" lastClr="FFFFFF">
                        <a:lumMod val="50000"/>
                      </a:sysClr>
                    </a:solidFill>
                    <a:prstDash val="solid"/>
                    <a:rou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1207" name="二等辺三角形 125">
                    <a:extLst>
                      <a:ext uri="{FF2B5EF4-FFF2-40B4-BE49-F238E27FC236}">
                        <a16:creationId xmlns:a16="http://schemas.microsoft.com/office/drawing/2014/main" id="{34BD044B-9849-4FF5-D8E8-ABE2C4372717}"/>
                      </a:ext>
                    </a:extLst>
                  </p:cNvPr>
                  <p:cNvSpPr/>
                  <p:nvPr/>
                </p:nvSpPr>
                <p:spPr>
                  <a:xfrm rot="2051135" flipH="1">
                    <a:off x="5252286" y="1539712"/>
                    <a:ext cx="56455" cy="72323"/>
                  </a:xfrm>
                  <a:custGeom>
                    <a:avLst/>
                    <a:gdLst>
                      <a:gd name="connsiteX0" fmla="*/ 0 w 150850"/>
                      <a:gd name="connsiteY0" fmla="*/ 171518 h 171518"/>
                      <a:gd name="connsiteX1" fmla="*/ 75425 w 150850"/>
                      <a:gd name="connsiteY1" fmla="*/ 0 h 171518"/>
                      <a:gd name="connsiteX2" fmla="*/ 150850 w 150850"/>
                      <a:gd name="connsiteY2" fmla="*/ 171518 h 171518"/>
                      <a:gd name="connsiteX3" fmla="*/ 0 w 150850"/>
                      <a:gd name="connsiteY3" fmla="*/ 171518 h 171518"/>
                      <a:gd name="connsiteX0" fmla="*/ 0 w 150850"/>
                      <a:gd name="connsiteY0" fmla="*/ 171554 h 171554"/>
                      <a:gd name="connsiteX1" fmla="*/ 75425 w 150850"/>
                      <a:gd name="connsiteY1" fmla="*/ 36 h 171554"/>
                      <a:gd name="connsiteX2" fmla="*/ 150850 w 150850"/>
                      <a:gd name="connsiteY2" fmla="*/ 171554 h 171554"/>
                      <a:gd name="connsiteX3" fmla="*/ 0 w 150850"/>
                      <a:gd name="connsiteY3" fmla="*/ 171554 h 1715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50850" h="171554">
                        <a:moveTo>
                          <a:pt x="0" y="171554"/>
                        </a:moveTo>
                        <a:cubicBezTo>
                          <a:pt x="25142" y="114381"/>
                          <a:pt x="52664" y="-2368"/>
                          <a:pt x="75425" y="36"/>
                        </a:cubicBezTo>
                        <a:cubicBezTo>
                          <a:pt x="98186" y="2440"/>
                          <a:pt x="125708" y="114381"/>
                          <a:pt x="150850" y="171554"/>
                        </a:cubicBezTo>
                        <a:lnTo>
                          <a:pt x="0" y="171554"/>
                        </a:lnTo>
                        <a:close/>
                      </a:path>
                    </a:pathLst>
                  </a:custGeom>
                  <a:solidFill>
                    <a:sysClr val="window" lastClr="FFFFFF">
                      <a:lumMod val="75000"/>
                    </a:sysClr>
                  </a:solidFill>
                  <a:ln w="19050" cap="rnd" cmpd="sng" algn="ctr">
                    <a:solidFill>
                      <a:sysClr val="window" lastClr="FFFFFF">
                        <a:lumMod val="50000"/>
                      </a:sysClr>
                    </a:solidFill>
                    <a:prstDash val="solid"/>
                    <a:rou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1208" name="二等辺三角形 125">
                    <a:extLst>
                      <a:ext uri="{FF2B5EF4-FFF2-40B4-BE49-F238E27FC236}">
                        <a16:creationId xmlns:a16="http://schemas.microsoft.com/office/drawing/2014/main" id="{06BA1CF9-4907-34BB-FF05-69D8F2DACEEA}"/>
                      </a:ext>
                    </a:extLst>
                  </p:cNvPr>
                  <p:cNvSpPr/>
                  <p:nvPr/>
                </p:nvSpPr>
                <p:spPr>
                  <a:xfrm rot="2418469" flipH="1">
                    <a:off x="5295148" y="1575430"/>
                    <a:ext cx="56455" cy="72323"/>
                  </a:xfrm>
                  <a:custGeom>
                    <a:avLst/>
                    <a:gdLst>
                      <a:gd name="connsiteX0" fmla="*/ 0 w 150850"/>
                      <a:gd name="connsiteY0" fmla="*/ 171518 h 171518"/>
                      <a:gd name="connsiteX1" fmla="*/ 75425 w 150850"/>
                      <a:gd name="connsiteY1" fmla="*/ 0 h 171518"/>
                      <a:gd name="connsiteX2" fmla="*/ 150850 w 150850"/>
                      <a:gd name="connsiteY2" fmla="*/ 171518 h 171518"/>
                      <a:gd name="connsiteX3" fmla="*/ 0 w 150850"/>
                      <a:gd name="connsiteY3" fmla="*/ 171518 h 171518"/>
                      <a:gd name="connsiteX0" fmla="*/ 0 w 150850"/>
                      <a:gd name="connsiteY0" fmla="*/ 171554 h 171554"/>
                      <a:gd name="connsiteX1" fmla="*/ 75425 w 150850"/>
                      <a:gd name="connsiteY1" fmla="*/ 36 h 171554"/>
                      <a:gd name="connsiteX2" fmla="*/ 150850 w 150850"/>
                      <a:gd name="connsiteY2" fmla="*/ 171554 h 171554"/>
                      <a:gd name="connsiteX3" fmla="*/ 0 w 150850"/>
                      <a:gd name="connsiteY3" fmla="*/ 171554 h 1715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50850" h="171554">
                        <a:moveTo>
                          <a:pt x="0" y="171554"/>
                        </a:moveTo>
                        <a:cubicBezTo>
                          <a:pt x="25142" y="114381"/>
                          <a:pt x="52664" y="-2368"/>
                          <a:pt x="75425" y="36"/>
                        </a:cubicBezTo>
                        <a:cubicBezTo>
                          <a:pt x="98186" y="2440"/>
                          <a:pt x="125708" y="114381"/>
                          <a:pt x="150850" y="171554"/>
                        </a:cubicBezTo>
                        <a:lnTo>
                          <a:pt x="0" y="171554"/>
                        </a:lnTo>
                        <a:close/>
                      </a:path>
                    </a:pathLst>
                  </a:custGeom>
                  <a:solidFill>
                    <a:sysClr val="window" lastClr="FFFFFF">
                      <a:lumMod val="75000"/>
                    </a:sysClr>
                  </a:solidFill>
                  <a:ln w="19050" cap="rnd" cmpd="sng" algn="ctr">
                    <a:solidFill>
                      <a:sysClr val="window" lastClr="FFFFFF">
                        <a:lumMod val="50000"/>
                      </a:sysClr>
                    </a:solidFill>
                    <a:prstDash val="solid"/>
                    <a:rou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</a:endParaRPr>
                  </a:p>
                </p:txBody>
              </p:sp>
            </p:grpSp>
            <p:sp>
              <p:nvSpPr>
                <p:cNvPr id="1203" name="フリーフォーム: 図形 1202">
                  <a:extLst>
                    <a:ext uri="{FF2B5EF4-FFF2-40B4-BE49-F238E27FC236}">
                      <a16:creationId xmlns:a16="http://schemas.microsoft.com/office/drawing/2014/main" id="{732ACBA5-8EC8-46A3-F051-8231A13FB02C}"/>
                    </a:ext>
                  </a:extLst>
                </p:cNvPr>
                <p:cNvSpPr/>
                <p:nvPr/>
              </p:nvSpPr>
              <p:spPr>
                <a:xfrm rot="1546237">
                  <a:off x="4379059" y="1738412"/>
                  <a:ext cx="2006302" cy="1890599"/>
                </a:xfrm>
                <a:custGeom>
                  <a:avLst/>
                  <a:gdLst>
                    <a:gd name="connsiteX0" fmla="*/ 191394 w 2054328"/>
                    <a:gd name="connsiteY0" fmla="*/ 0 h 1746769"/>
                    <a:gd name="connsiteX1" fmla="*/ 574186 w 2054328"/>
                    <a:gd name="connsiteY1" fmla="*/ 0 h 1746769"/>
                    <a:gd name="connsiteX2" fmla="*/ 765582 w 2054328"/>
                    <a:gd name="connsiteY2" fmla="*/ 876593 h 1746769"/>
                    <a:gd name="connsiteX3" fmla="*/ 763094 w 2054328"/>
                    <a:gd name="connsiteY3" fmla="*/ 876593 h 1746769"/>
                    <a:gd name="connsiteX4" fmla="*/ 776280 w 2054328"/>
                    <a:gd name="connsiteY4" fmla="*/ 897494 h 1746769"/>
                    <a:gd name="connsiteX5" fmla="*/ 1133415 w 2054328"/>
                    <a:gd name="connsiteY5" fmla="*/ 1017255 h 1746769"/>
                    <a:gd name="connsiteX6" fmla="*/ 1868589 w 2054328"/>
                    <a:gd name="connsiteY6" fmla="*/ 820266 h 1746769"/>
                    <a:gd name="connsiteX7" fmla="*/ 2054328 w 2054328"/>
                    <a:gd name="connsiteY7" fmla="*/ 1513453 h 1746769"/>
                    <a:gd name="connsiteX8" fmla="*/ 1319154 w 2054328"/>
                    <a:gd name="connsiteY8" fmla="*/ 1710443 h 1746769"/>
                    <a:gd name="connsiteX9" fmla="*/ 22898 w 2054328"/>
                    <a:gd name="connsiteY9" fmla="*/ 962049 h 1746769"/>
                    <a:gd name="connsiteX10" fmla="*/ 0 w 2054328"/>
                    <a:gd name="connsiteY10" fmla="*/ 876592 h 1746769"/>
                    <a:gd name="connsiteX11" fmla="*/ 0 w 2054328"/>
                    <a:gd name="connsiteY11" fmla="*/ 876592 h 1746769"/>
                    <a:gd name="connsiteX12" fmla="*/ 0 w 2054328"/>
                    <a:gd name="connsiteY12" fmla="*/ 876591 h 1746769"/>
                    <a:gd name="connsiteX13" fmla="*/ 161077 w 2054328"/>
                    <a:gd name="connsiteY13" fmla="*/ 138857 h 1746769"/>
                    <a:gd name="connsiteX14" fmla="*/ 519543 w 2054328"/>
                    <a:gd name="connsiteY14" fmla="*/ 42806 h 1746769"/>
                    <a:gd name="connsiteX15" fmla="*/ 519543 w 2054328"/>
                    <a:gd name="connsiteY15" fmla="*/ 42806 h 1746769"/>
                    <a:gd name="connsiteX16" fmla="*/ 161076 w 2054328"/>
                    <a:gd name="connsiteY16" fmla="*/ 138857 h 1746769"/>
                    <a:gd name="connsiteX0" fmla="*/ 191394 w 2054328"/>
                    <a:gd name="connsiteY0" fmla="*/ 0 h 1746769"/>
                    <a:gd name="connsiteX1" fmla="*/ 574186 w 2054328"/>
                    <a:gd name="connsiteY1" fmla="*/ 0 h 1746769"/>
                    <a:gd name="connsiteX2" fmla="*/ 765582 w 2054328"/>
                    <a:gd name="connsiteY2" fmla="*/ 876593 h 1746769"/>
                    <a:gd name="connsiteX3" fmla="*/ 763094 w 2054328"/>
                    <a:gd name="connsiteY3" fmla="*/ 876593 h 1746769"/>
                    <a:gd name="connsiteX4" fmla="*/ 776280 w 2054328"/>
                    <a:gd name="connsiteY4" fmla="*/ 897494 h 1746769"/>
                    <a:gd name="connsiteX5" fmla="*/ 1133415 w 2054328"/>
                    <a:gd name="connsiteY5" fmla="*/ 1017255 h 1746769"/>
                    <a:gd name="connsiteX6" fmla="*/ 1868589 w 2054328"/>
                    <a:gd name="connsiteY6" fmla="*/ 820266 h 1746769"/>
                    <a:gd name="connsiteX7" fmla="*/ 2054328 w 2054328"/>
                    <a:gd name="connsiteY7" fmla="*/ 1513453 h 1746769"/>
                    <a:gd name="connsiteX8" fmla="*/ 1319154 w 2054328"/>
                    <a:gd name="connsiteY8" fmla="*/ 1710443 h 1746769"/>
                    <a:gd name="connsiteX9" fmla="*/ 22898 w 2054328"/>
                    <a:gd name="connsiteY9" fmla="*/ 962049 h 1746769"/>
                    <a:gd name="connsiteX10" fmla="*/ 0 w 2054328"/>
                    <a:gd name="connsiteY10" fmla="*/ 876592 h 1746769"/>
                    <a:gd name="connsiteX11" fmla="*/ 0 w 2054328"/>
                    <a:gd name="connsiteY11" fmla="*/ 876592 h 1746769"/>
                    <a:gd name="connsiteX12" fmla="*/ 0 w 2054328"/>
                    <a:gd name="connsiteY12" fmla="*/ 876591 h 1746769"/>
                    <a:gd name="connsiteX13" fmla="*/ 161077 w 2054328"/>
                    <a:gd name="connsiteY13" fmla="*/ 138857 h 1746769"/>
                    <a:gd name="connsiteX14" fmla="*/ 519543 w 2054328"/>
                    <a:gd name="connsiteY14" fmla="*/ 42806 h 1746769"/>
                    <a:gd name="connsiteX15" fmla="*/ 161076 w 2054328"/>
                    <a:gd name="connsiteY15" fmla="*/ 138857 h 1746769"/>
                    <a:gd name="connsiteX16" fmla="*/ 191394 w 2054328"/>
                    <a:gd name="connsiteY16" fmla="*/ 0 h 1746769"/>
                    <a:gd name="connsiteX0" fmla="*/ 191394 w 2054328"/>
                    <a:gd name="connsiteY0" fmla="*/ 0 h 1746769"/>
                    <a:gd name="connsiteX1" fmla="*/ 574186 w 2054328"/>
                    <a:gd name="connsiteY1" fmla="*/ 0 h 1746769"/>
                    <a:gd name="connsiteX2" fmla="*/ 765582 w 2054328"/>
                    <a:gd name="connsiteY2" fmla="*/ 876593 h 1746769"/>
                    <a:gd name="connsiteX3" fmla="*/ 763094 w 2054328"/>
                    <a:gd name="connsiteY3" fmla="*/ 876593 h 1746769"/>
                    <a:gd name="connsiteX4" fmla="*/ 776280 w 2054328"/>
                    <a:gd name="connsiteY4" fmla="*/ 897494 h 1746769"/>
                    <a:gd name="connsiteX5" fmla="*/ 1133415 w 2054328"/>
                    <a:gd name="connsiteY5" fmla="*/ 1017255 h 1746769"/>
                    <a:gd name="connsiteX6" fmla="*/ 1868589 w 2054328"/>
                    <a:gd name="connsiteY6" fmla="*/ 820266 h 1746769"/>
                    <a:gd name="connsiteX7" fmla="*/ 2054328 w 2054328"/>
                    <a:gd name="connsiteY7" fmla="*/ 1513453 h 1746769"/>
                    <a:gd name="connsiteX8" fmla="*/ 1319154 w 2054328"/>
                    <a:gd name="connsiteY8" fmla="*/ 1710443 h 1746769"/>
                    <a:gd name="connsiteX9" fmla="*/ 22898 w 2054328"/>
                    <a:gd name="connsiteY9" fmla="*/ 962049 h 1746769"/>
                    <a:gd name="connsiteX10" fmla="*/ 0 w 2054328"/>
                    <a:gd name="connsiteY10" fmla="*/ 876592 h 1746769"/>
                    <a:gd name="connsiteX11" fmla="*/ 0 w 2054328"/>
                    <a:gd name="connsiteY11" fmla="*/ 876592 h 1746769"/>
                    <a:gd name="connsiteX12" fmla="*/ 0 w 2054328"/>
                    <a:gd name="connsiteY12" fmla="*/ 876591 h 1746769"/>
                    <a:gd name="connsiteX13" fmla="*/ 161077 w 2054328"/>
                    <a:gd name="connsiteY13" fmla="*/ 138857 h 1746769"/>
                    <a:gd name="connsiteX14" fmla="*/ 161076 w 2054328"/>
                    <a:gd name="connsiteY14" fmla="*/ 138857 h 1746769"/>
                    <a:gd name="connsiteX15" fmla="*/ 191394 w 2054328"/>
                    <a:gd name="connsiteY15" fmla="*/ 0 h 1746769"/>
                    <a:gd name="connsiteX0" fmla="*/ 191394 w 2054328"/>
                    <a:gd name="connsiteY0" fmla="*/ 0 h 1746769"/>
                    <a:gd name="connsiteX1" fmla="*/ 574186 w 2054328"/>
                    <a:gd name="connsiteY1" fmla="*/ 0 h 1746769"/>
                    <a:gd name="connsiteX2" fmla="*/ 765582 w 2054328"/>
                    <a:gd name="connsiteY2" fmla="*/ 876593 h 1746769"/>
                    <a:gd name="connsiteX3" fmla="*/ 763094 w 2054328"/>
                    <a:gd name="connsiteY3" fmla="*/ 876593 h 1746769"/>
                    <a:gd name="connsiteX4" fmla="*/ 776280 w 2054328"/>
                    <a:gd name="connsiteY4" fmla="*/ 897494 h 1746769"/>
                    <a:gd name="connsiteX5" fmla="*/ 1133415 w 2054328"/>
                    <a:gd name="connsiteY5" fmla="*/ 1017255 h 1746769"/>
                    <a:gd name="connsiteX6" fmla="*/ 1868589 w 2054328"/>
                    <a:gd name="connsiteY6" fmla="*/ 820266 h 1746769"/>
                    <a:gd name="connsiteX7" fmla="*/ 2054328 w 2054328"/>
                    <a:gd name="connsiteY7" fmla="*/ 1513453 h 1746769"/>
                    <a:gd name="connsiteX8" fmla="*/ 1319154 w 2054328"/>
                    <a:gd name="connsiteY8" fmla="*/ 1710443 h 1746769"/>
                    <a:gd name="connsiteX9" fmla="*/ 22898 w 2054328"/>
                    <a:gd name="connsiteY9" fmla="*/ 962049 h 1746769"/>
                    <a:gd name="connsiteX10" fmla="*/ 0 w 2054328"/>
                    <a:gd name="connsiteY10" fmla="*/ 876592 h 1746769"/>
                    <a:gd name="connsiteX11" fmla="*/ 0 w 2054328"/>
                    <a:gd name="connsiteY11" fmla="*/ 876592 h 1746769"/>
                    <a:gd name="connsiteX12" fmla="*/ 0 w 2054328"/>
                    <a:gd name="connsiteY12" fmla="*/ 876591 h 1746769"/>
                    <a:gd name="connsiteX13" fmla="*/ 161077 w 2054328"/>
                    <a:gd name="connsiteY13" fmla="*/ 138857 h 1746769"/>
                    <a:gd name="connsiteX14" fmla="*/ 191394 w 2054328"/>
                    <a:gd name="connsiteY14" fmla="*/ 0 h 1746769"/>
                    <a:gd name="connsiteX0" fmla="*/ 191394 w 2054328"/>
                    <a:gd name="connsiteY0" fmla="*/ 0 h 1746769"/>
                    <a:gd name="connsiteX1" fmla="*/ 574186 w 2054328"/>
                    <a:gd name="connsiteY1" fmla="*/ 0 h 1746769"/>
                    <a:gd name="connsiteX2" fmla="*/ 765582 w 2054328"/>
                    <a:gd name="connsiteY2" fmla="*/ 876593 h 1746769"/>
                    <a:gd name="connsiteX3" fmla="*/ 763094 w 2054328"/>
                    <a:gd name="connsiteY3" fmla="*/ 876593 h 1746769"/>
                    <a:gd name="connsiteX4" fmla="*/ 776280 w 2054328"/>
                    <a:gd name="connsiteY4" fmla="*/ 897494 h 1746769"/>
                    <a:gd name="connsiteX5" fmla="*/ 1133415 w 2054328"/>
                    <a:gd name="connsiteY5" fmla="*/ 1017255 h 1746769"/>
                    <a:gd name="connsiteX6" fmla="*/ 1868589 w 2054328"/>
                    <a:gd name="connsiteY6" fmla="*/ 820266 h 1746769"/>
                    <a:gd name="connsiteX7" fmla="*/ 2054328 w 2054328"/>
                    <a:gd name="connsiteY7" fmla="*/ 1513453 h 1746769"/>
                    <a:gd name="connsiteX8" fmla="*/ 1319154 w 2054328"/>
                    <a:gd name="connsiteY8" fmla="*/ 1710443 h 1746769"/>
                    <a:gd name="connsiteX9" fmla="*/ 22898 w 2054328"/>
                    <a:gd name="connsiteY9" fmla="*/ 962049 h 1746769"/>
                    <a:gd name="connsiteX10" fmla="*/ 0 w 2054328"/>
                    <a:gd name="connsiteY10" fmla="*/ 876592 h 1746769"/>
                    <a:gd name="connsiteX11" fmla="*/ 0 w 2054328"/>
                    <a:gd name="connsiteY11" fmla="*/ 876592 h 1746769"/>
                    <a:gd name="connsiteX12" fmla="*/ 0 w 2054328"/>
                    <a:gd name="connsiteY12" fmla="*/ 876591 h 1746769"/>
                    <a:gd name="connsiteX13" fmla="*/ 191394 w 2054328"/>
                    <a:gd name="connsiteY13" fmla="*/ 0 h 1746769"/>
                    <a:gd name="connsiteX0" fmla="*/ 194092 w 2057026"/>
                    <a:gd name="connsiteY0" fmla="*/ 0 h 1746769"/>
                    <a:gd name="connsiteX1" fmla="*/ 576884 w 2057026"/>
                    <a:gd name="connsiteY1" fmla="*/ 0 h 1746769"/>
                    <a:gd name="connsiteX2" fmla="*/ 768280 w 2057026"/>
                    <a:gd name="connsiteY2" fmla="*/ 876593 h 1746769"/>
                    <a:gd name="connsiteX3" fmla="*/ 765792 w 2057026"/>
                    <a:gd name="connsiteY3" fmla="*/ 876593 h 1746769"/>
                    <a:gd name="connsiteX4" fmla="*/ 778978 w 2057026"/>
                    <a:gd name="connsiteY4" fmla="*/ 897494 h 1746769"/>
                    <a:gd name="connsiteX5" fmla="*/ 1136113 w 2057026"/>
                    <a:gd name="connsiteY5" fmla="*/ 1017255 h 1746769"/>
                    <a:gd name="connsiteX6" fmla="*/ 1871287 w 2057026"/>
                    <a:gd name="connsiteY6" fmla="*/ 820266 h 1746769"/>
                    <a:gd name="connsiteX7" fmla="*/ 2057026 w 2057026"/>
                    <a:gd name="connsiteY7" fmla="*/ 1513453 h 1746769"/>
                    <a:gd name="connsiteX8" fmla="*/ 1321852 w 2057026"/>
                    <a:gd name="connsiteY8" fmla="*/ 1710443 h 1746769"/>
                    <a:gd name="connsiteX9" fmla="*/ 25596 w 2057026"/>
                    <a:gd name="connsiteY9" fmla="*/ 962049 h 1746769"/>
                    <a:gd name="connsiteX10" fmla="*/ 2698 w 2057026"/>
                    <a:gd name="connsiteY10" fmla="*/ 876592 h 1746769"/>
                    <a:gd name="connsiteX11" fmla="*/ 2698 w 2057026"/>
                    <a:gd name="connsiteY11" fmla="*/ 876592 h 1746769"/>
                    <a:gd name="connsiteX12" fmla="*/ 2698 w 2057026"/>
                    <a:gd name="connsiteY12" fmla="*/ 876591 h 1746769"/>
                    <a:gd name="connsiteX13" fmla="*/ 194092 w 2057026"/>
                    <a:gd name="connsiteY13" fmla="*/ 0 h 1746769"/>
                    <a:gd name="connsiteX0" fmla="*/ 194745 w 2057679"/>
                    <a:gd name="connsiteY0" fmla="*/ 0 h 1746769"/>
                    <a:gd name="connsiteX1" fmla="*/ 577537 w 2057679"/>
                    <a:gd name="connsiteY1" fmla="*/ 0 h 1746769"/>
                    <a:gd name="connsiteX2" fmla="*/ 768933 w 2057679"/>
                    <a:gd name="connsiteY2" fmla="*/ 876593 h 1746769"/>
                    <a:gd name="connsiteX3" fmla="*/ 766445 w 2057679"/>
                    <a:gd name="connsiteY3" fmla="*/ 876593 h 1746769"/>
                    <a:gd name="connsiteX4" fmla="*/ 779631 w 2057679"/>
                    <a:gd name="connsiteY4" fmla="*/ 897494 h 1746769"/>
                    <a:gd name="connsiteX5" fmla="*/ 1136766 w 2057679"/>
                    <a:gd name="connsiteY5" fmla="*/ 1017255 h 1746769"/>
                    <a:gd name="connsiteX6" fmla="*/ 1871940 w 2057679"/>
                    <a:gd name="connsiteY6" fmla="*/ 820266 h 1746769"/>
                    <a:gd name="connsiteX7" fmla="*/ 2057679 w 2057679"/>
                    <a:gd name="connsiteY7" fmla="*/ 1513453 h 1746769"/>
                    <a:gd name="connsiteX8" fmla="*/ 1322505 w 2057679"/>
                    <a:gd name="connsiteY8" fmla="*/ 1710443 h 1746769"/>
                    <a:gd name="connsiteX9" fmla="*/ 26249 w 2057679"/>
                    <a:gd name="connsiteY9" fmla="*/ 962049 h 1746769"/>
                    <a:gd name="connsiteX10" fmla="*/ 3351 w 2057679"/>
                    <a:gd name="connsiteY10" fmla="*/ 876592 h 1746769"/>
                    <a:gd name="connsiteX11" fmla="*/ 3351 w 2057679"/>
                    <a:gd name="connsiteY11" fmla="*/ 876592 h 1746769"/>
                    <a:gd name="connsiteX12" fmla="*/ 3351 w 2057679"/>
                    <a:gd name="connsiteY12" fmla="*/ 876591 h 1746769"/>
                    <a:gd name="connsiteX13" fmla="*/ 194745 w 2057679"/>
                    <a:gd name="connsiteY13" fmla="*/ 0 h 1746769"/>
                    <a:gd name="connsiteX0" fmla="*/ 191394 w 2054328"/>
                    <a:gd name="connsiteY0" fmla="*/ 0 h 1746769"/>
                    <a:gd name="connsiteX1" fmla="*/ 574186 w 2054328"/>
                    <a:gd name="connsiteY1" fmla="*/ 0 h 1746769"/>
                    <a:gd name="connsiteX2" fmla="*/ 765582 w 2054328"/>
                    <a:gd name="connsiteY2" fmla="*/ 876593 h 1746769"/>
                    <a:gd name="connsiteX3" fmla="*/ 763094 w 2054328"/>
                    <a:gd name="connsiteY3" fmla="*/ 876593 h 1746769"/>
                    <a:gd name="connsiteX4" fmla="*/ 776280 w 2054328"/>
                    <a:gd name="connsiteY4" fmla="*/ 897494 h 1746769"/>
                    <a:gd name="connsiteX5" fmla="*/ 1133415 w 2054328"/>
                    <a:gd name="connsiteY5" fmla="*/ 1017255 h 1746769"/>
                    <a:gd name="connsiteX6" fmla="*/ 1868589 w 2054328"/>
                    <a:gd name="connsiteY6" fmla="*/ 820266 h 1746769"/>
                    <a:gd name="connsiteX7" fmla="*/ 2054328 w 2054328"/>
                    <a:gd name="connsiteY7" fmla="*/ 1513453 h 1746769"/>
                    <a:gd name="connsiteX8" fmla="*/ 1319154 w 2054328"/>
                    <a:gd name="connsiteY8" fmla="*/ 1710443 h 1746769"/>
                    <a:gd name="connsiteX9" fmla="*/ 22898 w 2054328"/>
                    <a:gd name="connsiteY9" fmla="*/ 962049 h 1746769"/>
                    <a:gd name="connsiteX10" fmla="*/ 0 w 2054328"/>
                    <a:gd name="connsiteY10" fmla="*/ 876592 h 1746769"/>
                    <a:gd name="connsiteX11" fmla="*/ 0 w 2054328"/>
                    <a:gd name="connsiteY11" fmla="*/ 876592 h 1746769"/>
                    <a:gd name="connsiteX12" fmla="*/ 191394 w 2054328"/>
                    <a:gd name="connsiteY12" fmla="*/ 0 h 1746769"/>
                    <a:gd name="connsiteX0" fmla="*/ 191394 w 2054328"/>
                    <a:gd name="connsiteY0" fmla="*/ 0 h 1746769"/>
                    <a:gd name="connsiteX1" fmla="*/ 574186 w 2054328"/>
                    <a:gd name="connsiteY1" fmla="*/ 0 h 1746769"/>
                    <a:gd name="connsiteX2" fmla="*/ 765582 w 2054328"/>
                    <a:gd name="connsiteY2" fmla="*/ 876593 h 1746769"/>
                    <a:gd name="connsiteX3" fmla="*/ 763094 w 2054328"/>
                    <a:gd name="connsiteY3" fmla="*/ 876593 h 1746769"/>
                    <a:gd name="connsiteX4" fmla="*/ 776280 w 2054328"/>
                    <a:gd name="connsiteY4" fmla="*/ 897494 h 1746769"/>
                    <a:gd name="connsiteX5" fmla="*/ 1133415 w 2054328"/>
                    <a:gd name="connsiteY5" fmla="*/ 1017255 h 1746769"/>
                    <a:gd name="connsiteX6" fmla="*/ 1868589 w 2054328"/>
                    <a:gd name="connsiteY6" fmla="*/ 820266 h 1746769"/>
                    <a:gd name="connsiteX7" fmla="*/ 2054328 w 2054328"/>
                    <a:gd name="connsiteY7" fmla="*/ 1513453 h 1746769"/>
                    <a:gd name="connsiteX8" fmla="*/ 1319154 w 2054328"/>
                    <a:gd name="connsiteY8" fmla="*/ 1710443 h 1746769"/>
                    <a:gd name="connsiteX9" fmla="*/ 22898 w 2054328"/>
                    <a:gd name="connsiteY9" fmla="*/ 962049 h 1746769"/>
                    <a:gd name="connsiteX10" fmla="*/ 0 w 2054328"/>
                    <a:gd name="connsiteY10" fmla="*/ 876592 h 1746769"/>
                    <a:gd name="connsiteX11" fmla="*/ 191394 w 2054328"/>
                    <a:gd name="connsiteY11" fmla="*/ 0 h 1746769"/>
                    <a:gd name="connsiteX0" fmla="*/ 168496 w 2031430"/>
                    <a:gd name="connsiteY0" fmla="*/ 0 h 1746769"/>
                    <a:gd name="connsiteX1" fmla="*/ 551288 w 2031430"/>
                    <a:gd name="connsiteY1" fmla="*/ 0 h 1746769"/>
                    <a:gd name="connsiteX2" fmla="*/ 742684 w 2031430"/>
                    <a:gd name="connsiteY2" fmla="*/ 876593 h 1746769"/>
                    <a:gd name="connsiteX3" fmla="*/ 740196 w 2031430"/>
                    <a:gd name="connsiteY3" fmla="*/ 876593 h 1746769"/>
                    <a:gd name="connsiteX4" fmla="*/ 753382 w 2031430"/>
                    <a:gd name="connsiteY4" fmla="*/ 897494 h 1746769"/>
                    <a:gd name="connsiteX5" fmla="*/ 1110517 w 2031430"/>
                    <a:gd name="connsiteY5" fmla="*/ 1017255 h 1746769"/>
                    <a:gd name="connsiteX6" fmla="*/ 1845691 w 2031430"/>
                    <a:gd name="connsiteY6" fmla="*/ 820266 h 1746769"/>
                    <a:gd name="connsiteX7" fmla="*/ 2031430 w 2031430"/>
                    <a:gd name="connsiteY7" fmla="*/ 1513453 h 1746769"/>
                    <a:gd name="connsiteX8" fmla="*/ 1296256 w 2031430"/>
                    <a:gd name="connsiteY8" fmla="*/ 1710443 h 1746769"/>
                    <a:gd name="connsiteX9" fmla="*/ 0 w 2031430"/>
                    <a:gd name="connsiteY9" fmla="*/ 962049 h 1746769"/>
                    <a:gd name="connsiteX10" fmla="*/ 168496 w 2031430"/>
                    <a:gd name="connsiteY10" fmla="*/ 0 h 1746769"/>
                    <a:gd name="connsiteX0" fmla="*/ 182148 w 2045082"/>
                    <a:gd name="connsiteY0" fmla="*/ 0 h 1746769"/>
                    <a:gd name="connsiteX1" fmla="*/ 564940 w 2045082"/>
                    <a:gd name="connsiteY1" fmla="*/ 0 h 1746769"/>
                    <a:gd name="connsiteX2" fmla="*/ 756336 w 2045082"/>
                    <a:gd name="connsiteY2" fmla="*/ 876593 h 1746769"/>
                    <a:gd name="connsiteX3" fmla="*/ 753848 w 2045082"/>
                    <a:gd name="connsiteY3" fmla="*/ 876593 h 1746769"/>
                    <a:gd name="connsiteX4" fmla="*/ 767034 w 2045082"/>
                    <a:gd name="connsiteY4" fmla="*/ 897494 h 1746769"/>
                    <a:gd name="connsiteX5" fmla="*/ 1124169 w 2045082"/>
                    <a:gd name="connsiteY5" fmla="*/ 1017255 h 1746769"/>
                    <a:gd name="connsiteX6" fmla="*/ 1859343 w 2045082"/>
                    <a:gd name="connsiteY6" fmla="*/ 820266 h 1746769"/>
                    <a:gd name="connsiteX7" fmla="*/ 2045082 w 2045082"/>
                    <a:gd name="connsiteY7" fmla="*/ 1513453 h 1746769"/>
                    <a:gd name="connsiteX8" fmla="*/ 1309908 w 2045082"/>
                    <a:gd name="connsiteY8" fmla="*/ 1710443 h 1746769"/>
                    <a:gd name="connsiteX9" fmla="*/ 13652 w 2045082"/>
                    <a:gd name="connsiteY9" fmla="*/ 962049 h 1746769"/>
                    <a:gd name="connsiteX10" fmla="*/ 182148 w 2045082"/>
                    <a:gd name="connsiteY10" fmla="*/ 0 h 1746769"/>
                    <a:gd name="connsiteX0" fmla="*/ 182316 w 2045250"/>
                    <a:gd name="connsiteY0" fmla="*/ 0 h 1746769"/>
                    <a:gd name="connsiteX1" fmla="*/ 565108 w 2045250"/>
                    <a:gd name="connsiteY1" fmla="*/ 0 h 1746769"/>
                    <a:gd name="connsiteX2" fmla="*/ 756504 w 2045250"/>
                    <a:gd name="connsiteY2" fmla="*/ 876593 h 1746769"/>
                    <a:gd name="connsiteX3" fmla="*/ 754016 w 2045250"/>
                    <a:gd name="connsiteY3" fmla="*/ 876593 h 1746769"/>
                    <a:gd name="connsiteX4" fmla="*/ 767202 w 2045250"/>
                    <a:gd name="connsiteY4" fmla="*/ 897494 h 1746769"/>
                    <a:gd name="connsiteX5" fmla="*/ 1124337 w 2045250"/>
                    <a:gd name="connsiteY5" fmla="*/ 1017255 h 1746769"/>
                    <a:gd name="connsiteX6" fmla="*/ 1859511 w 2045250"/>
                    <a:gd name="connsiteY6" fmla="*/ 820266 h 1746769"/>
                    <a:gd name="connsiteX7" fmla="*/ 2045250 w 2045250"/>
                    <a:gd name="connsiteY7" fmla="*/ 1513453 h 1746769"/>
                    <a:gd name="connsiteX8" fmla="*/ 1310076 w 2045250"/>
                    <a:gd name="connsiteY8" fmla="*/ 1710443 h 1746769"/>
                    <a:gd name="connsiteX9" fmla="*/ 13820 w 2045250"/>
                    <a:gd name="connsiteY9" fmla="*/ 962049 h 1746769"/>
                    <a:gd name="connsiteX10" fmla="*/ 182316 w 2045250"/>
                    <a:gd name="connsiteY10" fmla="*/ 0 h 1746769"/>
                    <a:gd name="connsiteX0" fmla="*/ 182316 w 2045250"/>
                    <a:gd name="connsiteY0" fmla="*/ 0 h 1746769"/>
                    <a:gd name="connsiteX1" fmla="*/ 565108 w 2045250"/>
                    <a:gd name="connsiteY1" fmla="*/ 0 h 1746769"/>
                    <a:gd name="connsiteX2" fmla="*/ 756504 w 2045250"/>
                    <a:gd name="connsiteY2" fmla="*/ 876593 h 1746769"/>
                    <a:gd name="connsiteX3" fmla="*/ 767202 w 2045250"/>
                    <a:gd name="connsiteY3" fmla="*/ 897494 h 1746769"/>
                    <a:gd name="connsiteX4" fmla="*/ 1124337 w 2045250"/>
                    <a:gd name="connsiteY4" fmla="*/ 1017255 h 1746769"/>
                    <a:gd name="connsiteX5" fmla="*/ 1859511 w 2045250"/>
                    <a:gd name="connsiteY5" fmla="*/ 820266 h 1746769"/>
                    <a:gd name="connsiteX6" fmla="*/ 2045250 w 2045250"/>
                    <a:gd name="connsiteY6" fmla="*/ 1513453 h 1746769"/>
                    <a:gd name="connsiteX7" fmla="*/ 1310076 w 2045250"/>
                    <a:gd name="connsiteY7" fmla="*/ 1710443 h 1746769"/>
                    <a:gd name="connsiteX8" fmla="*/ 13820 w 2045250"/>
                    <a:gd name="connsiteY8" fmla="*/ 962049 h 1746769"/>
                    <a:gd name="connsiteX9" fmla="*/ 182316 w 2045250"/>
                    <a:gd name="connsiteY9" fmla="*/ 0 h 1746769"/>
                    <a:gd name="connsiteX0" fmla="*/ 182316 w 2045250"/>
                    <a:gd name="connsiteY0" fmla="*/ 0 h 1746769"/>
                    <a:gd name="connsiteX1" fmla="*/ 565108 w 2045250"/>
                    <a:gd name="connsiteY1" fmla="*/ 0 h 1746769"/>
                    <a:gd name="connsiteX2" fmla="*/ 767202 w 2045250"/>
                    <a:gd name="connsiteY2" fmla="*/ 897494 h 1746769"/>
                    <a:gd name="connsiteX3" fmla="*/ 1124337 w 2045250"/>
                    <a:gd name="connsiteY3" fmla="*/ 1017255 h 1746769"/>
                    <a:gd name="connsiteX4" fmla="*/ 1859511 w 2045250"/>
                    <a:gd name="connsiteY4" fmla="*/ 820266 h 1746769"/>
                    <a:gd name="connsiteX5" fmla="*/ 2045250 w 2045250"/>
                    <a:gd name="connsiteY5" fmla="*/ 1513453 h 1746769"/>
                    <a:gd name="connsiteX6" fmla="*/ 1310076 w 2045250"/>
                    <a:gd name="connsiteY6" fmla="*/ 1710443 h 1746769"/>
                    <a:gd name="connsiteX7" fmla="*/ 13820 w 2045250"/>
                    <a:gd name="connsiteY7" fmla="*/ 962049 h 1746769"/>
                    <a:gd name="connsiteX8" fmla="*/ 182316 w 2045250"/>
                    <a:gd name="connsiteY8" fmla="*/ 0 h 1746769"/>
                    <a:gd name="connsiteX0" fmla="*/ 182316 w 2045250"/>
                    <a:gd name="connsiteY0" fmla="*/ 0 h 1746769"/>
                    <a:gd name="connsiteX1" fmla="*/ 565108 w 2045250"/>
                    <a:gd name="connsiteY1" fmla="*/ 0 h 1746769"/>
                    <a:gd name="connsiteX2" fmla="*/ 767202 w 2045250"/>
                    <a:gd name="connsiteY2" fmla="*/ 897494 h 1746769"/>
                    <a:gd name="connsiteX3" fmla="*/ 1124337 w 2045250"/>
                    <a:gd name="connsiteY3" fmla="*/ 1017255 h 1746769"/>
                    <a:gd name="connsiteX4" fmla="*/ 1859511 w 2045250"/>
                    <a:gd name="connsiteY4" fmla="*/ 820266 h 1746769"/>
                    <a:gd name="connsiteX5" fmla="*/ 2045250 w 2045250"/>
                    <a:gd name="connsiteY5" fmla="*/ 1513453 h 1746769"/>
                    <a:gd name="connsiteX6" fmla="*/ 1310076 w 2045250"/>
                    <a:gd name="connsiteY6" fmla="*/ 1710443 h 1746769"/>
                    <a:gd name="connsiteX7" fmla="*/ 13820 w 2045250"/>
                    <a:gd name="connsiteY7" fmla="*/ 962049 h 1746769"/>
                    <a:gd name="connsiteX8" fmla="*/ 182316 w 2045250"/>
                    <a:gd name="connsiteY8" fmla="*/ 0 h 1746769"/>
                    <a:gd name="connsiteX0" fmla="*/ 182316 w 2045250"/>
                    <a:gd name="connsiteY0" fmla="*/ 0 h 1746769"/>
                    <a:gd name="connsiteX1" fmla="*/ 565108 w 2045250"/>
                    <a:gd name="connsiteY1" fmla="*/ 0 h 1746769"/>
                    <a:gd name="connsiteX2" fmla="*/ 767202 w 2045250"/>
                    <a:gd name="connsiteY2" fmla="*/ 897494 h 1746769"/>
                    <a:gd name="connsiteX3" fmla="*/ 1124337 w 2045250"/>
                    <a:gd name="connsiteY3" fmla="*/ 1017255 h 1746769"/>
                    <a:gd name="connsiteX4" fmla="*/ 1859511 w 2045250"/>
                    <a:gd name="connsiteY4" fmla="*/ 820266 h 1746769"/>
                    <a:gd name="connsiteX5" fmla="*/ 2045250 w 2045250"/>
                    <a:gd name="connsiteY5" fmla="*/ 1513453 h 1746769"/>
                    <a:gd name="connsiteX6" fmla="*/ 1310076 w 2045250"/>
                    <a:gd name="connsiteY6" fmla="*/ 1710443 h 1746769"/>
                    <a:gd name="connsiteX7" fmla="*/ 13820 w 2045250"/>
                    <a:gd name="connsiteY7" fmla="*/ 962049 h 1746769"/>
                    <a:gd name="connsiteX8" fmla="*/ 182316 w 2045250"/>
                    <a:gd name="connsiteY8" fmla="*/ 0 h 1746769"/>
                    <a:gd name="connsiteX0" fmla="*/ 182316 w 2045250"/>
                    <a:gd name="connsiteY0" fmla="*/ 0 h 1746769"/>
                    <a:gd name="connsiteX1" fmla="*/ 565108 w 2045250"/>
                    <a:gd name="connsiteY1" fmla="*/ 0 h 1746769"/>
                    <a:gd name="connsiteX2" fmla="*/ 767202 w 2045250"/>
                    <a:gd name="connsiteY2" fmla="*/ 897494 h 1746769"/>
                    <a:gd name="connsiteX3" fmla="*/ 1124337 w 2045250"/>
                    <a:gd name="connsiteY3" fmla="*/ 1017255 h 1746769"/>
                    <a:gd name="connsiteX4" fmla="*/ 1859511 w 2045250"/>
                    <a:gd name="connsiteY4" fmla="*/ 820266 h 1746769"/>
                    <a:gd name="connsiteX5" fmla="*/ 2045250 w 2045250"/>
                    <a:gd name="connsiteY5" fmla="*/ 1513453 h 1746769"/>
                    <a:gd name="connsiteX6" fmla="*/ 1310076 w 2045250"/>
                    <a:gd name="connsiteY6" fmla="*/ 1710443 h 1746769"/>
                    <a:gd name="connsiteX7" fmla="*/ 13820 w 2045250"/>
                    <a:gd name="connsiteY7" fmla="*/ 962049 h 1746769"/>
                    <a:gd name="connsiteX8" fmla="*/ 182316 w 2045250"/>
                    <a:gd name="connsiteY8" fmla="*/ 0 h 1746769"/>
                    <a:gd name="connsiteX0" fmla="*/ 184315 w 2047249"/>
                    <a:gd name="connsiteY0" fmla="*/ 0 h 1746769"/>
                    <a:gd name="connsiteX1" fmla="*/ 567107 w 2047249"/>
                    <a:gd name="connsiteY1" fmla="*/ 0 h 1746769"/>
                    <a:gd name="connsiteX2" fmla="*/ 769201 w 2047249"/>
                    <a:gd name="connsiteY2" fmla="*/ 897494 h 1746769"/>
                    <a:gd name="connsiteX3" fmla="*/ 1126336 w 2047249"/>
                    <a:gd name="connsiteY3" fmla="*/ 1017255 h 1746769"/>
                    <a:gd name="connsiteX4" fmla="*/ 1861510 w 2047249"/>
                    <a:gd name="connsiteY4" fmla="*/ 820266 h 1746769"/>
                    <a:gd name="connsiteX5" fmla="*/ 2047249 w 2047249"/>
                    <a:gd name="connsiteY5" fmla="*/ 1513453 h 1746769"/>
                    <a:gd name="connsiteX6" fmla="*/ 1312075 w 2047249"/>
                    <a:gd name="connsiteY6" fmla="*/ 1710443 h 1746769"/>
                    <a:gd name="connsiteX7" fmla="*/ 15819 w 2047249"/>
                    <a:gd name="connsiteY7" fmla="*/ 962049 h 1746769"/>
                    <a:gd name="connsiteX8" fmla="*/ 184315 w 2047249"/>
                    <a:gd name="connsiteY8" fmla="*/ 0 h 1746769"/>
                    <a:gd name="connsiteX0" fmla="*/ 184315 w 2047249"/>
                    <a:gd name="connsiteY0" fmla="*/ 0 h 1746769"/>
                    <a:gd name="connsiteX1" fmla="*/ 567933 w 2047249"/>
                    <a:gd name="connsiteY1" fmla="*/ 49084 h 1746769"/>
                    <a:gd name="connsiteX2" fmla="*/ 769201 w 2047249"/>
                    <a:gd name="connsiteY2" fmla="*/ 897494 h 1746769"/>
                    <a:gd name="connsiteX3" fmla="*/ 1126336 w 2047249"/>
                    <a:gd name="connsiteY3" fmla="*/ 1017255 h 1746769"/>
                    <a:gd name="connsiteX4" fmla="*/ 1861510 w 2047249"/>
                    <a:gd name="connsiteY4" fmla="*/ 820266 h 1746769"/>
                    <a:gd name="connsiteX5" fmla="*/ 2047249 w 2047249"/>
                    <a:gd name="connsiteY5" fmla="*/ 1513453 h 1746769"/>
                    <a:gd name="connsiteX6" fmla="*/ 1312075 w 2047249"/>
                    <a:gd name="connsiteY6" fmla="*/ 1710443 h 1746769"/>
                    <a:gd name="connsiteX7" fmla="*/ 15819 w 2047249"/>
                    <a:gd name="connsiteY7" fmla="*/ 962049 h 1746769"/>
                    <a:gd name="connsiteX8" fmla="*/ 184315 w 2047249"/>
                    <a:gd name="connsiteY8" fmla="*/ 0 h 1746769"/>
                    <a:gd name="connsiteX0" fmla="*/ 184315 w 2047249"/>
                    <a:gd name="connsiteY0" fmla="*/ 0 h 1746769"/>
                    <a:gd name="connsiteX1" fmla="*/ 567933 w 2047249"/>
                    <a:gd name="connsiteY1" fmla="*/ 49084 h 1746769"/>
                    <a:gd name="connsiteX2" fmla="*/ 769201 w 2047249"/>
                    <a:gd name="connsiteY2" fmla="*/ 897494 h 1746769"/>
                    <a:gd name="connsiteX3" fmla="*/ 1126336 w 2047249"/>
                    <a:gd name="connsiteY3" fmla="*/ 1017255 h 1746769"/>
                    <a:gd name="connsiteX4" fmla="*/ 1861510 w 2047249"/>
                    <a:gd name="connsiteY4" fmla="*/ 820266 h 1746769"/>
                    <a:gd name="connsiteX5" fmla="*/ 2047249 w 2047249"/>
                    <a:gd name="connsiteY5" fmla="*/ 1513453 h 1746769"/>
                    <a:gd name="connsiteX6" fmla="*/ 1312075 w 2047249"/>
                    <a:gd name="connsiteY6" fmla="*/ 1710443 h 1746769"/>
                    <a:gd name="connsiteX7" fmla="*/ 15819 w 2047249"/>
                    <a:gd name="connsiteY7" fmla="*/ 962049 h 1746769"/>
                    <a:gd name="connsiteX8" fmla="*/ 184315 w 2047249"/>
                    <a:gd name="connsiteY8" fmla="*/ 0 h 1746769"/>
                    <a:gd name="connsiteX0" fmla="*/ 184315 w 2047249"/>
                    <a:gd name="connsiteY0" fmla="*/ 90341 h 1837110"/>
                    <a:gd name="connsiteX1" fmla="*/ 408220 w 2047249"/>
                    <a:gd name="connsiteY1" fmla="*/ 458 h 1837110"/>
                    <a:gd name="connsiteX2" fmla="*/ 567933 w 2047249"/>
                    <a:gd name="connsiteY2" fmla="*/ 139425 h 1837110"/>
                    <a:gd name="connsiteX3" fmla="*/ 769201 w 2047249"/>
                    <a:gd name="connsiteY3" fmla="*/ 987835 h 1837110"/>
                    <a:gd name="connsiteX4" fmla="*/ 1126336 w 2047249"/>
                    <a:gd name="connsiteY4" fmla="*/ 1107596 h 1837110"/>
                    <a:gd name="connsiteX5" fmla="*/ 1861510 w 2047249"/>
                    <a:gd name="connsiteY5" fmla="*/ 910607 h 1837110"/>
                    <a:gd name="connsiteX6" fmla="*/ 2047249 w 2047249"/>
                    <a:gd name="connsiteY6" fmla="*/ 1603794 h 1837110"/>
                    <a:gd name="connsiteX7" fmla="*/ 1312075 w 2047249"/>
                    <a:gd name="connsiteY7" fmla="*/ 1800784 h 1837110"/>
                    <a:gd name="connsiteX8" fmla="*/ 15819 w 2047249"/>
                    <a:gd name="connsiteY8" fmla="*/ 1052390 h 1837110"/>
                    <a:gd name="connsiteX9" fmla="*/ 184315 w 2047249"/>
                    <a:gd name="connsiteY9" fmla="*/ 90341 h 1837110"/>
                    <a:gd name="connsiteX0" fmla="*/ 184315 w 2047249"/>
                    <a:gd name="connsiteY0" fmla="*/ 91450 h 1838219"/>
                    <a:gd name="connsiteX1" fmla="*/ 408220 w 2047249"/>
                    <a:gd name="connsiteY1" fmla="*/ 1567 h 1838219"/>
                    <a:gd name="connsiteX2" fmla="*/ 567933 w 2047249"/>
                    <a:gd name="connsiteY2" fmla="*/ 140534 h 1838219"/>
                    <a:gd name="connsiteX3" fmla="*/ 769201 w 2047249"/>
                    <a:gd name="connsiteY3" fmla="*/ 988944 h 1838219"/>
                    <a:gd name="connsiteX4" fmla="*/ 1126336 w 2047249"/>
                    <a:gd name="connsiteY4" fmla="*/ 1108705 h 1838219"/>
                    <a:gd name="connsiteX5" fmla="*/ 1861510 w 2047249"/>
                    <a:gd name="connsiteY5" fmla="*/ 911716 h 1838219"/>
                    <a:gd name="connsiteX6" fmla="*/ 2047249 w 2047249"/>
                    <a:gd name="connsiteY6" fmla="*/ 1604903 h 1838219"/>
                    <a:gd name="connsiteX7" fmla="*/ 1312075 w 2047249"/>
                    <a:gd name="connsiteY7" fmla="*/ 1801893 h 1838219"/>
                    <a:gd name="connsiteX8" fmla="*/ 15819 w 2047249"/>
                    <a:gd name="connsiteY8" fmla="*/ 1053499 h 1838219"/>
                    <a:gd name="connsiteX9" fmla="*/ 184315 w 2047249"/>
                    <a:gd name="connsiteY9" fmla="*/ 91450 h 1838219"/>
                    <a:gd name="connsiteX0" fmla="*/ 181695 w 2044629"/>
                    <a:gd name="connsiteY0" fmla="*/ 93391 h 1840160"/>
                    <a:gd name="connsiteX1" fmla="*/ 405600 w 2044629"/>
                    <a:gd name="connsiteY1" fmla="*/ 3508 h 1840160"/>
                    <a:gd name="connsiteX2" fmla="*/ 565313 w 2044629"/>
                    <a:gd name="connsiteY2" fmla="*/ 142475 h 1840160"/>
                    <a:gd name="connsiteX3" fmla="*/ 766581 w 2044629"/>
                    <a:gd name="connsiteY3" fmla="*/ 990885 h 1840160"/>
                    <a:gd name="connsiteX4" fmla="*/ 1123716 w 2044629"/>
                    <a:gd name="connsiteY4" fmla="*/ 1110646 h 1840160"/>
                    <a:gd name="connsiteX5" fmla="*/ 1858890 w 2044629"/>
                    <a:gd name="connsiteY5" fmla="*/ 913657 h 1840160"/>
                    <a:gd name="connsiteX6" fmla="*/ 2044629 w 2044629"/>
                    <a:gd name="connsiteY6" fmla="*/ 1606844 h 1840160"/>
                    <a:gd name="connsiteX7" fmla="*/ 1309455 w 2044629"/>
                    <a:gd name="connsiteY7" fmla="*/ 1803834 h 1840160"/>
                    <a:gd name="connsiteX8" fmla="*/ 13199 w 2044629"/>
                    <a:gd name="connsiteY8" fmla="*/ 1055440 h 1840160"/>
                    <a:gd name="connsiteX9" fmla="*/ 181695 w 2044629"/>
                    <a:gd name="connsiteY9" fmla="*/ 93391 h 1840160"/>
                    <a:gd name="connsiteX0" fmla="*/ 181695 w 2044629"/>
                    <a:gd name="connsiteY0" fmla="*/ 93391 h 1840160"/>
                    <a:gd name="connsiteX1" fmla="*/ 405600 w 2044629"/>
                    <a:gd name="connsiteY1" fmla="*/ 3508 h 1840160"/>
                    <a:gd name="connsiteX2" fmla="*/ 565313 w 2044629"/>
                    <a:gd name="connsiteY2" fmla="*/ 142475 h 1840160"/>
                    <a:gd name="connsiteX3" fmla="*/ 766581 w 2044629"/>
                    <a:gd name="connsiteY3" fmla="*/ 990885 h 1840160"/>
                    <a:gd name="connsiteX4" fmla="*/ 1123716 w 2044629"/>
                    <a:gd name="connsiteY4" fmla="*/ 1110646 h 1840160"/>
                    <a:gd name="connsiteX5" fmla="*/ 1858890 w 2044629"/>
                    <a:gd name="connsiteY5" fmla="*/ 913657 h 1840160"/>
                    <a:gd name="connsiteX6" fmla="*/ 2044629 w 2044629"/>
                    <a:gd name="connsiteY6" fmla="*/ 1606844 h 1840160"/>
                    <a:gd name="connsiteX7" fmla="*/ 1309455 w 2044629"/>
                    <a:gd name="connsiteY7" fmla="*/ 1803834 h 1840160"/>
                    <a:gd name="connsiteX8" fmla="*/ 13199 w 2044629"/>
                    <a:gd name="connsiteY8" fmla="*/ 1055440 h 1840160"/>
                    <a:gd name="connsiteX9" fmla="*/ 181695 w 2044629"/>
                    <a:gd name="connsiteY9" fmla="*/ 93391 h 1840160"/>
                    <a:gd name="connsiteX0" fmla="*/ 182870 w 2045804"/>
                    <a:gd name="connsiteY0" fmla="*/ 159250 h 1906019"/>
                    <a:gd name="connsiteX1" fmla="*/ 423890 w 2045804"/>
                    <a:gd name="connsiteY1" fmla="*/ 9874 h 1906019"/>
                    <a:gd name="connsiteX2" fmla="*/ 566488 w 2045804"/>
                    <a:gd name="connsiteY2" fmla="*/ 208334 h 1906019"/>
                    <a:gd name="connsiteX3" fmla="*/ 767756 w 2045804"/>
                    <a:gd name="connsiteY3" fmla="*/ 1056744 h 1906019"/>
                    <a:gd name="connsiteX4" fmla="*/ 1124891 w 2045804"/>
                    <a:gd name="connsiteY4" fmla="*/ 1176505 h 1906019"/>
                    <a:gd name="connsiteX5" fmla="*/ 1860065 w 2045804"/>
                    <a:gd name="connsiteY5" fmla="*/ 979516 h 1906019"/>
                    <a:gd name="connsiteX6" fmla="*/ 2045804 w 2045804"/>
                    <a:gd name="connsiteY6" fmla="*/ 1672703 h 1906019"/>
                    <a:gd name="connsiteX7" fmla="*/ 1310630 w 2045804"/>
                    <a:gd name="connsiteY7" fmla="*/ 1869693 h 1906019"/>
                    <a:gd name="connsiteX8" fmla="*/ 14374 w 2045804"/>
                    <a:gd name="connsiteY8" fmla="*/ 1121299 h 1906019"/>
                    <a:gd name="connsiteX9" fmla="*/ 182870 w 2045804"/>
                    <a:gd name="connsiteY9" fmla="*/ 159250 h 1906019"/>
                    <a:gd name="connsiteX0" fmla="*/ 182870 w 2045804"/>
                    <a:gd name="connsiteY0" fmla="*/ 157295 h 1904064"/>
                    <a:gd name="connsiteX1" fmla="*/ 423890 w 2045804"/>
                    <a:gd name="connsiteY1" fmla="*/ 7919 h 1904064"/>
                    <a:gd name="connsiteX2" fmla="*/ 566488 w 2045804"/>
                    <a:gd name="connsiteY2" fmla="*/ 206379 h 1904064"/>
                    <a:gd name="connsiteX3" fmla="*/ 767756 w 2045804"/>
                    <a:gd name="connsiteY3" fmla="*/ 1054789 h 1904064"/>
                    <a:gd name="connsiteX4" fmla="*/ 1124891 w 2045804"/>
                    <a:gd name="connsiteY4" fmla="*/ 1174550 h 1904064"/>
                    <a:gd name="connsiteX5" fmla="*/ 1860065 w 2045804"/>
                    <a:gd name="connsiteY5" fmla="*/ 977561 h 1904064"/>
                    <a:gd name="connsiteX6" fmla="*/ 2045804 w 2045804"/>
                    <a:gd name="connsiteY6" fmla="*/ 1670748 h 1904064"/>
                    <a:gd name="connsiteX7" fmla="*/ 1310630 w 2045804"/>
                    <a:gd name="connsiteY7" fmla="*/ 1867738 h 1904064"/>
                    <a:gd name="connsiteX8" fmla="*/ 14374 w 2045804"/>
                    <a:gd name="connsiteY8" fmla="*/ 1119344 h 1904064"/>
                    <a:gd name="connsiteX9" fmla="*/ 182870 w 2045804"/>
                    <a:gd name="connsiteY9" fmla="*/ 157295 h 1904064"/>
                    <a:gd name="connsiteX0" fmla="*/ 182870 w 2045804"/>
                    <a:gd name="connsiteY0" fmla="*/ 157295 h 1904064"/>
                    <a:gd name="connsiteX1" fmla="*/ 423890 w 2045804"/>
                    <a:gd name="connsiteY1" fmla="*/ 7919 h 1904064"/>
                    <a:gd name="connsiteX2" fmla="*/ 566488 w 2045804"/>
                    <a:gd name="connsiteY2" fmla="*/ 206379 h 1904064"/>
                    <a:gd name="connsiteX3" fmla="*/ 767756 w 2045804"/>
                    <a:gd name="connsiteY3" fmla="*/ 1054789 h 1904064"/>
                    <a:gd name="connsiteX4" fmla="*/ 1124891 w 2045804"/>
                    <a:gd name="connsiteY4" fmla="*/ 1174550 h 1904064"/>
                    <a:gd name="connsiteX5" fmla="*/ 1860065 w 2045804"/>
                    <a:gd name="connsiteY5" fmla="*/ 977561 h 1904064"/>
                    <a:gd name="connsiteX6" fmla="*/ 2045804 w 2045804"/>
                    <a:gd name="connsiteY6" fmla="*/ 1670748 h 1904064"/>
                    <a:gd name="connsiteX7" fmla="*/ 1310630 w 2045804"/>
                    <a:gd name="connsiteY7" fmla="*/ 1867738 h 1904064"/>
                    <a:gd name="connsiteX8" fmla="*/ 14374 w 2045804"/>
                    <a:gd name="connsiteY8" fmla="*/ 1119344 h 1904064"/>
                    <a:gd name="connsiteX9" fmla="*/ 182870 w 2045804"/>
                    <a:gd name="connsiteY9" fmla="*/ 157295 h 1904064"/>
                    <a:gd name="connsiteX0" fmla="*/ 182832 w 2045766"/>
                    <a:gd name="connsiteY0" fmla="*/ 199095 h 1945864"/>
                    <a:gd name="connsiteX1" fmla="*/ 420157 w 2045766"/>
                    <a:gd name="connsiteY1" fmla="*/ 2970 h 1945864"/>
                    <a:gd name="connsiteX2" fmla="*/ 566450 w 2045766"/>
                    <a:gd name="connsiteY2" fmla="*/ 248179 h 1945864"/>
                    <a:gd name="connsiteX3" fmla="*/ 767718 w 2045766"/>
                    <a:gd name="connsiteY3" fmla="*/ 1096589 h 1945864"/>
                    <a:gd name="connsiteX4" fmla="*/ 1124853 w 2045766"/>
                    <a:gd name="connsiteY4" fmla="*/ 1216350 h 1945864"/>
                    <a:gd name="connsiteX5" fmla="*/ 1860027 w 2045766"/>
                    <a:gd name="connsiteY5" fmla="*/ 1019361 h 1945864"/>
                    <a:gd name="connsiteX6" fmla="*/ 2045766 w 2045766"/>
                    <a:gd name="connsiteY6" fmla="*/ 1712548 h 1945864"/>
                    <a:gd name="connsiteX7" fmla="*/ 1310592 w 2045766"/>
                    <a:gd name="connsiteY7" fmla="*/ 1909538 h 1945864"/>
                    <a:gd name="connsiteX8" fmla="*/ 14336 w 2045766"/>
                    <a:gd name="connsiteY8" fmla="*/ 1161144 h 1945864"/>
                    <a:gd name="connsiteX9" fmla="*/ 182832 w 2045766"/>
                    <a:gd name="connsiteY9" fmla="*/ 199095 h 1945864"/>
                    <a:gd name="connsiteX0" fmla="*/ 182832 w 2045766"/>
                    <a:gd name="connsiteY0" fmla="*/ 199022 h 1945791"/>
                    <a:gd name="connsiteX1" fmla="*/ 420157 w 2045766"/>
                    <a:gd name="connsiteY1" fmla="*/ 2897 h 1945791"/>
                    <a:gd name="connsiteX2" fmla="*/ 566450 w 2045766"/>
                    <a:gd name="connsiteY2" fmla="*/ 248106 h 1945791"/>
                    <a:gd name="connsiteX3" fmla="*/ 767718 w 2045766"/>
                    <a:gd name="connsiteY3" fmla="*/ 1096516 h 1945791"/>
                    <a:gd name="connsiteX4" fmla="*/ 1124853 w 2045766"/>
                    <a:gd name="connsiteY4" fmla="*/ 1216277 h 1945791"/>
                    <a:gd name="connsiteX5" fmla="*/ 1860027 w 2045766"/>
                    <a:gd name="connsiteY5" fmla="*/ 1019288 h 1945791"/>
                    <a:gd name="connsiteX6" fmla="*/ 2045766 w 2045766"/>
                    <a:gd name="connsiteY6" fmla="*/ 1712475 h 1945791"/>
                    <a:gd name="connsiteX7" fmla="*/ 1310592 w 2045766"/>
                    <a:gd name="connsiteY7" fmla="*/ 1909465 h 1945791"/>
                    <a:gd name="connsiteX8" fmla="*/ 14336 w 2045766"/>
                    <a:gd name="connsiteY8" fmla="*/ 1161071 h 1945791"/>
                    <a:gd name="connsiteX9" fmla="*/ 182832 w 2045766"/>
                    <a:gd name="connsiteY9" fmla="*/ 199022 h 1945791"/>
                    <a:gd name="connsiteX0" fmla="*/ 182832 w 2045766"/>
                    <a:gd name="connsiteY0" fmla="*/ 199022 h 1945791"/>
                    <a:gd name="connsiteX1" fmla="*/ 420157 w 2045766"/>
                    <a:gd name="connsiteY1" fmla="*/ 2897 h 1945791"/>
                    <a:gd name="connsiteX2" fmla="*/ 566450 w 2045766"/>
                    <a:gd name="connsiteY2" fmla="*/ 248106 h 1945791"/>
                    <a:gd name="connsiteX3" fmla="*/ 767718 w 2045766"/>
                    <a:gd name="connsiteY3" fmla="*/ 1096516 h 1945791"/>
                    <a:gd name="connsiteX4" fmla="*/ 1124853 w 2045766"/>
                    <a:gd name="connsiteY4" fmla="*/ 1216277 h 1945791"/>
                    <a:gd name="connsiteX5" fmla="*/ 1860027 w 2045766"/>
                    <a:gd name="connsiteY5" fmla="*/ 1019288 h 1945791"/>
                    <a:gd name="connsiteX6" fmla="*/ 2045766 w 2045766"/>
                    <a:gd name="connsiteY6" fmla="*/ 1712475 h 1945791"/>
                    <a:gd name="connsiteX7" fmla="*/ 1310592 w 2045766"/>
                    <a:gd name="connsiteY7" fmla="*/ 1909465 h 1945791"/>
                    <a:gd name="connsiteX8" fmla="*/ 14336 w 2045766"/>
                    <a:gd name="connsiteY8" fmla="*/ 1161071 h 1945791"/>
                    <a:gd name="connsiteX9" fmla="*/ 182832 w 2045766"/>
                    <a:gd name="connsiteY9" fmla="*/ 199022 h 1945791"/>
                    <a:gd name="connsiteX0" fmla="*/ 182832 w 2045766"/>
                    <a:gd name="connsiteY0" fmla="*/ 199794 h 1946563"/>
                    <a:gd name="connsiteX1" fmla="*/ 420157 w 2045766"/>
                    <a:gd name="connsiteY1" fmla="*/ 3669 h 1946563"/>
                    <a:gd name="connsiteX2" fmla="*/ 566450 w 2045766"/>
                    <a:gd name="connsiteY2" fmla="*/ 248878 h 1946563"/>
                    <a:gd name="connsiteX3" fmla="*/ 767718 w 2045766"/>
                    <a:gd name="connsiteY3" fmla="*/ 1097288 h 1946563"/>
                    <a:gd name="connsiteX4" fmla="*/ 1124853 w 2045766"/>
                    <a:gd name="connsiteY4" fmla="*/ 1217049 h 1946563"/>
                    <a:gd name="connsiteX5" fmla="*/ 1860027 w 2045766"/>
                    <a:gd name="connsiteY5" fmla="*/ 1020060 h 1946563"/>
                    <a:gd name="connsiteX6" fmla="*/ 2045766 w 2045766"/>
                    <a:gd name="connsiteY6" fmla="*/ 1713247 h 1946563"/>
                    <a:gd name="connsiteX7" fmla="*/ 1310592 w 2045766"/>
                    <a:gd name="connsiteY7" fmla="*/ 1910237 h 1946563"/>
                    <a:gd name="connsiteX8" fmla="*/ 14336 w 2045766"/>
                    <a:gd name="connsiteY8" fmla="*/ 1161843 h 1946563"/>
                    <a:gd name="connsiteX9" fmla="*/ 182832 w 2045766"/>
                    <a:gd name="connsiteY9" fmla="*/ 199794 h 1946563"/>
                    <a:gd name="connsiteX0" fmla="*/ 182832 w 2045766"/>
                    <a:gd name="connsiteY0" fmla="*/ 202701 h 1949470"/>
                    <a:gd name="connsiteX1" fmla="*/ 426718 w 2045766"/>
                    <a:gd name="connsiteY1" fmla="*/ 3409 h 1949470"/>
                    <a:gd name="connsiteX2" fmla="*/ 566450 w 2045766"/>
                    <a:gd name="connsiteY2" fmla="*/ 251785 h 1949470"/>
                    <a:gd name="connsiteX3" fmla="*/ 767718 w 2045766"/>
                    <a:gd name="connsiteY3" fmla="*/ 1100195 h 1949470"/>
                    <a:gd name="connsiteX4" fmla="*/ 1124853 w 2045766"/>
                    <a:gd name="connsiteY4" fmla="*/ 1219956 h 1949470"/>
                    <a:gd name="connsiteX5" fmla="*/ 1860027 w 2045766"/>
                    <a:gd name="connsiteY5" fmla="*/ 1022967 h 1949470"/>
                    <a:gd name="connsiteX6" fmla="*/ 2045766 w 2045766"/>
                    <a:gd name="connsiteY6" fmla="*/ 1716154 h 1949470"/>
                    <a:gd name="connsiteX7" fmla="*/ 1310592 w 2045766"/>
                    <a:gd name="connsiteY7" fmla="*/ 1913144 h 1949470"/>
                    <a:gd name="connsiteX8" fmla="*/ 14336 w 2045766"/>
                    <a:gd name="connsiteY8" fmla="*/ 1164750 h 1949470"/>
                    <a:gd name="connsiteX9" fmla="*/ 182832 w 2045766"/>
                    <a:gd name="connsiteY9" fmla="*/ 202701 h 1949470"/>
                    <a:gd name="connsiteX0" fmla="*/ 182832 w 2045766"/>
                    <a:gd name="connsiteY0" fmla="*/ 202701 h 1949470"/>
                    <a:gd name="connsiteX1" fmla="*/ 426718 w 2045766"/>
                    <a:gd name="connsiteY1" fmla="*/ 3409 h 1949470"/>
                    <a:gd name="connsiteX2" fmla="*/ 566450 w 2045766"/>
                    <a:gd name="connsiteY2" fmla="*/ 251785 h 1949470"/>
                    <a:gd name="connsiteX3" fmla="*/ 767718 w 2045766"/>
                    <a:gd name="connsiteY3" fmla="*/ 1100195 h 1949470"/>
                    <a:gd name="connsiteX4" fmla="*/ 1124853 w 2045766"/>
                    <a:gd name="connsiteY4" fmla="*/ 1219956 h 1949470"/>
                    <a:gd name="connsiteX5" fmla="*/ 1860027 w 2045766"/>
                    <a:gd name="connsiteY5" fmla="*/ 1022967 h 1949470"/>
                    <a:gd name="connsiteX6" fmla="*/ 2045766 w 2045766"/>
                    <a:gd name="connsiteY6" fmla="*/ 1716154 h 1949470"/>
                    <a:gd name="connsiteX7" fmla="*/ 1310592 w 2045766"/>
                    <a:gd name="connsiteY7" fmla="*/ 1913144 h 1949470"/>
                    <a:gd name="connsiteX8" fmla="*/ 14336 w 2045766"/>
                    <a:gd name="connsiteY8" fmla="*/ 1164750 h 1949470"/>
                    <a:gd name="connsiteX9" fmla="*/ 182832 w 2045766"/>
                    <a:gd name="connsiteY9" fmla="*/ 202701 h 1949470"/>
                    <a:gd name="connsiteX0" fmla="*/ 182832 w 2045766"/>
                    <a:gd name="connsiteY0" fmla="*/ 220877 h 1967646"/>
                    <a:gd name="connsiteX1" fmla="*/ 522552 w 2045766"/>
                    <a:gd name="connsiteY1" fmla="*/ 2280 h 1967646"/>
                    <a:gd name="connsiteX2" fmla="*/ 566450 w 2045766"/>
                    <a:gd name="connsiteY2" fmla="*/ 269961 h 1967646"/>
                    <a:gd name="connsiteX3" fmla="*/ 767718 w 2045766"/>
                    <a:gd name="connsiteY3" fmla="*/ 1118371 h 1967646"/>
                    <a:gd name="connsiteX4" fmla="*/ 1124853 w 2045766"/>
                    <a:gd name="connsiteY4" fmla="*/ 1238132 h 1967646"/>
                    <a:gd name="connsiteX5" fmla="*/ 1860027 w 2045766"/>
                    <a:gd name="connsiteY5" fmla="*/ 1041143 h 1967646"/>
                    <a:gd name="connsiteX6" fmla="*/ 2045766 w 2045766"/>
                    <a:gd name="connsiteY6" fmla="*/ 1734330 h 1967646"/>
                    <a:gd name="connsiteX7" fmla="*/ 1310592 w 2045766"/>
                    <a:gd name="connsiteY7" fmla="*/ 1931320 h 1967646"/>
                    <a:gd name="connsiteX8" fmla="*/ 14336 w 2045766"/>
                    <a:gd name="connsiteY8" fmla="*/ 1182926 h 1967646"/>
                    <a:gd name="connsiteX9" fmla="*/ 182832 w 2045766"/>
                    <a:gd name="connsiteY9" fmla="*/ 220877 h 1967646"/>
                    <a:gd name="connsiteX0" fmla="*/ 182832 w 2045766"/>
                    <a:gd name="connsiteY0" fmla="*/ 222461 h 1969230"/>
                    <a:gd name="connsiteX1" fmla="*/ 522552 w 2045766"/>
                    <a:gd name="connsiteY1" fmla="*/ 3864 h 1969230"/>
                    <a:gd name="connsiteX2" fmla="*/ 566450 w 2045766"/>
                    <a:gd name="connsiteY2" fmla="*/ 271545 h 1969230"/>
                    <a:gd name="connsiteX3" fmla="*/ 767718 w 2045766"/>
                    <a:gd name="connsiteY3" fmla="*/ 1119955 h 1969230"/>
                    <a:gd name="connsiteX4" fmla="*/ 1124853 w 2045766"/>
                    <a:gd name="connsiteY4" fmla="*/ 1239716 h 1969230"/>
                    <a:gd name="connsiteX5" fmla="*/ 1860027 w 2045766"/>
                    <a:gd name="connsiteY5" fmla="*/ 1042727 h 1969230"/>
                    <a:gd name="connsiteX6" fmla="*/ 2045766 w 2045766"/>
                    <a:gd name="connsiteY6" fmla="*/ 1735914 h 1969230"/>
                    <a:gd name="connsiteX7" fmla="*/ 1310592 w 2045766"/>
                    <a:gd name="connsiteY7" fmla="*/ 1932904 h 1969230"/>
                    <a:gd name="connsiteX8" fmla="*/ 14336 w 2045766"/>
                    <a:gd name="connsiteY8" fmla="*/ 1184510 h 1969230"/>
                    <a:gd name="connsiteX9" fmla="*/ 182832 w 2045766"/>
                    <a:gd name="connsiteY9" fmla="*/ 222461 h 1969230"/>
                    <a:gd name="connsiteX0" fmla="*/ 182832 w 2045766"/>
                    <a:gd name="connsiteY0" fmla="*/ 181019 h 1927788"/>
                    <a:gd name="connsiteX1" fmla="*/ 431773 w 2045766"/>
                    <a:gd name="connsiteY1" fmla="*/ 8946 h 1927788"/>
                    <a:gd name="connsiteX2" fmla="*/ 566450 w 2045766"/>
                    <a:gd name="connsiteY2" fmla="*/ 230103 h 1927788"/>
                    <a:gd name="connsiteX3" fmla="*/ 767718 w 2045766"/>
                    <a:gd name="connsiteY3" fmla="*/ 1078513 h 1927788"/>
                    <a:gd name="connsiteX4" fmla="*/ 1124853 w 2045766"/>
                    <a:gd name="connsiteY4" fmla="*/ 1198274 h 1927788"/>
                    <a:gd name="connsiteX5" fmla="*/ 1860027 w 2045766"/>
                    <a:gd name="connsiteY5" fmla="*/ 1001285 h 1927788"/>
                    <a:gd name="connsiteX6" fmla="*/ 2045766 w 2045766"/>
                    <a:gd name="connsiteY6" fmla="*/ 1694472 h 1927788"/>
                    <a:gd name="connsiteX7" fmla="*/ 1310592 w 2045766"/>
                    <a:gd name="connsiteY7" fmla="*/ 1891462 h 1927788"/>
                    <a:gd name="connsiteX8" fmla="*/ 14336 w 2045766"/>
                    <a:gd name="connsiteY8" fmla="*/ 1143068 h 1927788"/>
                    <a:gd name="connsiteX9" fmla="*/ 182832 w 2045766"/>
                    <a:gd name="connsiteY9" fmla="*/ 181019 h 1927788"/>
                    <a:gd name="connsiteX0" fmla="*/ 182832 w 2045766"/>
                    <a:gd name="connsiteY0" fmla="*/ 181019 h 1927788"/>
                    <a:gd name="connsiteX1" fmla="*/ 431773 w 2045766"/>
                    <a:gd name="connsiteY1" fmla="*/ 8946 h 1927788"/>
                    <a:gd name="connsiteX2" fmla="*/ 566450 w 2045766"/>
                    <a:gd name="connsiteY2" fmla="*/ 230103 h 1927788"/>
                    <a:gd name="connsiteX3" fmla="*/ 767718 w 2045766"/>
                    <a:gd name="connsiteY3" fmla="*/ 1078513 h 1927788"/>
                    <a:gd name="connsiteX4" fmla="*/ 1124853 w 2045766"/>
                    <a:gd name="connsiteY4" fmla="*/ 1198274 h 1927788"/>
                    <a:gd name="connsiteX5" fmla="*/ 1860027 w 2045766"/>
                    <a:gd name="connsiteY5" fmla="*/ 1001285 h 1927788"/>
                    <a:gd name="connsiteX6" fmla="*/ 2045766 w 2045766"/>
                    <a:gd name="connsiteY6" fmla="*/ 1694472 h 1927788"/>
                    <a:gd name="connsiteX7" fmla="*/ 1310592 w 2045766"/>
                    <a:gd name="connsiteY7" fmla="*/ 1891462 h 1927788"/>
                    <a:gd name="connsiteX8" fmla="*/ 14336 w 2045766"/>
                    <a:gd name="connsiteY8" fmla="*/ 1143068 h 1927788"/>
                    <a:gd name="connsiteX9" fmla="*/ 182832 w 2045766"/>
                    <a:gd name="connsiteY9" fmla="*/ 181019 h 1927788"/>
                    <a:gd name="connsiteX0" fmla="*/ 182832 w 2045766"/>
                    <a:gd name="connsiteY0" fmla="*/ 181019 h 1927788"/>
                    <a:gd name="connsiteX1" fmla="*/ 431773 w 2045766"/>
                    <a:gd name="connsiteY1" fmla="*/ 8946 h 1927788"/>
                    <a:gd name="connsiteX2" fmla="*/ 566450 w 2045766"/>
                    <a:gd name="connsiteY2" fmla="*/ 230103 h 1927788"/>
                    <a:gd name="connsiteX3" fmla="*/ 767718 w 2045766"/>
                    <a:gd name="connsiteY3" fmla="*/ 1078513 h 1927788"/>
                    <a:gd name="connsiteX4" fmla="*/ 1124853 w 2045766"/>
                    <a:gd name="connsiteY4" fmla="*/ 1198274 h 1927788"/>
                    <a:gd name="connsiteX5" fmla="*/ 1860027 w 2045766"/>
                    <a:gd name="connsiteY5" fmla="*/ 1001285 h 1927788"/>
                    <a:gd name="connsiteX6" fmla="*/ 2045766 w 2045766"/>
                    <a:gd name="connsiteY6" fmla="*/ 1694472 h 1927788"/>
                    <a:gd name="connsiteX7" fmla="*/ 1310592 w 2045766"/>
                    <a:gd name="connsiteY7" fmla="*/ 1891462 h 1927788"/>
                    <a:gd name="connsiteX8" fmla="*/ 14336 w 2045766"/>
                    <a:gd name="connsiteY8" fmla="*/ 1143068 h 1927788"/>
                    <a:gd name="connsiteX9" fmla="*/ 182832 w 2045766"/>
                    <a:gd name="connsiteY9" fmla="*/ 181019 h 19277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045766" h="1927788">
                      <a:moveTo>
                        <a:pt x="182832" y="181019"/>
                      </a:moveTo>
                      <a:cubicBezTo>
                        <a:pt x="228904" y="-23169"/>
                        <a:pt x="322741" y="-7746"/>
                        <a:pt x="431773" y="8946"/>
                      </a:cubicBezTo>
                      <a:cubicBezTo>
                        <a:pt x="540805" y="25638"/>
                        <a:pt x="564961" y="50243"/>
                        <a:pt x="566450" y="230103"/>
                      </a:cubicBezTo>
                      <a:cubicBezTo>
                        <a:pt x="567939" y="409963"/>
                        <a:pt x="666524" y="965910"/>
                        <a:pt x="767718" y="1078513"/>
                      </a:cubicBezTo>
                      <a:cubicBezTo>
                        <a:pt x="849337" y="1183257"/>
                        <a:pt x="988519" y="1234804"/>
                        <a:pt x="1124853" y="1198274"/>
                      </a:cubicBezTo>
                      <a:lnTo>
                        <a:pt x="1860027" y="1001285"/>
                      </a:lnTo>
                      <a:lnTo>
                        <a:pt x="2045766" y="1694472"/>
                      </a:lnTo>
                      <a:lnTo>
                        <a:pt x="1310592" y="1891462"/>
                      </a:lnTo>
                      <a:cubicBezTo>
                        <a:pt x="745978" y="2042750"/>
                        <a:pt x="165624" y="1707682"/>
                        <a:pt x="14336" y="1143068"/>
                      </a:cubicBezTo>
                      <a:cubicBezTo>
                        <a:pt x="-49226" y="881584"/>
                        <a:pt x="115195" y="374048"/>
                        <a:pt x="182832" y="181019"/>
                      </a:cubicBezTo>
                      <a:close/>
                    </a:path>
                  </a:pathLst>
                </a:custGeom>
                <a:solidFill>
                  <a:srgbClr val="808080">
                    <a:lumMod val="75000"/>
                  </a:srgbClr>
                </a:solidFill>
                <a:ln w="38100" cap="rnd" cmpd="sng" algn="ctr">
                  <a:solidFill>
                    <a:sysClr val="windowText" lastClr="000000"/>
                  </a:solidFill>
                  <a:prstDash val="solid"/>
                  <a:rou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204" name="フリーフォーム: 図形 1203">
                  <a:extLst>
                    <a:ext uri="{FF2B5EF4-FFF2-40B4-BE49-F238E27FC236}">
                      <a16:creationId xmlns:a16="http://schemas.microsoft.com/office/drawing/2014/main" id="{2C5AC231-1388-BC64-B784-4B2C7FAC631F}"/>
                    </a:ext>
                  </a:extLst>
                </p:cNvPr>
                <p:cNvSpPr/>
                <p:nvPr/>
              </p:nvSpPr>
              <p:spPr>
                <a:xfrm rot="1800000">
                  <a:off x="5040532" y="1588390"/>
                  <a:ext cx="262680" cy="219464"/>
                </a:xfrm>
                <a:custGeom>
                  <a:avLst/>
                  <a:gdLst>
                    <a:gd name="connsiteX0" fmla="*/ 225532 w 262680"/>
                    <a:gd name="connsiteY0" fmla="*/ 25624 h 219464"/>
                    <a:gd name="connsiteX1" fmla="*/ 242642 w 262680"/>
                    <a:gd name="connsiteY1" fmla="*/ 21987 h 219464"/>
                    <a:gd name="connsiteX2" fmla="*/ 243988 w 262680"/>
                    <a:gd name="connsiteY2" fmla="*/ 22237 h 219464"/>
                    <a:gd name="connsiteX3" fmla="*/ 262293 w 262680"/>
                    <a:gd name="connsiteY3" fmla="*/ 48875 h 219464"/>
                    <a:gd name="connsiteX4" fmla="*/ 258100 w 262680"/>
                    <a:gd name="connsiteY4" fmla="*/ 71494 h 219464"/>
                    <a:gd name="connsiteX5" fmla="*/ 231462 w 262680"/>
                    <a:gd name="connsiteY5" fmla="*/ 89800 h 219464"/>
                    <a:gd name="connsiteX6" fmla="*/ 230116 w 262680"/>
                    <a:gd name="connsiteY6" fmla="*/ 89551 h 219464"/>
                    <a:gd name="connsiteX7" fmla="*/ 211811 w 262680"/>
                    <a:gd name="connsiteY7" fmla="*/ 62913 h 219464"/>
                    <a:gd name="connsiteX8" fmla="*/ 216004 w 262680"/>
                    <a:gd name="connsiteY8" fmla="*/ 40293 h 219464"/>
                    <a:gd name="connsiteX9" fmla="*/ 225532 w 262680"/>
                    <a:gd name="connsiteY9" fmla="*/ 25624 h 219464"/>
                    <a:gd name="connsiteX10" fmla="*/ 46740 w 262680"/>
                    <a:gd name="connsiteY10" fmla="*/ 102620 h 219464"/>
                    <a:gd name="connsiteX11" fmla="*/ 69696 w 262680"/>
                    <a:gd name="connsiteY11" fmla="*/ 97986 h 219464"/>
                    <a:gd name="connsiteX12" fmla="*/ 157948 w 262680"/>
                    <a:gd name="connsiteY12" fmla="*/ 97986 h 219464"/>
                    <a:gd name="connsiteX13" fmla="*/ 216923 w 262680"/>
                    <a:gd name="connsiteY13" fmla="*/ 156961 h 219464"/>
                    <a:gd name="connsiteX14" fmla="*/ 216923 w 262680"/>
                    <a:gd name="connsiteY14" fmla="*/ 160489 h 219464"/>
                    <a:gd name="connsiteX15" fmla="*/ 157948 w 262680"/>
                    <a:gd name="connsiteY15" fmla="*/ 219464 h 219464"/>
                    <a:gd name="connsiteX16" fmla="*/ 69696 w 262680"/>
                    <a:gd name="connsiteY16" fmla="*/ 219464 h 219464"/>
                    <a:gd name="connsiteX17" fmla="*/ 10721 w 262680"/>
                    <a:gd name="connsiteY17" fmla="*/ 160489 h 219464"/>
                    <a:gd name="connsiteX18" fmla="*/ 10721 w 262680"/>
                    <a:gd name="connsiteY18" fmla="*/ 156961 h 219464"/>
                    <a:gd name="connsiteX19" fmla="*/ 46740 w 262680"/>
                    <a:gd name="connsiteY19" fmla="*/ 102620 h 219464"/>
                    <a:gd name="connsiteX20" fmla="*/ 151899 w 262680"/>
                    <a:gd name="connsiteY20" fmla="*/ 9926 h 219464"/>
                    <a:gd name="connsiteX21" fmla="*/ 168060 w 262680"/>
                    <a:gd name="connsiteY21" fmla="*/ 3232 h 219464"/>
                    <a:gd name="connsiteX22" fmla="*/ 169427 w 262680"/>
                    <a:gd name="connsiteY22" fmla="*/ 3232 h 219464"/>
                    <a:gd name="connsiteX23" fmla="*/ 192282 w 262680"/>
                    <a:gd name="connsiteY23" fmla="*/ 26087 h 219464"/>
                    <a:gd name="connsiteX24" fmla="*/ 192282 w 262680"/>
                    <a:gd name="connsiteY24" fmla="*/ 49092 h 219464"/>
                    <a:gd name="connsiteX25" fmla="*/ 169427 w 262680"/>
                    <a:gd name="connsiteY25" fmla="*/ 71947 h 219464"/>
                    <a:gd name="connsiteX26" fmla="*/ 168060 w 262680"/>
                    <a:gd name="connsiteY26" fmla="*/ 71947 h 219464"/>
                    <a:gd name="connsiteX27" fmla="*/ 145205 w 262680"/>
                    <a:gd name="connsiteY27" fmla="*/ 49092 h 219464"/>
                    <a:gd name="connsiteX28" fmla="*/ 145205 w 262680"/>
                    <a:gd name="connsiteY28" fmla="*/ 26087 h 219464"/>
                    <a:gd name="connsiteX29" fmla="*/ 151899 w 262680"/>
                    <a:gd name="connsiteY29" fmla="*/ 9926 h 219464"/>
                    <a:gd name="connsiteX30" fmla="*/ 81291 w 262680"/>
                    <a:gd name="connsiteY30" fmla="*/ 6694 h 219464"/>
                    <a:gd name="connsiteX31" fmla="*/ 97452 w 262680"/>
                    <a:gd name="connsiteY31" fmla="*/ 0 h 219464"/>
                    <a:gd name="connsiteX32" fmla="*/ 98820 w 262680"/>
                    <a:gd name="connsiteY32" fmla="*/ 0 h 219464"/>
                    <a:gd name="connsiteX33" fmla="*/ 121675 w 262680"/>
                    <a:gd name="connsiteY33" fmla="*/ 22855 h 219464"/>
                    <a:gd name="connsiteX34" fmla="*/ 121675 w 262680"/>
                    <a:gd name="connsiteY34" fmla="*/ 45860 h 219464"/>
                    <a:gd name="connsiteX35" fmla="*/ 98820 w 262680"/>
                    <a:gd name="connsiteY35" fmla="*/ 68715 h 219464"/>
                    <a:gd name="connsiteX36" fmla="*/ 97452 w 262680"/>
                    <a:gd name="connsiteY36" fmla="*/ 68715 h 219464"/>
                    <a:gd name="connsiteX37" fmla="*/ 74597 w 262680"/>
                    <a:gd name="connsiteY37" fmla="*/ 45860 h 219464"/>
                    <a:gd name="connsiteX38" fmla="*/ 74597 w 262680"/>
                    <a:gd name="connsiteY38" fmla="*/ 22855 h 219464"/>
                    <a:gd name="connsiteX39" fmla="*/ 81291 w 262680"/>
                    <a:gd name="connsiteY39" fmla="*/ 6694 h 219464"/>
                    <a:gd name="connsiteX40" fmla="*/ 19478 w 262680"/>
                    <a:gd name="connsiteY40" fmla="*/ 12325 h 219464"/>
                    <a:gd name="connsiteX41" fmla="*/ 20831 w 262680"/>
                    <a:gd name="connsiteY41" fmla="*/ 12123 h 219464"/>
                    <a:gd name="connsiteX42" fmla="*/ 46814 w 262680"/>
                    <a:gd name="connsiteY42" fmla="*/ 31347 h 219464"/>
                    <a:gd name="connsiteX43" fmla="*/ 50216 w 262680"/>
                    <a:gd name="connsiteY43" fmla="*/ 54099 h 219464"/>
                    <a:gd name="connsiteX44" fmla="*/ 30992 w 262680"/>
                    <a:gd name="connsiteY44" fmla="*/ 80083 h 219464"/>
                    <a:gd name="connsiteX45" fmla="*/ 29639 w 262680"/>
                    <a:gd name="connsiteY45" fmla="*/ 80285 h 219464"/>
                    <a:gd name="connsiteX46" fmla="*/ 3656 w 262680"/>
                    <a:gd name="connsiteY46" fmla="*/ 61061 h 219464"/>
                    <a:gd name="connsiteX47" fmla="*/ 254 w 262680"/>
                    <a:gd name="connsiteY47" fmla="*/ 38309 h 219464"/>
                    <a:gd name="connsiteX48" fmla="*/ 19478 w 262680"/>
                    <a:gd name="connsiteY48" fmla="*/ 12325 h 2194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</a:cxnLst>
                  <a:rect l="l" t="t" r="r" b="b"/>
                  <a:pathLst>
                    <a:path w="262680" h="219464">
                      <a:moveTo>
                        <a:pt x="225532" y="25624"/>
                      </a:moveTo>
                      <a:cubicBezTo>
                        <a:pt x="230353" y="22311"/>
                        <a:pt x="236437" y="20837"/>
                        <a:pt x="242642" y="21987"/>
                      </a:cubicBezTo>
                      <a:lnTo>
                        <a:pt x="243988" y="22237"/>
                      </a:lnTo>
                      <a:cubicBezTo>
                        <a:pt x="256398" y="24537"/>
                        <a:pt x="264594" y="36464"/>
                        <a:pt x="262293" y="48875"/>
                      </a:cubicBezTo>
                      <a:lnTo>
                        <a:pt x="258100" y="71494"/>
                      </a:lnTo>
                      <a:cubicBezTo>
                        <a:pt x="255799" y="83905"/>
                        <a:pt x="243872" y="92101"/>
                        <a:pt x="231462" y="89800"/>
                      </a:cubicBezTo>
                      <a:lnTo>
                        <a:pt x="230116" y="89551"/>
                      </a:lnTo>
                      <a:cubicBezTo>
                        <a:pt x="217706" y="87250"/>
                        <a:pt x="209510" y="75323"/>
                        <a:pt x="211811" y="62913"/>
                      </a:cubicBezTo>
                      <a:lnTo>
                        <a:pt x="216004" y="40293"/>
                      </a:lnTo>
                      <a:cubicBezTo>
                        <a:pt x="217154" y="34088"/>
                        <a:pt x="220712" y="28936"/>
                        <a:pt x="225532" y="25624"/>
                      </a:cubicBezTo>
                      <a:close/>
                      <a:moveTo>
                        <a:pt x="46740" y="102620"/>
                      </a:moveTo>
                      <a:cubicBezTo>
                        <a:pt x="53796" y="99636"/>
                        <a:pt x="61553" y="97986"/>
                        <a:pt x="69696" y="97986"/>
                      </a:cubicBezTo>
                      <a:lnTo>
                        <a:pt x="157948" y="97986"/>
                      </a:lnTo>
                      <a:cubicBezTo>
                        <a:pt x="190519" y="97986"/>
                        <a:pt x="216923" y="124390"/>
                        <a:pt x="216923" y="156961"/>
                      </a:cubicBezTo>
                      <a:lnTo>
                        <a:pt x="216923" y="160489"/>
                      </a:lnTo>
                      <a:cubicBezTo>
                        <a:pt x="216923" y="193060"/>
                        <a:pt x="190519" y="219464"/>
                        <a:pt x="157948" y="219464"/>
                      </a:cubicBezTo>
                      <a:lnTo>
                        <a:pt x="69696" y="219464"/>
                      </a:lnTo>
                      <a:cubicBezTo>
                        <a:pt x="37125" y="219464"/>
                        <a:pt x="10721" y="193060"/>
                        <a:pt x="10721" y="160489"/>
                      </a:cubicBezTo>
                      <a:lnTo>
                        <a:pt x="10721" y="156961"/>
                      </a:lnTo>
                      <a:cubicBezTo>
                        <a:pt x="10721" y="132533"/>
                        <a:pt x="25573" y="111573"/>
                        <a:pt x="46740" y="102620"/>
                      </a:cubicBezTo>
                      <a:close/>
                      <a:moveTo>
                        <a:pt x="151899" y="9926"/>
                      </a:moveTo>
                      <a:cubicBezTo>
                        <a:pt x="156035" y="5790"/>
                        <a:pt x="161749" y="3232"/>
                        <a:pt x="168060" y="3232"/>
                      </a:cubicBezTo>
                      <a:lnTo>
                        <a:pt x="169427" y="3232"/>
                      </a:lnTo>
                      <a:cubicBezTo>
                        <a:pt x="182049" y="3232"/>
                        <a:pt x="192282" y="13465"/>
                        <a:pt x="192282" y="26087"/>
                      </a:cubicBezTo>
                      <a:lnTo>
                        <a:pt x="192282" y="49092"/>
                      </a:lnTo>
                      <a:cubicBezTo>
                        <a:pt x="192282" y="61714"/>
                        <a:pt x="182049" y="71947"/>
                        <a:pt x="169427" y="71947"/>
                      </a:cubicBezTo>
                      <a:lnTo>
                        <a:pt x="168060" y="71947"/>
                      </a:lnTo>
                      <a:cubicBezTo>
                        <a:pt x="155438" y="71947"/>
                        <a:pt x="145205" y="61714"/>
                        <a:pt x="145205" y="49092"/>
                      </a:cubicBezTo>
                      <a:lnTo>
                        <a:pt x="145205" y="26087"/>
                      </a:lnTo>
                      <a:cubicBezTo>
                        <a:pt x="145205" y="19776"/>
                        <a:pt x="147763" y="14062"/>
                        <a:pt x="151899" y="9926"/>
                      </a:cubicBezTo>
                      <a:close/>
                      <a:moveTo>
                        <a:pt x="81291" y="6694"/>
                      </a:moveTo>
                      <a:cubicBezTo>
                        <a:pt x="85427" y="2558"/>
                        <a:pt x="91141" y="0"/>
                        <a:pt x="97452" y="0"/>
                      </a:cubicBezTo>
                      <a:lnTo>
                        <a:pt x="98820" y="0"/>
                      </a:lnTo>
                      <a:cubicBezTo>
                        <a:pt x="111442" y="0"/>
                        <a:pt x="121675" y="10233"/>
                        <a:pt x="121675" y="22855"/>
                      </a:cubicBezTo>
                      <a:lnTo>
                        <a:pt x="121675" y="45860"/>
                      </a:lnTo>
                      <a:cubicBezTo>
                        <a:pt x="121675" y="58482"/>
                        <a:pt x="111442" y="68715"/>
                        <a:pt x="98820" y="68715"/>
                      </a:cubicBezTo>
                      <a:lnTo>
                        <a:pt x="97452" y="68715"/>
                      </a:lnTo>
                      <a:cubicBezTo>
                        <a:pt x="84830" y="68715"/>
                        <a:pt x="74597" y="58482"/>
                        <a:pt x="74597" y="45860"/>
                      </a:cubicBezTo>
                      <a:lnTo>
                        <a:pt x="74597" y="22855"/>
                      </a:lnTo>
                      <a:cubicBezTo>
                        <a:pt x="74597" y="16544"/>
                        <a:pt x="77155" y="10830"/>
                        <a:pt x="81291" y="6694"/>
                      </a:cubicBezTo>
                      <a:close/>
                      <a:moveTo>
                        <a:pt x="19478" y="12325"/>
                      </a:moveTo>
                      <a:lnTo>
                        <a:pt x="20831" y="12123"/>
                      </a:lnTo>
                      <a:cubicBezTo>
                        <a:pt x="33314" y="10256"/>
                        <a:pt x="44948" y="18864"/>
                        <a:pt x="46814" y="31347"/>
                      </a:cubicBezTo>
                      <a:lnTo>
                        <a:pt x="50216" y="54099"/>
                      </a:lnTo>
                      <a:cubicBezTo>
                        <a:pt x="52083" y="66582"/>
                        <a:pt x="43475" y="78216"/>
                        <a:pt x="30992" y="80083"/>
                      </a:cubicBezTo>
                      <a:lnTo>
                        <a:pt x="29639" y="80285"/>
                      </a:lnTo>
                      <a:cubicBezTo>
                        <a:pt x="17156" y="82151"/>
                        <a:pt x="5522" y="73544"/>
                        <a:pt x="3656" y="61061"/>
                      </a:cubicBezTo>
                      <a:lnTo>
                        <a:pt x="254" y="38309"/>
                      </a:lnTo>
                      <a:cubicBezTo>
                        <a:pt x="-1612" y="25826"/>
                        <a:pt x="6995" y="14192"/>
                        <a:pt x="19478" y="12325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38100" cap="rnd" cmpd="sng" algn="ctr">
                  <a:noFill/>
                  <a:prstDash val="solid"/>
                  <a:rou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</a:endParaRPr>
                </a:p>
              </p:txBody>
            </p:sp>
          </p:grpSp>
          <p:grpSp>
            <p:nvGrpSpPr>
              <p:cNvPr id="1177" name="グループ化 1176">
                <a:extLst>
                  <a:ext uri="{FF2B5EF4-FFF2-40B4-BE49-F238E27FC236}">
                    <a16:creationId xmlns:a16="http://schemas.microsoft.com/office/drawing/2014/main" id="{D05CF5DE-D844-6B4A-0FC6-B1D11231F640}"/>
                  </a:ext>
                </a:extLst>
              </p:cNvPr>
              <p:cNvGrpSpPr/>
              <p:nvPr/>
            </p:nvGrpSpPr>
            <p:grpSpPr>
              <a:xfrm>
                <a:off x="3794361" y="2438880"/>
                <a:ext cx="2006302" cy="2151213"/>
                <a:chOff x="4379059" y="1477798"/>
                <a:chExt cx="2006302" cy="2151213"/>
              </a:xfrm>
            </p:grpSpPr>
            <p:grpSp>
              <p:nvGrpSpPr>
                <p:cNvPr id="1195" name="グループ化 1194">
                  <a:extLst>
                    <a:ext uri="{FF2B5EF4-FFF2-40B4-BE49-F238E27FC236}">
                      <a16:creationId xmlns:a16="http://schemas.microsoft.com/office/drawing/2014/main" id="{4192F989-0287-9078-0F69-6CB725C0D335}"/>
                    </a:ext>
                  </a:extLst>
                </p:cNvPr>
                <p:cNvGrpSpPr/>
                <p:nvPr/>
              </p:nvGrpSpPr>
              <p:grpSpPr>
                <a:xfrm>
                  <a:off x="5147511" y="1477798"/>
                  <a:ext cx="204092" cy="169955"/>
                  <a:chOff x="5147511" y="1477798"/>
                  <a:chExt cx="204092" cy="169955"/>
                </a:xfrm>
              </p:grpSpPr>
              <p:sp>
                <p:nvSpPr>
                  <p:cNvPr id="1198" name="二等辺三角形 125">
                    <a:extLst>
                      <a:ext uri="{FF2B5EF4-FFF2-40B4-BE49-F238E27FC236}">
                        <a16:creationId xmlns:a16="http://schemas.microsoft.com/office/drawing/2014/main" id="{8EADBF81-2BD3-12D8-3128-53E0D9AAB44E}"/>
                      </a:ext>
                    </a:extLst>
                  </p:cNvPr>
                  <p:cNvSpPr/>
                  <p:nvPr/>
                </p:nvSpPr>
                <p:spPr>
                  <a:xfrm rot="1257251" flipH="1">
                    <a:off x="5147511" y="1477798"/>
                    <a:ext cx="56455" cy="72323"/>
                  </a:xfrm>
                  <a:custGeom>
                    <a:avLst/>
                    <a:gdLst>
                      <a:gd name="connsiteX0" fmla="*/ 0 w 150850"/>
                      <a:gd name="connsiteY0" fmla="*/ 171518 h 171518"/>
                      <a:gd name="connsiteX1" fmla="*/ 75425 w 150850"/>
                      <a:gd name="connsiteY1" fmla="*/ 0 h 171518"/>
                      <a:gd name="connsiteX2" fmla="*/ 150850 w 150850"/>
                      <a:gd name="connsiteY2" fmla="*/ 171518 h 171518"/>
                      <a:gd name="connsiteX3" fmla="*/ 0 w 150850"/>
                      <a:gd name="connsiteY3" fmla="*/ 171518 h 171518"/>
                      <a:gd name="connsiteX0" fmla="*/ 0 w 150850"/>
                      <a:gd name="connsiteY0" fmla="*/ 171554 h 171554"/>
                      <a:gd name="connsiteX1" fmla="*/ 75425 w 150850"/>
                      <a:gd name="connsiteY1" fmla="*/ 36 h 171554"/>
                      <a:gd name="connsiteX2" fmla="*/ 150850 w 150850"/>
                      <a:gd name="connsiteY2" fmla="*/ 171554 h 171554"/>
                      <a:gd name="connsiteX3" fmla="*/ 0 w 150850"/>
                      <a:gd name="connsiteY3" fmla="*/ 171554 h 1715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50850" h="171554">
                        <a:moveTo>
                          <a:pt x="0" y="171554"/>
                        </a:moveTo>
                        <a:cubicBezTo>
                          <a:pt x="25142" y="114381"/>
                          <a:pt x="52664" y="-2368"/>
                          <a:pt x="75425" y="36"/>
                        </a:cubicBezTo>
                        <a:cubicBezTo>
                          <a:pt x="98186" y="2440"/>
                          <a:pt x="125708" y="114381"/>
                          <a:pt x="150850" y="171554"/>
                        </a:cubicBezTo>
                        <a:lnTo>
                          <a:pt x="0" y="171554"/>
                        </a:lnTo>
                        <a:close/>
                      </a:path>
                    </a:pathLst>
                  </a:custGeom>
                  <a:solidFill>
                    <a:sysClr val="window" lastClr="FFFFFF">
                      <a:lumMod val="65000"/>
                    </a:sysClr>
                  </a:solidFill>
                  <a:ln w="19050" cap="rnd" cmpd="sng" algn="ctr">
                    <a:solidFill>
                      <a:sysClr val="window" lastClr="FFFFFF">
                        <a:lumMod val="50000"/>
                      </a:sysClr>
                    </a:solidFill>
                    <a:prstDash val="solid"/>
                    <a:rou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1199" name="二等辺三角形 125">
                    <a:extLst>
                      <a:ext uri="{FF2B5EF4-FFF2-40B4-BE49-F238E27FC236}">
                        <a16:creationId xmlns:a16="http://schemas.microsoft.com/office/drawing/2014/main" id="{44DFEC3E-BFB1-4C33-DA8A-246E7364F31C}"/>
                      </a:ext>
                    </a:extLst>
                  </p:cNvPr>
                  <p:cNvSpPr/>
                  <p:nvPr/>
                </p:nvSpPr>
                <p:spPr>
                  <a:xfrm rot="1800000" flipH="1">
                    <a:off x="5197517" y="1501609"/>
                    <a:ext cx="56455" cy="72323"/>
                  </a:xfrm>
                  <a:custGeom>
                    <a:avLst/>
                    <a:gdLst>
                      <a:gd name="connsiteX0" fmla="*/ 0 w 150850"/>
                      <a:gd name="connsiteY0" fmla="*/ 171518 h 171518"/>
                      <a:gd name="connsiteX1" fmla="*/ 75425 w 150850"/>
                      <a:gd name="connsiteY1" fmla="*/ 0 h 171518"/>
                      <a:gd name="connsiteX2" fmla="*/ 150850 w 150850"/>
                      <a:gd name="connsiteY2" fmla="*/ 171518 h 171518"/>
                      <a:gd name="connsiteX3" fmla="*/ 0 w 150850"/>
                      <a:gd name="connsiteY3" fmla="*/ 171518 h 171518"/>
                      <a:gd name="connsiteX0" fmla="*/ 0 w 150850"/>
                      <a:gd name="connsiteY0" fmla="*/ 171554 h 171554"/>
                      <a:gd name="connsiteX1" fmla="*/ 75425 w 150850"/>
                      <a:gd name="connsiteY1" fmla="*/ 36 h 171554"/>
                      <a:gd name="connsiteX2" fmla="*/ 150850 w 150850"/>
                      <a:gd name="connsiteY2" fmla="*/ 171554 h 171554"/>
                      <a:gd name="connsiteX3" fmla="*/ 0 w 150850"/>
                      <a:gd name="connsiteY3" fmla="*/ 171554 h 1715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50850" h="171554">
                        <a:moveTo>
                          <a:pt x="0" y="171554"/>
                        </a:moveTo>
                        <a:cubicBezTo>
                          <a:pt x="25142" y="114381"/>
                          <a:pt x="52664" y="-2368"/>
                          <a:pt x="75425" y="36"/>
                        </a:cubicBezTo>
                        <a:cubicBezTo>
                          <a:pt x="98186" y="2440"/>
                          <a:pt x="125708" y="114381"/>
                          <a:pt x="150850" y="171554"/>
                        </a:cubicBezTo>
                        <a:lnTo>
                          <a:pt x="0" y="171554"/>
                        </a:lnTo>
                        <a:close/>
                      </a:path>
                    </a:pathLst>
                  </a:custGeom>
                  <a:solidFill>
                    <a:sysClr val="window" lastClr="FFFFFF">
                      <a:lumMod val="65000"/>
                    </a:sysClr>
                  </a:solidFill>
                  <a:ln w="19050" cap="rnd" cmpd="sng" algn="ctr">
                    <a:solidFill>
                      <a:sysClr val="window" lastClr="FFFFFF">
                        <a:lumMod val="50000"/>
                      </a:sysClr>
                    </a:solidFill>
                    <a:prstDash val="solid"/>
                    <a:rou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1200" name="二等辺三角形 125">
                    <a:extLst>
                      <a:ext uri="{FF2B5EF4-FFF2-40B4-BE49-F238E27FC236}">
                        <a16:creationId xmlns:a16="http://schemas.microsoft.com/office/drawing/2014/main" id="{652C8DE1-A2D1-773B-ECC0-FB7337FCE897}"/>
                      </a:ext>
                    </a:extLst>
                  </p:cNvPr>
                  <p:cNvSpPr/>
                  <p:nvPr/>
                </p:nvSpPr>
                <p:spPr>
                  <a:xfrm rot="2051135" flipH="1">
                    <a:off x="5252286" y="1539712"/>
                    <a:ext cx="56455" cy="72323"/>
                  </a:xfrm>
                  <a:custGeom>
                    <a:avLst/>
                    <a:gdLst>
                      <a:gd name="connsiteX0" fmla="*/ 0 w 150850"/>
                      <a:gd name="connsiteY0" fmla="*/ 171518 h 171518"/>
                      <a:gd name="connsiteX1" fmla="*/ 75425 w 150850"/>
                      <a:gd name="connsiteY1" fmla="*/ 0 h 171518"/>
                      <a:gd name="connsiteX2" fmla="*/ 150850 w 150850"/>
                      <a:gd name="connsiteY2" fmla="*/ 171518 h 171518"/>
                      <a:gd name="connsiteX3" fmla="*/ 0 w 150850"/>
                      <a:gd name="connsiteY3" fmla="*/ 171518 h 171518"/>
                      <a:gd name="connsiteX0" fmla="*/ 0 w 150850"/>
                      <a:gd name="connsiteY0" fmla="*/ 171554 h 171554"/>
                      <a:gd name="connsiteX1" fmla="*/ 75425 w 150850"/>
                      <a:gd name="connsiteY1" fmla="*/ 36 h 171554"/>
                      <a:gd name="connsiteX2" fmla="*/ 150850 w 150850"/>
                      <a:gd name="connsiteY2" fmla="*/ 171554 h 171554"/>
                      <a:gd name="connsiteX3" fmla="*/ 0 w 150850"/>
                      <a:gd name="connsiteY3" fmla="*/ 171554 h 1715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50850" h="171554">
                        <a:moveTo>
                          <a:pt x="0" y="171554"/>
                        </a:moveTo>
                        <a:cubicBezTo>
                          <a:pt x="25142" y="114381"/>
                          <a:pt x="52664" y="-2368"/>
                          <a:pt x="75425" y="36"/>
                        </a:cubicBezTo>
                        <a:cubicBezTo>
                          <a:pt x="98186" y="2440"/>
                          <a:pt x="125708" y="114381"/>
                          <a:pt x="150850" y="171554"/>
                        </a:cubicBezTo>
                        <a:lnTo>
                          <a:pt x="0" y="171554"/>
                        </a:lnTo>
                        <a:close/>
                      </a:path>
                    </a:pathLst>
                  </a:custGeom>
                  <a:solidFill>
                    <a:sysClr val="window" lastClr="FFFFFF">
                      <a:lumMod val="65000"/>
                    </a:sysClr>
                  </a:solidFill>
                  <a:ln w="19050" cap="rnd" cmpd="sng" algn="ctr">
                    <a:solidFill>
                      <a:sysClr val="window" lastClr="FFFFFF">
                        <a:lumMod val="50000"/>
                      </a:sysClr>
                    </a:solidFill>
                    <a:prstDash val="solid"/>
                    <a:rou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1201" name="二等辺三角形 125">
                    <a:extLst>
                      <a:ext uri="{FF2B5EF4-FFF2-40B4-BE49-F238E27FC236}">
                        <a16:creationId xmlns:a16="http://schemas.microsoft.com/office/drawing/2014/main" id="{C18DD0DE-1619-4527-362E-BC53AD5E6639}"/>
                      </a:ext>
                    </a:extLst>
                  </p:cNvPr>
                  <p:cNvSpPr/>
                  <p:nvPr/>
                </p:nvSpPr>
                <p:spPr>
                  <a:xfrm rot="2418469" flipH="1">
                    <a:off x="5295148" y="1575430"/>
                    <a:ext cx="56455" cy="72323"/>
                  </a:xfrm>
                  <a:custGeom>
                    <a:avLst/>
                    <a:gdLst>
                      <a:gd name="connsiteX0" fmla="*/ 0 w 150850"/>
                      <a:gd name="connsiteY0" fmla="*/ 171518 h 171518"/>
                      <a:gd name="connsiteX1" fmla="*/ 75425 w 150850"/>
                      <a:gd name="connsiteY1" fmla="*/ 0 h 171518"/>
                      <a:gd name="connsiteX2" fmla="*/ 150850 w 150850"/>
                      <a:gd name="connsiteY2" fmla="*/ 171518 h 171518"/>
                      <a:gd name="connsiteX3" fmla="*/ 0 w 150850"/>
                      <a:gd name="connsiteY3" fmla="*/ 171518 h 171518"/>
                      <a:gd name="connsiteX0" fmla="*/ 0 w 150850"/>
                      <a:gd name="connsiteY0" fmla="*/ 171554 h 171554"/>
                      <a:gd name="connsiteX1" fmla="*/ 75425 w 150850"/>
                      <a:gd name="connsiteY1" fmla="*/ 36 h 171554"/>
                      <a:gd name="connsiteX2" fmla="*/ 150850 w 150850"/>
                      <a:gd name="connsiteY2" fmla="*/ 171554 h 171554"/>
                      <a:gd name="connsiteX3" fmla="*/ 0 w 150850"/>
                      <a:gd name="connsiteY3" fmla="*/ 171554 h 1715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50850" h="171554">
                        <a:moveTo>
                          <a:pt x="0" y="171554"/>
                        </a:moveTo>
                        <a:cubicBezTo>
                          <a:pt x="25142" y="114381"/>
                          <a:pt x="52664" y="-2368"/>
                          <a:pt x="75425" y="36"/>
                        </a:cubicBezTo>
                        <a:cubicBezTo>
                          <a:pt x="98186" y="2440"/>
                          <a:pt x="125708" y="114381"/>
                          <a:pt x="150850" y="171554"/>
                        </a:cubicBezTo>
                        <a:lnTo>
                          <a:pt x="0" y="171554"/>
                        </a:lnTo>
                        <a:close/>
                      </a:path>
                    </a:pathLst>
                  </a:custGeom>
                  <a:solidFill>
                    <a:sysClr val="window" lastClr="FFFFFF">
                      <a:lumMod val="65000"/>
                    </a:sysClr>
                  </a:solidFill>
                  <a:ln w="19050" cap="rnd" cmpd="sng" algn="ctr">
                    <a:solidFill>
                      <a:sysClr val="window" lastClr="FFFFFF">
                        <a:lumMod val="50000"/>
                      </a:sysClr>
                    </a:solidFill>
                    <a:prstDash val="solid"/>
                    <a:rou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</a:endParaRPr>
                  </a:p>
                </p:txBody>
              </p:sp>
            </p:grpSp>
            <p:sp>
              <p:nvSpPr>
                <p:cNvPr id="1196" name="フリーフォーム: 図形 1195">
                  <a:extLst>
                    <a:ext uri="{FF2B5EF4-FFF2-40B4-BE49-F238E27FC236}">
                      <a16:creationId xmlns:a16="http://schemas.microsoft.com/office/drawing/2014/main" id="{F1BBAA30-1683-6E23-B195-B0C6D27B7E96}"/>
                    </a:ext>
                  </a:extLst>
                </p:cNvPr>
                <p:cNvSpPr/>
                <p:nvPr/>
              </p:nvSpPr>
              <p:spPr>
                <a:xfrm rot="1546237">
                  <a:off x="4379059" y="1738412"/>
                  <a:ext cx="2006302" cy="1890599"/>
                </a:xfrm>
                <a:custGeom>
                  <a:avLst/>
                  <a:gdLst>
                    <a:gd name="connsiteX0" fmla="*/ 191394 w 2054328"/>
                    <a:gd name="connsiteY0" fmla="*/ 0 h 1746769"/>
                    <a:gd name="connsiteX1" fmla="*/ 574186 w 2054328"/>
                    <a:gd name="connsiteY1" fmla="*/ 0 h 1746769"/>
                    <a:gd name="connsiteX2" fmla="*/ 765582 w 2054328"/>
                    <a:gd name="connsiteY2" fmla="*/ 876593 h 1746769"/>
                    <a:gd name="connsiteX3" fmla="*/ 763094 w 2054328"/>
                    <a:gd name="connsiteY3" fmla="*/ 876593 h 1746769"/>
                    <a:gd name="connsiteX4" fmla="*/ 776280 w 2054328"/>
                    <a:gd name="connsiteY4" fmla="*/ 897494 h 1746769"/>
                    <a:gd name="connsiteX5" fmla="*/ 1133415 w 2054328"/>
                    <a:gd name="connsiteY5" fmla="*/ 1017255 h 1746769"/>
                    <a:gd name="connsiteX6" fmla="*/ 1868589 w 2054328"/>
                    <a:gd name="connsiteY6" fmla="*/ 820266 h 1746769"/>
                    <a:gd name="connsiteX7" fmla="*/ 2054328 w 2054328"/>
                    <a:gd name="connsiteY7" fmla="*/ 1513453 h 1746769"/>
                    <a:gd name="connsiteX8" fmla="*/ 1319154 w 2054328"/>
                    <a:gd name="connsiteY8" fmla="*/ 1710443 h 1746769"/>
                    <a:gd name="connsiteX9" fmla="*/ 22898 w 2054328"/>
                    <a:gd name="connsiteY9" fmla="*/ 962049 h 1746769"/>
                    <a:gd name="connsiteX10" fmla="*/ 0 w 2054328"/>
                    <a:gd name="connsiteY10" fmla="*/ 876592 h 1746769"/>
                    <a:gd name="connsiteX11" fmla="*/ 0 w 2054328"/>
                    <a:gd name="connsiteY11" fmla="*/ 876592 h 1746769"/>
                    <a:gd name="connsiteX12" fmla="*/ 0 w 2054328"/>
                    <a:gd name="connsiteY12" fmla="*/ 876591 h 1746769"/>
                    <a:gd name="connsiteX13" fmla="*/ 161077 w 2054328"/>
                    <a:gd name="connsiteY13" fmla="*/ 138857 h 1746769"/>
                    <a:gd name="connsiteX14" fmla="*/ 519543 w 2054328"/>
                    <a:gd name="connsiteY14" fmla="*/ 42806 h 1746769"/>
                    <a:gd name="connsiteX15" fmla="*/ 519543 w 2054328"/>
                    <a:gd name="connsiteY15" fmla="*/ 42806 h 1746769"/>
                    <a:gd name="connsiteX16" fmla="*/ 161076 w 2054328"/>
                    <a:gd name="connsiteY16" fmla="*/ 138857 h 1746769"/>
                    <a:gd name="connsiteX0" fmla="*/ 191394 w 2054328"/>
                    <a:gd name="connsiteY0" fmla="*/ 0 h 1746769"/>
                    <a:gd name="connsiteX1" fmla="*/ 574186 w 2054328"/>
                    <a:gd name="connsiteY1" fmla="*/ 0 h 1746769"/>
                    <a:gd name="connsiteX2" fmla="*/ 765582 w 2054328"/>
                    <a:gd name="connsiteY2" fmla="*/ 876593 h 1746769"/>
                    <a:gd name="connsiteX3" fmla="*/ 763094 w 2054328"/>
                    <a:gd name="connsiteY3" fmla="*/ 876593 h 1746769"/>
                    <a:gd name="connsiteX4" fmla="*/ 776280 w 2054328"/>
                    <a:gd name="connsiteY4" fmla="*/ 897494 h 1746769"/>
                    <a:gd name="connsiteX5" fmla="*/ 1133415 w 2054328"/>
                    <a:gd name="connsiteY5" fmla="*/ 1017255 h 1746769"/>
                    <a:gd name="connsiteX6" fmla="*/ 1868589 w 2054328"/>
                    <a:gd name="connsiteY6" fmla="*/ 820266 h 1746769"/>
                    <a:gd name="connsiteX7" fmla="*/ 2054328 w 2054328"/>
                    <a:gd name="connsiteY7" fmla="*/ 1513453 h 1746769"/>
                    <a:gd name="connsiteX8" fmla="*/ 1319154 w 2054328"/>
                    <a:gd name="connsiteY8" fmla="*/ 1710443 h 1746769"/>
                    <a:gd name="connsiteX9" fmla="*/ 22898 w 2054328"/>
                    <a:gd name="connsiteY9" fmla="*/ 962049 h 1746769"/>
                    <a:gd name="connsiteX10" fmla="*/ 0 w 2054328"/>
                    <a:gd name="connsiteY10" fmla="*/ 876592 h 1746769"/>
                    <a:gd name="connsiteX11" fmla="*/ 0 w 2054328"/>
                    <a:gd name="connsiteY11" fmla="*/ 876592 h 1746769"/>
                    <a:gd name="connsiteX12" fmla="*/ 0 w 2054328"/>
                    <a:gd name="connsiteY12" fmla="*/ 876591 h 1746769"/>
                    <a:gd name="connsiteX13" fmla="*/ 161077 w 2054328"/>
                    <a:gd name="connsiteY13" fmla="*/ 138857 h 1746769"/>
                    <a:gd name="connsiteX14" fmla="*/ 519543 w 2054328"/>
                    <a:gd name="connsiteY14" fmla="*/ 42806 h 1746769"/>
                    <a:gd name="connsiteX15" fmla="*/ 161076 w 2054328"/>
                    <a:gd name="connsiteY15" fmla="*/ 138857 h 1746769"/>
                    <a:gd name="connsiteX16" fmla="*/ 191394 w 2054328"/>
                    <a:gd name="connsiteY16" fmla="*/ 0 h 1746769"/>
                    <a:gd name="connsiteX0" fmla="*/ 191394 w 2054328"/>
                    <a:gd name="connsiteY0" fmla="*/ 0 h 1746769"/>
                    <a:gd name="connsiteX1" fmla="*/ 574186 w 2054328"/>
                    <a:gd name="connsiteY1" fmla="*/ 0 h 1746769"/>
                    <a:gd name="connsiteX2" fmla="*/ 765582 w 2054328"/>
                    <a:gd name="connsiteY2" fmla="*/ 876593 h 1746769"/>
                    <a:gd name="connsiteX3" fmla="*/ 763094 w 2054328"/>
                    <a:gd name="connsiteY3" fmla="*/ 876593 h 1746769"/>
                    <a:gd name="connsiteX4" fmla="*/ 776280 w 2054328"/>
                    <a:gd name="connsiteY4" fmla="*/ 897494 h 1746769"/>
                    <a:gd name="connsiteX5" fmla="*/ 1133415 w 2054328"/>
                    <a:gd name="connsiteY5" fmla="*/ 1017255 h 1746769"/>
                    <a:gd name="connsiteX6" fmla="*/ 1868589 w 2054328"/>
                    <a:gd name="connsiteY6" fmla="*/ 820266 h 1746769"/>
                    <a:gd name="connsiteX7" fmla="*/ 2054328 w 2054328"/>
                    <a:gd name="connsiteY7" fmla="*/ 1513453 h 1746769"/>
                    <a:gd name="connsiteX8" fmla="*/ 1319154 w 2054328"/>
                    <a:gd name="connsiteY8" fmla="*/ 1710443 h 1746769"/>
                    <a:gd name="connsiteX9" fmla="*/ 22898 w 2054328"/>
                    <a:gd name="connsiteY9" fmla="*/ 962049 h 1746769"/>
                    <a:gd name="connsiteX10" fmla="*/ 0 w 2054328"/>
                    <a:gd name="connsiteY10" fmla="*/ 876592 h 1746769"/>
                    <a:gd name="connsiteX11" fmla="*/ 0 w 2054328"/>
                    <a:gd name="connsiteY11" fmla="*/ 876592 h 1746769"/>
                    <a:gd name="connsiteX12" fmla="*/ 0 w 2054328"/>
                    <a:gd name="connsiteY12" fmla="*/ 876591 h 1746769"/>
                    <a:gd name="connsiteX13" fmla="*/ 161077 w 2054328"/>
                    <a:gd name="connsiteY13" fmla="*/ 138857 h 1746769"/>
                    <a:gd name="connsiteX14" fmla="*/ 161076 w 2054328"/>
                    <a:gd name="connsiteY14" fmla="*/ 138857 h 1746769"/>
                    <a:gd name="connsiteX15" fmla="*/ 191394 w 2054328"/>
                    <a:gd name="connsiteY15" fmla="*/ 0 h 1746769"/>
                    <a:gd name="connsiteX0" fmla="*/ 191394 w 2054328"/>
                    <a:gd name="connsiteY0" fmla="*/ 0 h 1746769"/>
                    <a:gd name="connsiteX1" fmla="*/ 574186 w 2054328"/>
                    <a:gd name="connsiteY1" fmla="*/ 0 h 1746769"/>
                    <a:gd name="connsiteX2" fmla="*/ 765582 w 2054328"/>
                    <a:gd name="connsiteY2" fmla="*/ 876593 h 1746769"/>
                    <a:gd name="connsiteX3" fmla="*/ 763094 w 2054328"/>
                    <a:gd name="connsiteY3" fmla="*/ 876593 h 1746769"/>
                    <a:gd name="connsiteX4" fmla="*/ 776280 w 2054328"/>
                    <a:gd name="connsiteY4" fmla="*/ 897494 h 1746769"/>
                    <a:gd name="connsiteX5" fmla="*/ 1133415 w 2054328"/>
                    <a:gd name="connsiteY5" fmla="*/ 1017255 h 1746769"/>
                    <a:gd name="connsiteX6" fmla="*/ 1868589 w 2054328"/>
                    <a:gd name="connsiteY6" fmla="*/ 820266 h 1746769"/>
                    <a:gd name="connsiteX7" fmla="*/ 2054328 w 2054328"/>
                    <a:gd name="connsiteY7" fmla="*/ 1513453 h 1746769"/>
                    <a:gd name="connsiteX8" fmla="*/ 1319154 w 2054328"/>
                    <a:gd name="connsiteY8" fmla="*/ 1710443 h 1746769"/>
                    <a:gd name="connsiteX9" fmla="*/ 22898 w 2054328"/>
                    <a:gd name="connsiteY9" fmla="*/ 962049 h 1746769"/>
                    <a:gd name="connsiteX10" fmla="*/ 0 w 2054328"/>
                    <a:gd name="connsiteY10" fmla="*/ 876592 h 1746769"/>
                    <a:gd name="connsiteX11" fmla="*/ 0 w 2054328"/>
                    <a:gd name="connsiteY11" fmla="*/ 876592 h 1746769"/>
                    <a:gd name="connsiteX12" fmla="*/ 0 w 2054328"/>
                    <a:gd name="connsiteY12" fmla="*/ 876591 h 1746769"/>
                    <a:gd name="connsiteX13" fmla="*/ 161077 w 2054328"/>
                    <a:gd name="connsiteY13" fmla="*/ 138857 h 1746769"/>
                    <a:gd name="connsiteX14" fmla="*/ 191394 w 2054328"/>
                    <a:gd name="connsiteY14" fmla="*/ 0 h 1746769"/>
                    <a:gd name="connsiteX0" fmla="*/ 191394 w 2054328"/>
                    <a:gd name="connsiteY0" fmla="*/ 0 h 1746769"/>
                    <a:gd name="connsiteX1" fmla="*/ 574186 w 2054328"/>
                    <a:gd name="connsiteY1" fmla="*/ 0 h 1746769"/>
                    <a:gd name="connsiteX2" fmla="*/ 765582 w 2054328"/>
                    <a:gd name="connsiteY2" fmla="*/ 876593 h 1746769"/>
                    <a:gd name="connsiteX3" fmla="*/ 763094 w 2054328"/>
                    <a:gd name="connsiteY3" fmla="*/ 876593 h 1746769"/>
                    <a:gd name="connsiteX4" fmla="*/ 776280 w 2054328"/>
                    <a:gd name="connsiteY4" fmla="*/ 897494 h 1746769"/>
                    <a:gd name="connsiteX5" fmla="*/ 1133415 w 2054328"/>
                    <a:gd name="connsiteY5" fmla="*/ 1017255 h 1746769"/>
                    <a:gd name="connsiteX6" fmla="*/ 1868589 w 2054328"/>
                    <a:gd name="connsiteY6" fmla="*/ 820266 h 1746769"/>
                    <a:gd name="connsiteX7" fmla="*/ 2054328 w 2054328"/>
                    <a:gd name="connsiteY7" fmla="*/ 1513453 h 1746769"/>
                    <a:gd name="connsiteX8" fmla="*/ 1319154 w 2054328"/>
                    <a:gd name="connsiteY8" fmla="*/ 1710443 h 1746769"/>
                    <a:gd name="connsiteX9" fmla="*/ 22898 w 2054328"/>
                    <a:gd name="connsiteY9" fmla="*/ 962049 h 1746769"/>
                    <a:gd name="connsiteX10" fmla="*/ 0 w 2054328"/>
                    <a:gd name="connsiteY10" fmla="*/ 876592 h 1746769"/>
                    <a:gd name="connsiteX11" fmla="*/ 0 w 2054328"/>
                    <a:gd name="connsiteY11" fmla="*/ 876592 h 1746769"/>
                    <a:gd name="connsiteX12" fmla="*/ 0 w 2054328"/>
                    <a:gd name="connsiteY12" fmla="*/ 876591 h 1746769"/>
                    <a:gd name="connsiteX13" fmla="*/ 191394 w 2054328"/>
                    <a:gd name="connsiteY13" fmla="*/ 0 h 1746769"/>
                    <a:gd name="connsiteX0" fmla="*/ 194092 w 2057026"/>
                    <a:gd name="connsiteY0" fmla="*/ 0 h 1746769"/>
                    <a:gd name="connsiteX1" fmla="*/ 576884 w 2057026"/>
                    <a:gd name="connsiteY1" fmla="*/ 0 h 1746769"/>
                    <a:gd name="connsiteX2" fmla="*/ 768280 w 2057026"/>
                    <a:gd name="connsiteY2" fmla="*/ 876593 h 1746769"/>
                    <a:gd name="connsiteX3" fmla="*/ 765792 w 2057026"/>
                    <a:gd name="connsiteY3" fmla="*/ 876593 h 1746769"/>
                    <a:gd name="connsiteX4" fmla="*/ 778978 w 2057026"/>
                    <a:gd name="connsiteY4" fmla="*/ 897494 h 1746769"/>
                    <a:gd name="connsiteX5" fmla="*/ 1136113 w 2057026"/>
                    <a:gd name="connsiteY5" fmla="*/ 1017255 h 1746769"/>
                    <a:gd name="connsiteX6" fmla="*/ 1871287 w 2057026"/>
                    <a:gd name="connsiteY6" fmla="*/ 820266 h 1746769"/>
                    <a:gd name="connsiteX7" fmla="*/ 2057026 w 2057026"/>
                    <a:gd name="connsiteY7" fmla="*/ 1513453 h 1746769"/>
                    <a:gd name="connsiteX8" fmla="*/ 1321852 w 2057026"/>
                    <a:gd name="connsiteY8" fmla="*/ 1710443 h 1746769"/>
                    <a:gd name="connsiteX9" fmla="*/ 25596 w 2057026"/>
                    <a:gd name="connsiteY9" fmla="*/ 962049 h 1746769"/>
                    <a:gd name="connsiteX10" fmla="*/ 2698 w 2057026"/>
                    <a:gd name="connsiteY10" fmla="*/ 876592 h 1746769"/>
                    <a:gd name="connsiteX11" fmla="*/ 2698 w 2057026"/>
                    <a:gd name="connsiteY11" fmla="*/ 876592 h 1746769"/>
                    <a:gd name="connsiteX12" fmla="*/ 2698 w 2057026"/>
                    <a:gd name="connsiteY12" fmla="*/ 876591 h 1746769"/>
                    <a:gd name="connsiteX13" fmla="*/ 194092 w 2057026"/>
                    <a:gd name="connsiteY13" fmla="*/ 0 h 1746769"/>
                    <a:gd name="connsiteX0" fmla="*/ 194745 w 2057679"/>
                    <a:gd name="connsiteY0" fmla="*/ 0 h 1746769"/>
                    <a:gd name="connsiteX1" fmla="*/ 577537 w 2057679"/>
                    <a:gd name="connsiteY1" fmla="*/ 0 h 1746769"/>
                    <a:gd name="connsiteX2" fmla="*/ 768933 w 2057679"/>
                    <a:gd name="connsiteY2" fmla="*/ 876593 h 1746769"/>
                    <a:gd name="connsiteX3" fmla="*/ 766445 w 2057679"/>
                    <a:gd name="connsiteY3" fmla="*/ 876593 h 1746769"/>
                    <a:gd name="connsiteX4" fmla="*/ 779631 w 2057679"/>
                    <a:gd name="connsiteY4" fmla="*/ 897494 h 1746769"/>
                    <a:gd name="connsiteX5" fmla="*/ 1136766 w 2057679"/>
                    <a:gd name="connsiteY5" fmla="*/ 1017255 h 1746769"/>
                    <a:gd name="connsiteX6" fmla="*/ 1871940 w 2057679"/>
                    <a:gd name="connsiteY6" fmla="*/ 820266 h 1746769"/>
                    <a:gd name="connsiteX7" fmla="*/ 2057679 w 2057679"/>
                    <a:gd name="connsiteY7" fmla="*/ 1513453 h 1746769"/>
                    <a:gd name="connsiteX8" fmla="*/ 1322505 w 2057679"/>
                    <a:gd name="connsiteY8" fmla="*/ 1710443 h 1746769"/>
                    <a:gd name="connsiteX9" fmla="*/ 26249 w 2057679"/>
                    <a:gd name="connsiteY9" fmla="*/ 962049 h 1746769"/>
                    <a:gd name="connsiteX10" fmla="*/ 3351 w 2057679"/>
                    <a:gd name="connsiteY10" fmla="*/ 876592 h 1746769"/>
                    <a:gd name="connsiteX11" fmla="*/ 3351 w 2057679"/>
                    <a:gd name="connsiteY11" fmla="*/ 876592 h 1746769"/>
                    <a:gd name="connsiteX12" fmla="*/ 3351 w 2057679"/>
                    <a:gd name="connsiteY12" fmla="*/ 876591 h 1746769"/>
                    <a:gd name="connsiteX13" fmla="*/ 194745 w 2057679"/>
                    <a:gd name="connsiteY13" fmla="*/ 0 h 1746769"/>
                    <a:gd name="connsiteX0" fmla="*/ 191394 w 2054328"/>
                    <a:gd name="connsiteY0" fmla="*/ 0 h 1746769"/>
                    <a:gd name="connsiteX1" fmla="*/ 574186 w 2054328"/>
                    <a:gd name="connsiteY1" fmla="*/ 0 h 1746769"/>
                    <a:gd name="connsiteX2" fmla="*/ 765582 w 2054328"/>
                    <a:gd name="connsiteY2" fmla="*/ 876593 h 1746769"/>
                    <a:gd name="connsiteX3" fmla="*/ 763094 w 2054328"/>
                    <a:gd name="connsiteY3" fmla="*/ 876593 h 1746769"/>
                    <a:gd name="connsiteX4" fmla="*/ 776280 w 2054328"/>
                    <a:gd name="connsiteY4" fmla="*/ 897494 h 1746769"/>
                    <a:gd name="connsiteX5" fmla="*/ 1133415 w 2054328"/>
                    <a:gd name="connsiteY5" fmla="*/ 1017255 h 1746769"/>
                    <a:gd name="connsiteX6" fmla="*/ 1868589 w 2054328"/>
                    <a:gd name="connsiteY6" fmla="*/ 820266 h 1746769"/>
                    <a:gd name="connsiteX7" fmla="*/ 2054328 w 2054328"/>
                    <a:gd name="connsiteY7" fmla="*/ 1513453 h 1746769"/>
                    <a:gd name="connsiteX8" fmla="*/ 1319154 w 2054328"/>
                    <a:gd name="connsiteY8" fmla="*/ 1710443 h 1746769"/>
                    <a:gd name="connsiteX9" fmla="*/ 22898 w 2054328"/>
                    <a:gd name="connsiteY9" fmla="*/ 962049 h 1746769"/>
                    <a:gd name="connsiteX10" fmla="*/ 0 w 2054328"/>
                    <a:gd name="connsiteY10" fmla="*/ 876592 h 1746769"/>
                    <a:gd name="connsiteX11" fmla="*/ 0 w 2054328"/>
                    <a:gd name="connsiteY11" fmla="*/ 876592 h 1746769"/>
                    <a:gd name="connsiteX12" fmla="*/ 191394 w 2054328"/>
                    <a:gd name="connsiteY12" fmla="*/ 0 h 1746769"/>
                    <a:gd name="connsiteX0" fmla="*/ 191394 w 2054328"/>
                    <a:gd name="connsiteY0" fmla="*/ 0 h 1746769"/>
                    <a:gd name="connsiteX1" fmla="*/ 574186 w 2054328"/>
                    <a:gd name="connsiteY1" fmla="*/ 0 h 1746769"/>
                    <a:gd name="connsiteX2" fmla="*/ 765582 w 2054328"/>
                    <a:gd name="connsiteY2" fmla="*/ 876593 h 1746769"/>
                    <a:gd name="connsiteX3" fmla="*/ 763094 w 2054328"/>
                    <a:gd name="connsiteY3" fmla="*/ 876593 h 1746769"/>
                    <a:gd name="connsiteX4" fmla="*/ 776280 w 2054328"/>
                    <a:gd name="connsiteY4" fmla="*/ 897494 h 1746769"/>
                    <a:gd name="connsiteX5" fmla="*/ 1133415 w 2054328"/>
                    <a:gd name="connsiteY5" fmla="*/ 1017255 h 1746769"/>
                    <a:gd name="connsiteX6" fmla="*/ 1868589 w 2054328"/>
                    <a:gd name="connsiteY6" fmla="*/ 820266 h 1746769"/>
                    <a:gd name="connsiteX7" fmla="*/ 2054328 w 2054328"/>
                    <a:gd name="connsiteY7" fmla="*/ 1513453 h 1746769"/>
                    <a:gd name="connsiteX8" fmla="*/ 1319154 w 2054328"/>
                    <a:gd name="connsiteY8" fmla="*/ 1710443 h 1746769"/>
                    <a:gd name="connsiteX9" fmla="*/ 22898 w 2054328"/>
                    <a:gd name="connsiteY9" fmla="*/ 962049 h 1746769"/>
                    <a:gd name="connsiteX10" fmla="*/ 0 w 2054328"/>
                    <a:gd name="connsiteY10" fmla="*/ 876592 h 1746769"/>
                    <a:gd name="connsiteX11" fmla="*/ 191394 w 2054328"/>
                    <a:gd name="connsiteY11" fmla="*/ 0 h 1746769"/>
                    <a:gd name="connsiteX0" fmla="*/ 168496 w 2031430"/>
                    <a:gd name="connsiteY0" fmla="*/ 0 h 1746769"/>
                    <a:gd name="connsiteX1" fmla="*/ 551288 w 2031430"/>
                    <a:gd name="connsiteY1" fmla="*/ 0 h 1746769"/>
                    <a:gd name="connsiteX2" fmla="*/ 742684 w 2031430"/>
                    <a:gd name="connsiteY2" fmla="*/ 876593 h 1746769"/>
                    <a:gd name="connsiteX3" fmla="*/ 740196 w 2031430"/>
                    <a:gd name="connsiteY3" fmla="*/ 876593 h 1746769"/>
                    <a:gd name="connsiteX4" fmla="*/ 753382 w 2031430"/>
                    <a:gd name="connsiteY4" fmla="*/ 897494 h 1746769"/>
                    <a:gd name="connsiteX5" fmla="*/ 1110517 w 2031430"/>
                    <a:gd name="connsiteY5" fmla="*/ 1017255 h 1746769"/>
                    <a:gd name="connsiteX6" fmla="*/ 1845691 w 2031430"/>
                    <a:gd name="connsiteY6" fmla="*/ 820266 h 1746769"/>
                    <a:gd name="connsiteX7" fmla="*/ 2031430 w 2031430"/>
                    <a:gd name="connsiteY7" fmla="*/ 1513453 h 1746769"/>
                    <a:gd name="connsiteX8" fmla="*/ 1296256 w 2031430"/>
                    <a:gd name="connsiteY8" fmla="*/ 1710443 h 1746769"/>
                    <a:gd name="connsiteX9" fmla="*/ 0 w 2031430"/>
                    <a:gd name="connsiteY9" fmla="*/ 962049 h 1746769"/>
                    <a:gd name="connsiteX10" fmla="*/ 168496 w 2031430"/>
                    <a:gd name="connsiteY10" fmla="*/ 0 h 1746769"/>
                    <a:gd name="connsiteX0" fmla="*/ 182148 w 2045082"/>
                    <a:gd name="connsiteY0" fmla="*/ 0 h 1746769"/>
                    <a:gd name="connsiteX1" fmla="*/ 564940 w 2045082"/>
                    <a:gd name="connsiteY1" fmla="*/ 0 h 1746769"/>
                    <a:gd name="connsiteX2" fmla="*/ 756336 w 2045082"/>
                    <a:gd name="connsiteY2" fmla="*/ 876593 h 1746769"/>
                    <a:gd name="connsiteX3" fmla="*/ 753848 w 2045082"/>
                    <a:gd name="connsiteY3" fmla="*/ 876593 h 1746769"/>
                    <a:gd name="connsiteX4" fmla="*/ 767034 w 2045082"/>
                    <a:gd name="connsiteY4" fmla="*/ 897494 h 1746769"/>
                    <a:gd name="connsiteX5" fmla="*/ 1124169 w 2045082"/>
                    <a:gd name="connsiteY5" fmla="*/ 1017255 h 1746769"/>
                    <a:gd name="connsiteX6" fmla="*/ 1859343 w 2045082"/>
                    <a:gd name="connsiteY6" fmla="*/ 820266 h 1746769"/>
                    <a:gd name="connsiteX7" fmla="*/ 2045082 w 2045082"/>
                    <a:gd name="connsiteY7" fmla="*/ 1513453 h 1746769"/>
                    <a:gd name="connsiteX8" fmla="*/ 1309908 w 2045082"/>
                    <a:gd name="connsiteY8" fmla="*/ 1710443 h 1746769"/>
                    <a:gd name="connsiteX9" fmla="*/ 13652 w 2045082"/>
                    <a:gd name="connsiteY9" fmla="*/ 962049 h 1746769"/>
                    <a:gd name="connsiteX10" fmla="*/ 182148 w 2045082"/>
                    <a:gd name="connsiteY10" fmla="*/ 0 h 1746769"/>
                    <a:gd name="connsiteX0" fmla="*/ 182316 w 2045250"/>
                    <a:gd name="connsiteY0" fmla="*/ 0 h 1746769"/>
                    <a:gd name="connsiteX1" fmla="*/ 565108 w 2045250"/>
                    <a:gd name="connsiteY1" fmla="*/ 0 h 1746769"/>
                    <a:gd name="connsiteX2" fmla="*/ 756504 w 2045250"/>
                    <a:gd name="connsiteY2" fmla="*/ 876593 h 1746769"/>
                    <a:gd name="connsiteX3" fmla="*/ 754016 w 2045250"/>
                    <a:gd name="connsiteY3" fmla="*/ 876593 h 1746769"/>
                    <a:gd name="connsiteX4" fmla="*/ 767202 w 2045250"/>
                    <a:gd name="connsiteY4" fmla="*/ 897494 h 1746769"/>
                    <a:gd name="connsiteX5" fmla="*/ 1124337 w 2045250"/>
                    <a:gd name="connsiteY5" fmla="*/ 1017255 h 1746769"/>
                    <a:gd name="connsiteX6" fmla="*/ 1859511 w 2045250"/>
                    <a:gd name="connsiteY6" fmla="*/ 820266 h 1746769"/>
                    <a:gd name="connsiteX7" fmla="*/ 2045250 w 2045250"/>
                    <a:gd name="connsiteY7" fmla="*/ 1513453 h 1746769"/>
                    <a:gd name="connsiteX8" fmla="*/ 1310076 w 2045250"/>
                    <a:gd name="connsiteY8" fmla="*/ 1710443 h 1746769"/>
                    <a:gd name="connsiteX9" fmla="*/ 13820 w 2045250"/>
                    <a:gd name="connsiteY9" fmla="*/ 962049 h 1746769"/>
                    <a:gd name="connsiteX10" fmla="*/ 182316 w 2045250"/>
                    <a:gd name="connsiteY10" fmla="*/ 0 h 1746769"/>
                    <a:gd name="connsiteX0" fmla="*/ 182316 w 2045250"/>
                    <a:gd name="connsiteY0" fmla="*/ 0 h 1746769"/>
                    <a:gd name="connsiteX1" fmla="*/ 565108 w 2045250"/>
                    <a:gd name="connsiteY1" fmla="*/ 0 h 1746769"/>
                    <a:gd name="connsiteX2" fmla="*/ 756504 w 2045250"/>
                    <a:gd name="connsiteY2" fmla="*/ 876593 h 1746769"/>
                    <a:gd name="connsiteX3" fmla="*/ 767202 w 2045250"/>
                    <a:gd name="connsiteY3" fmla="*/ 897494 h 1746769"/>
                    <a:gd name="connsiteX4" fmla="*/ 1124337 w 2045250"/>
                    <a:gd name="connsiteY4" fmla="*/ 1017255 h 1746769"/>
                    <a:gd name="connsiteX5" fmla="*/ 1859511 w 2045250"/>
                    <a:gd name="connsiteY5" fmla="*/ 820266 h 1746769"/>
                    <a:gd name="connsiteX6" fmla="*/ 2045250 w 2045250"/>
                    <a:gd name="connsiteY6" fmla="*/ 1513453 h 1746769"/>
                    <a:gd name="connsiteX7" fmla="*/ 1310076 w 2045250"/>
                    <a:gd name="connsiteY7" fmla="*/ 1710443 h 1746769"/>
                    <a:gd name="connsiteX8" fmla="*/ 13820 w 2045250"/>
                    <a:gd name="connsiteY8" fmla="*/ 962049 h 1746769"/>
                    <a:gd name="connsiteX9" fmla="*/ 182316 w 2045250"/>
                    <a:gd name="connsiteY9" fmla="*/ 0 h 1746769"/>
                    <a:gd name="connsiteX0" fmla="*/ 182316 w 2045250"/>
                    <a:gd name="connsiteY0" fmla="*/ 0 h 1746769"/>
                    <a:gd name="connsiteX1" fmla="*/ 565108 w 2045250"/>
                    <a:gd name="connsiteY1" fmla="*/ 0 h 1746769"/>
                    <a:gd name="connsiteX2" fmla="*/ 767202 w 2045250"/>
                    <a:gd name="connsiteY2" fmla="*/ 897494 h 1746769"/>
                    <a:gd name="connsiteX3" fmla="*/ 1124337 w 2045250"/>
                    <a:gd name="connsiteY3" fmla="*/ 1017255 h 1746769"/>
                    <a:gd name="connsiteX4" fmla="*/ 1859511 w 2045250"/>
                    <a:gd name="connsiteY4" fmla="*/ 820266 h 1746769"/>
                    <a:gd name="connsiteX5" fmla="*/ 2045250 w 2045250"/>
                    <a:gd name="connsiteY5" fmla="*/ 1513453 h 1746769"/>
                    <a:gd name="connsiteX6" fmla="*/ 1310076 w 2045250"/>
                    <a:gd name="connsiteY6" fmla="*/ 1710443 h 1746769"/>
                    <a:gd name="connsiteX7" fmla="*/ 13820 w 2045250"/>
                    <a:gd name="connsiteY7" fmla="*/ 962049 h 1746769"/>
                    <a:gd name="connsiteX8" fmla="*/ 182316 w 2045250"/>
                    <a:gd name="connsiteY8" fmla="*/ 0 h 1746769"/>
                    <a:gd name="connsiteX0" fmla="*/ 182316 w 2045250"/>
                    <a:gd name="connsiteY0" fmla="*/ 0 h 1746769"/>
                    <a:gd name="connsiteX1" fmla="*/ 565108 w 2045250"/>
                    <a:gd name="connsiteY1" fmla="*/ 0 h 1746769"/>
                    <a:gd name="connsiteX2" fmla="*/ 767202 w 2045250"/>
                    <a:gd name="connsiteY2" fmla="*/ 897494 h 1746769"/>
                    <a:gd name="connsiteX3" fmla="*/ 1124337 w 2045250"/>
                    <a:gd name="connsiteY3" fmla="*/ 1017255 h 1746769"/>
                    <a:gd name="connsiteX4" fmla="*/ 1859511 w 2045250"/>
                    <a:gd name="connsiteY4" fmla="*/ 820266 h 1746769"/>
                    <a:gd name="connsiteX5" fmla="*/ 2045250 w 2045250"/>
                    <a:gd name="connsiteY5" fmla="*/ 1513453 h 1746769"/>
                    <a:gd name="connsiteX6" fmla="*/ 1310076 w 2045250"/>
                    <a:gd name="connsiteY6" fmla="*/ 1710443 h 1746769"/>
                    <a:gd name="connsiteX7" fmla="*/ 13820 w 2045250"/>
                    <a:gd name="connsiteY7" fmla="*/ 962049 h 1746769"/>
                    <a:gd name="connsiteX8" fmla="*/ 182316 w 2045250"/>
                    <a:gd name="connsiteY8" fmla="*/ 0 h 1746769"/>
                    <a:gd name="connsiteX0" fmla="*/ 182316 w 2045250"/>
                    <a:gd name="connsiteY0" fmla="*/ 0 h 1746769"/>
                    <a:gd name="connsiteX1" fmla="*/ 565108 w 2045250"/>
                    <a:gd name="connsiteY1" fmla="*/ 0 h 1746769"/>
                    <a:gd name="connsiteX2" fmla="*/ 767202 w 2045250"/>
                    <a:gd name="connsiteY2" fmla="*/ 897494 h 1746769"/>
                    <a:gd name="connsiteX3" fmla="*/ 1124337 w 2045250"/>
                    <a:gd name="connsiteY3" fmla="*/ 1017255 h 1746769"/>
                    <a:gd name="connsiteX4" fmla="*/ 1859511 w 2045250"/>
                    <a:gd name="connsiteY4" fmla="*/ 820266 h 1746769"/>
                    <a:gd name="connsiteX5" fmla="*/ 2045250 w 2045250"/>
                    <a:gd name="connsiteY5" fmla="*/ 1513453 h 1746769"/>
                    <a:gd name="connsiteX6" fmla="*/ 1310076 w 2045250"/>
                    <a:gd name="connsiteY6" fmla="*/ 1710443 h 1746769"/>
                    <a:gd name="connsiteX7" fmla="*/ 13820 w 2045250"/>
                    <a:gd name="connsiteY7" fmla="*/ 962049 h 1746769"/>
                    <a:gd name="connsiteX8" fmla="*/ 182316 w 2045250"/>
                    <a:gd name="connsiteY8" fmla="*/ 0 h 1746769"/>
                    <a:gd name="connsiteX0" fmla="*/ 182316 w 2045250"/>
                    <a:gd name="connsiteY0" fmla="*/ 0 h 1746769"/>
                    <a:gd name="connsiteX1" fmla="*/ 565108 w 2045250"/>
                    <a:gd name="connsiteY1" fmla="*/ 0 h 1746769"/>
                    <a:gd name="connsiteX2" fmla="*/ 767202 w 2045250"/>
                    <a:gd name="connsiteY2" fmla="*/ 897494 h 1746769"/>
                    <a:gd name="connsiteX3" fmla="*/ 1124337 w 2045250"/>
                    <a:gd name="connsiteY3" fmla="*/ 1017255 h 1746769"/>
                    <a:gd name="connsiteX4" fmla="*/ 1859511 w 2045250"/>
                    <a:gd name="connsiteY4" fmla="*/ 820266 h 1746769"/>
                    <a:gd name="connsiteX5" fmla="*/ 2045250 w 2045250"/>
                    <a:gd name="connsiteY5" fmla="*/ 1513453 h 1746769"/>
                    <a:gd name="connsiteX6" fmla="*/ 1310076 w 2045250"/>
                    <a:gd name="connsiteY6" fmla="*/ 1710443 h 1746769"/>
                    <a:gd name="connsiteX7" fmla="*/ 13820 w 2045250"/>
                    <a:gd name="connsiteY7" fmla="*/ 962049 h 1746769"/>
                    <a:gd name="connsiteX8" fmla="*/ 182316 w 2045250"/>
                    <a:gd name="connsiteY8" fmla="*/ 0 h 1746769"/>
                    <a:gd name="connsiteX0" fmla="*/ 184315 w 2047249"/>
                    <a:gd name="connsiteY0" fmla="*/ 0 h 1746769"/>
                    <a:gd name="connsiteX1" fmla="*/ 567107 w 2047249"/>
                    <a:gd name="connsiteY1" fmla="*/ 0 h 1746769"/>
                    <a:gd name="connsiteX2" fmla="*/ 769201 w 2047249"/>
                    <a:gd name="connsiteY2" fmla="*/ 897494 h 1746769"/>
                    <a:gd name="connsiteX3" fmla="*/ 1126336 w 2047249"/>
                    <a:gd name="connsiteY3" fmla="*/ 1017255 h 1746769"/>
                    <a:gd name="connsiteX4" fmla="*/ 1861510 w 2047249"/>
                    <a:gd name="connsiteY4" fmla="*/ 820266 h 1746769"/>
                    <a:gd name="connsiteX5" fmla="*/ 2047249 w 2047249"/>
                    <a:gd name="connsiteY5" fmla="*/ 1513453 h 1746769"/>
                    <a:gd name="connsiteX6" fmla="*/ 1312075 w 2047249"/>
                    <a:gd name="connsiteY6" fmla="*/ 1710443 h 1746769"/>
                    <a:gd name="connsiteX7" fmla="*/ 15819 w 2047249"/>
                    <a:gd name="connsiteY7" fmla="*/ 962049 h 1746769"/>
                    <a:gd name="connsiteX8" fmla="*/ 184315 w 2047249"/>
                    <a:gd name="connsiteY8" fmla="*/ 0 h 1746769"/>
                    <a:gd name="connsiteX0" fmla="*/ 184315 w 2047249"/>
                    <a:gd name="connsiteY0" fmla="*/ 0 h 1746769"/>
                    <a:gd name="connsiteX1" fmla="*/ 567933 w 2047249"/>
                    <a:gd name="connsiteY1" fmla="*/ 49084 h 1746769"/>
                    <a:gd name="connsiteX2" fmla="*/ 769201 w 2047249"/>
                    <a:gd name="connsiteY2" fmla="*/ 897494 h 1746769"/>
                    <a:gd name="connsiteX3" fmla="*/ 1126336 w 2047249"/>
                    <a:gd name="connsiteY3" fmla="*/ 1017255 h 1746769"/>
                    <a:gd name="connsiteX4" fmla="*/ 1861510 w 2047249"/>
                    <a:gd name="connsiteY4" fmla="*/ 820266 h 1746769"/>
                    <a:gd name="connsiteX5" fmla="*/ 2047249 w 2047249"/>
                    <a:gd name="connsiteY5" fmla="*/ 1513453 h 1746769"/>
                    <a:gd name="connsiteX6" fmla="*/ 1312075 w 2047249"/>
                    <a:gd name="connsiteY6" fmla="*/ 1710443 h 1746769"/>
                    <a:gd name="connsiteX7" fmla="*/ 15819 w 2047249"/>
                    <a:gd name="connsiteY7" fmla="*/ 962049 h 1746769"/>
                    <a:gd name="connsiteX8" fmla="*/ 184315 w 2047249"/>
                    <a:gd name="connsiteY8" fmla="*/ 0 h 1746769"/>
                    <a:gd name="connsiteX0" fmla="*/ 184315 w 2047249"/>
                    <a:gd name="connsiteY0" fmla="*/ 0 h 1746769"/>
                    <a:gd name="connsiteX1" fmla="*/ 567933 w 2047249"/>
                    <a:gd name="connsiteY1" fmla="*/ 49084 h 1746769"/>
                    <a:gd name="connsiteX2" fmla="*/ 769201 w 2047249"/>
                    <a:gd name="connsiteY2" fmla="*/ 897494 h 1746769"/>
                    <a:gd name="connsiteX3" fmla="*/ 1126336 w 2047249"/>
                    <a:gd name="connsiteY3" fmla="*/ 1017255 h 1746769"/>
                    <a:gd name="connsiteX4" fmla="*/ 1861510 w 2047249"/>
                    <a:gd name="connsiteY4" fmla="*/ 820266 h 1746769"/>
                    <a:gd name="connsiteX5" fmla="*/ 2047249 w 2047249"/>
                    <a:gd name="connsiteY5" fmla="*/ 1513453 h 1746769"/>
                    <a:gd name="connsiteX6" fmla="*/ 1312075 w 2047249"/>
                    <a:gd name="connsiteY6" fmla="*/ 1710443 h 1746769"/>
                    <a:gd name="connsiteX7" fmla="*/ 15819 w 2047249"/>
                    <a:gd name="connsiteY7" fmla="*/ 962049 h 1746769"/>
                    <a:gd name="connsiteX8" fmla="*/ 184315 w 2047249"/>
                    <a:gd name="connsiteY8" fmla="*/ 0 h 1746769"/>
                    <a:gd name="connsiteX0" fmla="*/ 184315 w 2047249"/>
                    <a:gd name="connsiteY0" fmla="*/ 90341 h 1837110"/>
                    <a:gd name="connsiteX1" fmla="*/ 408220 w 2047249"/>
                    <a:gd name="connsiteY1" fmla="*/ 458 h 1837110"/>
                    <a:gd name="connsiteX2" fmla="*/ 567933 w 2047249"/>
                    <a:gd name="connsiteY2" fmla="*/ 139425 h 1837110"/>
                    <a:gd name="connsiteX3" fmla="*/ 769201 w 2047249"/>
                    <a:gd name="connsiteY3" fmla="*/ 987835 h 1837110"/>
                    <a:gd name="connsiteX4" fmla="*/ 1126336 w 2047249"/>
                    <a:gd name="connsiteY4" fmla="*/ 1107596 h 1837110"/>
                    <a:gd name="connsiteX5" fmla="*/ 1861510 w 2047249"/>
                    <a:gd name="connsiteY5" fmla="*/ 910607 h 1837110"/>
                    <a:gd name="connsiteX6" fmla="*/ 2047249 w 2047249"/>
                    <a:gd name="connsiteY6" fmla="*/ 1603794 h 1837110"/>
                    <a:gd name="connsiteX7" fmla="*/ 1312075 w 2047249"/>
                    <a:gd name="connsiteY7" fmla="*/ 1800784 h 1837110"/>
                    <a:gd name="connsiteX8" fmla="*/ 15819 w 2047249"/>
                    <a:gd name="connsiteY8" fmla="*/ 1052390 h 1837110"/>
                    <a:gd name="connsiteX9" fmla="*/ 184315 w 2047249"/>
                    <a:gd name="connsiteY9" fmla="*/ 90341 h 1837110"/>
                    <a:gd name="connsiteX0" fmla="*/ 184315 w 2047249"/>
                    <a:gd name="connsiteY0" fmla="*/ 91450 h 1838219"/>
                    <a:gd name="connsiteX1" fmla="*/ 408220 w 2047249"/>
                    <a:gd name="connsiteY1" fmla="*/ 1567 h 1838219"/>
                    <a:gd name="connsiteX2" fmla="*/ 567933 w 2047249"/>
                    <a:gd name="connsiteY2" fmla="*/ 140534 h 1838219"/>
                    <a:gd name="connsiteX3" fmla="*/ 769201 w 2047249"/>
                    <a:gd name="connsiteY3" fmla="*/ 988944 h 1838219"/>
                    <a:gd name="connsiteX4" fmla="*/ 1126336 w 2047249"/>
                    <a:gd name="connsiteY4" fmla="*/ 1108705 h 1838219"/>
                    <a:gd name="connsiteX5" fmla="*/ 1861510 w 2047249"/>
                    <a:gd name="connsiteY5" fmla="*/ 911716 h 1838219"/>
                    <a:gd name="connsiteX6" fmla="*/ 2047249 w 2047249"/>
                    <a:gd name="connsiteY6" fmla="*/ 1604903 h 1838219"/>
                    <a:gd name="connsiteX7" fmla="*/ 1312075 w 2047249"/>
                    <a:gd name="connsiteY7" fmla="*/ 1801893 h 1838219"/>
                    <a:gd name="connsiteX8" fmla="*/ 15819 w 2047249"/>
                    <a:gd name="connsiteY8" fmla="*/ 1053499 h 1838219"/>
                    <a:gd name="connsiteX9" fmla="*/ 184315 w 2047249"/>
                    <a:gd name="connsiteY9" fmla="*/ 91450 h 1838219"/>
                    <a:gd name="connsiteX0" fmla="*/ 181695 w 2044629"/>
                    <a:gd name="connsiteY0" fmla="*/ 93391 h 1840160"/>
                    <a:gd name="connsiteX1" fmla="*/ 405600 w 2044629"/>
                    <a:gd name="connsiteY1" fmla="*/ 3508 h 1840160"/>
                    <a:gd name="connsiteX2" fmla="*/ 565313 w 2044629"/>
                    <a:gd name="connsiteY2" fmla="*/ 142475 h 1840160"/>
                    <a:gd name="connsiteX3" fmla="*/ 766581 w 2044629"/>
                    <a:gd name="connsiteY3" fmla="*/ 990885 h 1840160"/>
                    <a:gd name="connsiteX4" fmla="*/ 1123716 w 2044629"/>
                    <a:gd name="connsiteY4" fmla="*/ 1110646 h 1840160"/>
                    <a:gd name="connsiteX5" fmla="*/ 1858890 w 2044629"/>
                    <a:gd name="connsiteY5" fmla="*/ 913657 h 1840160"/>
                    <a:gd name="connsiteX6" fmla="*/ 2044629 w 2044629"/>
                    <a:gd name="connsiteY6" fmla="*/ 1606844 h 1840160"/>
                    <a:gd name="connsiteX7" fmla="*/ 1309455 w 2044629"/>
                    <a:gd name="connsiteY7" fmla="*/ 1803834 h 1840160"/>
                    <a:gd name="connsiteX8" fmla="*/ 13199 w 2044629"/>
                    <a:gd name="connsiteY8" fmla="*/ 1055440 h 1840160"/>
                    <a:gd name="connsiteX9" fmla="*/ 181695 w 2044629"/>
                    <a:gd name="connsiteY9" fmla="*/ 93391 h 1840160"/>
                    <a:gd name="connsiteX0" fmla="*/ 181695 w 2044629"/>
                    <a:gd name="connsiteY0" fmla="*/ 93391 h 1840160"/>
                    <a:gd name="connsiteX1" fmla="*/ 405600 w 2044629"/>
                    <a:gd name="connsiteY1" fmla="*/ 3508 h 1840160"/>
                    <a:gd name="connsiteX2" fmla="*/ 565313 w 2044629"/>
                    <a:gd name="connsiteY2" fmla="*/ 142475 h 1840160"/>
                    <a:gd name="connsiteX3" fmla="*/ 766581 w 2044629"/>
                    <a:gd name="connsiteY3" fmla="*/ 990885 h 1840160"/>
                    <a:gd name="connsiteX4" fmla="*/ 1123716 w 2044629"/>
                    <a:gd name="connsiteY4" fmla="*/ 1110646 h 1840160"/>
                    <a:gd name="connsiteX5" fmla="*/ 1858890 w 2044629"/>
                    <a:gd name="connsiteY5" fmla="*/ 913657 h 1840160"/>
                    <a:gd name="connsiteX6" fmla="*/ 2044629 w 2044629"/>
                    <a:gd name="connsiteY6" fmla="*/ 1606844 h 1840160"/>
                    <a:gd name="connsiteX7" fmla="*/ 1309455 w 2044629"/>
                    <a:gd name="connsiteY7" fmla="*/ 1803834 h 1840160"/>
                    <a:gd name="connsiteX8" fmla="*/ 13199 w 2044629"/>
                    <a:gd name="connsiteY8" fmla="*/ 1055440 h 1840160"/>
                    <a:gd name="connsiteX9" fmla="*/ 181695 w 2044629"/>
                    <a:gd name="connsiteY9" fmla="*/ 93391 h 1840160"/>
                    <a:gd name="connsiteX0" fmla="*/ 182870 w 2045804"/>
                    <a:gd name="connsiteY0" fmla="*/ 159250 h 1906019"/>
                    <a:gd name="connsiteX1" fmla="*/ 423890 w 2045804"/>
                    <a:gd name="connsiteY1" fmla="*/ 9874 h 1906019"/>
                    <a:gd name="connsiteX2" fmla="*/ 566488 w 2045804"/>
                    <a:gd name="connsiteY2" fmla="*/ 208334 h 1906019"/>
                    <a:gd name="connsiteX3" fmla="*/ 767756 w 2045804"/>
                    <a:gd name="connsiteY3" fmla="*/ 1056744 h 1906019"/>
                    <a:gd name="connsiteX4" fmla="*/ 1124891 w 2045804"/>
                    <a:gd name="connsiteY4" fmla="*/ 1176505 h 1906019"/>
                    <a:gd name="connsiteX5" fmla="*/ 1860065 w 2045804"/>
                    <a:gd name="connsiteY5" fmla="*/ 979516 h 1906019"/>
                    <a:gd name="connsiteX6" fmla="*/ 2045804 w 2045804"/>
                    <a:gd name="connsiteY6" fmla="*/ 1672703 h 1906019"/>
                    <a:gd name="connsiteX7" fmla="*/ 1310630 w 2045804"/>
                    <a:gd name="connsiteY7" fmla="*/ 1869693 h 1906019"/>
                    <a:gd name="connsiteX8" fmla="*/ 14374 w 2045804"/>
                    <a:gd name="connsiteY8" fmla="*/ 1121299 h 1906019"/>
                    <a:gd name="connsiteX9" fmla="*/ 182870 w 2045804"/>
                    <a:gd name="connsiteY9" fmla="*/ 159250 h 1906019"/>
                    <a:gd name="connsiteX0" fmla="*/ 182870 w 2045804"/>
                    <a:gd name="connsiteY0" fmla="*/ 157295 h 1904064"/>
                    <a:gd name="connsiteX1" fmla="*/ 423890 w 2045804"/>
                    <a:gd name="connsiteY1" fmla="*/ 7919 h 1904064"/>
                    <a:gd name="connsiteX2" fmla="*/ 566488 w 2045804"/>
                    <a:gd name="connsiteY2" fmla="*/ 206379 h 1904064"/>
                    <a:gd name="connsiteX3" fmla="*/ 767756 w 2045804"/>
                    <a:gd name="connsiteY3" fmla="*/ 1054789 h 1904064"/>
                    <a:gd name="connsiteX4" fmla="*/ 1124891 w 2045804"/>
                    <a:gd name="connsiteY4" fmla="*/ 1174550 h 1904064"/>
                    <a:gd name="connsiteX5" fmla="*/ 1860065 w 2045804"/>
                    <a:gd name="connsiteY5" fmla="*/ 977561 h 1904064"/>
                    <a:gd name="connsiteX6" fmla="*/ 2045804 w 2045804"/>
                    <a:gd name="connsiteY6" fmla="*/ 1670748 h 1904064"/>
                    <a:gd name="connsiteX7" fmla="*/ 1310630 w 2045804"/>
                    <a:gd name="connsiteY7" fmla="*/ 1867738 h 1904064"/>
                    <a:gd name="connsiteX8" fmla="*/ 14374 w 2045804"/>
                    <a:gd name="connsiteY8" fmla="*/ 1119344 h 1904064"/>
                    <a:gd name="connsiteX9" fmla="*/ 182870 w 2045804"/>
                    <a:gd name="connsiteY9" fmla="*/ 157295 h 1904064"/>
                    <a:gd name="connsiteX0" fmla="*/ 182870 w 2045804"/>
                    <a:gd name="connsiteY0" fmla="*/ 157295 h 1904064"/>
                    <a:gd name="connsiteX1" fmla="*/ 423890 w 2045804"/>
                    <a:gd name="connsiteY1" fmla="*/ 7919 h 1904064"/>
                    <a:gd name="connsiteX2" fmla="*/ 566488 w 2045804"/>
                    <a:gd name="connsiteY2" fmla="*/ 206379 h 1904064"/>
                    <a:gd name="connsiteX3" fmla="*/ 767756 w 2045804"/>
                    <a:gd name="connsiteY3" fmla="*/ 1054789 h 1904064"/>
                    <a:gd name="connsiteX4" fmla="*/ 1124891 w 2045804"/>
                    <a:gd name="connsiteY4" fmla="*/ 1174550 h 1904064"/>
                    <a:gd name="connsiteX5" fmla="*/ 1860065 w 2045804"/>
                    <a:gd name="connsiteY5" fmla="*/ 977561 h 1904064"/>
                    <a:gd name="connsiteX6" fmla="*/ 2045804 w 2045804"/>
                    <a:gd name="connsiteY6" fmla="*/ 1670748 h 1904064"/>
                    <a:gd name="connsiteX7" fmla="*/ 1310630 w 2045804"/>
                    <a:gd name="connsiteY7" fmla="*/ 1867738 h 1904064"/>
                    <a:gd name="connsiteX8" fmla="*/ 14374 w 2045804"/>
                    <a:gd name="connsiteY8" fmla="*/ 1119344 h 1904064"/>
                    <a:gd name="connsiteX9" fmla="*/ 182870 w 2045804"/>
                    <a:gd name="connsiteY9" fmla="*/ 157295 h 1904064"/>
                    <a:gd name="connsiteX0" fmla="*/ 182832 w 2045766"/>
                    <a:gd name="connsiteY0" fmla="*/ 199095 h 1945864"/>
                    <a:gd name="connsiteX1" fmla="*/ 420157 w 2045766"/>
                    <a:gd name="connsiteY1" fmla="*/ 2970 h 1945864"/>
                    <a:gd name="connsiteX2" fmla="*/ 566450 w 2045766"/>
                    <a:gd name="connsiteY2" fmla="*/ 248179 h 1945864"/>
                    <a:gd name="connsiteX3" fmla="*/ 767718 w 2045766"/>
                    <a:gd name="connsiteY3" fmla="*/ 1096589 h 1945864"/>
                    <a:gd name="connsiteX4" fmla="*/ 1124853 w 2045766"/>
                    <a:gd name="connsiteY4" fmla="*/ 1216350 h 1945864"/>
                    <a:gd name="connsiteX5" fmla="*/ 1860027 w 2045766"/>
                    <a:gd name="connsiteY5" fmla="*/ 1019361 h 1945864"/>
                    <a:gd name="connsiteX6" fmla="*/ 2045766 w 2045766"/>
                    <a:gd name="connsiteY6" fmla="*/ 1712548 h 1945864"/>
                    <a:gd name="connsiteX7" fmla="*/ 1310592 w 2045766"/>
                    <a:gd name="connsiteY7" fmla="*/ 1909538 h 1945864"/>
                    <a:gd name="connsiteX8" fmla="*/ 14336 w 2045766"/>
                    <a:gd name="connsiteY8" fmla="*/ 1161144 h 1945864"/>
                    <a:gd name="connsiteX9" fmla="*/ 182832 w 2045766"/>
                    <a:gd name="connsiteY9" fmla="*/ 199095 h 1945864"/>
                    <a:gd name="connsiteX0" fmla="*/ 182832 w 2045766"/>
                    <a:gd name="connsiteY0" fmla="*/ 199022 h 1945791"/>
                    <a:gd name="connsiteX1" fmla="*/ 420157 w 2045766"/>
                    <a:gd name="connsiteY1" fmla="*/ 2897 h 1945791"/>
                    <a:gd name="connsiteX2" fmla="*/ 566450 w 2045766"/>
                    <a:gd name="connsiteY2" fmla="*/ 248106 h 1945791"/>
                    <a:gd name="connsiteX3" fmla="*/ 767718 w 2045766"/>
                    <a:gd name="connsiteY3" fmla="*/ 1096516 h 1945791"/>
                    <a:gd name="connsiteX4" fmla="*/ 1124853 w 2045766"/>
                    <a:gd name="connsiteY4" fmla="*/ 1216277 h 1945791"/>
                    <a:gd name="connsiteX5" fmla="*/ 1860027 w 2045766"/>
                    <a:gd name="connsiteY5" fmla="*/ 1019288 h 1945791"/>
                    <a:gd name="connsiteX6" fmla="*/ 2045766 w 2045766"/>
                    <a:gd name="connsiteY6" fmla="*/ 1712475 h 1945791"/>
                    <a:gd name="connsiteX7" fmla="*/ 1310592 w 2045766"/>
                    <a:gd name="connsiteY7" fmla="*/ 1909465 h 1945791"/>
                    <a:gd name="connsiteX8" fmla="*/ 14336 w 2045766"/>
                    <a:gd name="connsiteY8" fmla="*/ 1161071 h 1945791"/>
                    <a:gd name="connsiteX9" fmla="*/ 182832 w 2045766"/>
                    <a:gd name="connsiteY9" fmla="*/ 199022 h 1945791"/>
                    <a:gd name="connsiteX0" fmla="*/ 182832 w 2045766"/>
                    <a:gd name="connsiteY0" fmla="*/ 199022 h 1945791"/>
                    <a:gd name="connsiteX1" fmla="*/ 420157 w 2045766"/>
                    <a:gd name="connsiteY1" fmla="*/ 2897 h 1945791"/>
                    <a:gd name="connsiteX2" fmla="*/ 566450 w 2045766"/>
                    <a:gd name="connsiteY2" fmla="*/ 248106 h 1945791"/>
                    <a:gd name="connsiteX3" fmla="*/ 767718 w 2045766"/>
                    <a:gd name="connsiteY3" fmla="*/ 1096516 h 1945791"/>
                    <a:gd name="connsiteX4" fmla="*/ 1124853 w 2045766"/>
                    <a:gd name="connsiteY4" fmla="*/ 1216277 h 1945791"/>
                    <a:gd name="connsiteX5" fmla="*/ 1860027 w 2045766"/>
                    <a:gd name="connsiteY5" fmla="*/ 1019288 h 1945791"/>
                    <a:gd name="connsiteX6" fmla="*/ 2045766 w 2045766"/>
                    <a:gd name="connsiteY6" fmla="*/ 1712475 h 1945791"/>
                    <a:gd name="connsiteX7" fmla="*/ 1310592 w 2045766"/>
                    <a:gd name="connsiteY7" fmla="*/ 1909465 h 1945791"/>
                    <a:gd name="connsiteX8" fmla="*/ 14336 w 2045766"/>
                    <a:gd name="connsiteY8" fmla="*/ 1161071 h 1945791"/>
                    <a:gd name="connsiteX9" fmla="*/ 182832 w 2045766"/>
                    <a:gd name="connsiteY9" fmla="*/ 199022 h 1945791"/>
                    <a:gd name="connsiteX0" fmla="*/ 182832 w 2045766"/>
                    <a:gd name="connsiteY0" fmla="*/ 199794 h 1946563"/>
                    <a:gd name="connsiteX1" fmla="*/ 420157 w 2045766"/>
                    <a:gd name="connsiteY1" fmla="*/ 3669 h 1946563"/>
                    <a:gd name="connsiteX2" fmla="*/ 566450 w 2045766"/>
                    <a:gd name="connsiteY2" fmla="*/ 248878 h 1946563"/>
                    <a:gd name="connsiteX3" fmla="*/ 767718 w 2045766"/>
                    <a:gd name="connsiteY3" fmla="*/ 1097288 h 1946563"/>
                    <a:gd name="connsiteX4" fmla="*/ 1124853 w 2045766"/>
                    <a:gd name="connsiteY4" fmla="*/ 1217049 h 1946563"/>
                    <a:gd name="connsiteX5" fmla="*/ 1860027 w 2045766"/>
                    <a:gd name="connsiteY5" fmla="*/ 1020060 h 1946563"/>
                    <a:gd name="connsiteX6" fmla="*/ 2045766 w 2045766"/>
                    <a:gd name="connsiteY6" fmla="*/ 1713247 h 1946563"/>
                    <a:gd name="connsiteX7" fmla="*/ 1310592 w 2045766"/>
                    <a:gd name="connsiteY7" fmla="*/ 1910237 h 1946563"/>
                    <a:gd name="connsiteX8" fmla="*/ 14336 w 2045766"/>
                    <a:gd name="connsiteY8" fmla="*/ 1161843 h 1946563"/>
                    <a:gd name="connsiteX9" fmla="*/ 182832 w 2045766"/>
                    <a:gd name="connsiteY9" fmla="*/ 199794 h 1946563"/>
                    <a:gd name="connsiteX0" fmla="*/ 182832 w 2045766"/>
                    <a:gd name="connsiteY0" fmla="*/ 202701 h 1949470"/>
                    <a:gd name="connsiteX1" fmla="*/ 426718 w 2045766"/>
                    <a:gd name="connsiteY1" fmla="*/ 3409 h 1949470"/>
                    <a:gd name="connsiteX2" fmla="*/ 566450 w 2045766"/>
                    <a:gd name="connsiteY2" fmla="*/ 251785 h 1949470"/>
                    <a:gd name="connsiteX3" fmla="*/ 767718 w 2045766"/>
                    <a:gd name="connsiteY3" fmla="*/ 1100195 h 1949470"/>
                    <a:gd name="connsiteX4" fmla="*/ 1124853 w 2045766"/>
                    <a:gd name="connsiteY4" fmla="*/ 1219956 h 1949470"/>
                    <a:gd name="connsiteX5" fmla="*/ 1860027 w 2045766"/>
                    <a:gd name="connsiteY5" fmla="*/ 1022967 h 1949470"/>
                    <a:gd name="connsiteX6" fmla="*/ 2045766 w 2045766"/>
                    <a:gd name="connsiteY6" fmla="*/ 1716154 h 1949470"/>
                    <a:gd name="connsiteX7" fmla="*/ 1310592 w 2045766"/>
                    <a:gd name="connsiteY7" fmla="*/ 1913144 h 1949470"/>
                    <a:gd name="connsiteX8" fmla="*/ 14336 w 2045766"/>
                    <a:gd name="connsiteY8" fmla="*/ 1164750 h 1949470"/>
                    <a:gd name="connsiteX9" fmla="*/ 182832 w 2045766"/>
                    <a:gd name="connsiteY9" fmla="*/ 202701 h 1949470"/>
                    <a:gd name="connsiteX0" fmla="*/ 182832 w 2045766"/>
                    <a:gd name="connsiteY0" fmla="*/ 202701 h 1949470"/>
                    <a:gd name="connsiteX1" fmla="*/ 426718 w 2045766"/>
                    <a:gd name="connsiteY1" fmla="*/ 3409 h 1949470"/>
                    <a:gd name="connsiteX2" fmla="*/ 566450 w 2045766"/>
                    <a:gd name="connsiteY2" fmla="*/ 251785 h 1949470"/>
                    <a:gd name="connsiteX3" fmla="*/ 767718 w 2045766"/>
                    <a:gd name="connsiteY3" fmla="*/ 1100195 h 1949470"/>
                    <a:gd name="connsiteX4" fmla="*/ 1124853 w 2045766"/>
                    <a:gd name="connsiteY4" fmla="*/ 1219956 h 1949470"/>
                    <a:gd name="connsiteX5" fmla="*/ 1860027 w 2045766"/>
                    <a:gd name="connsiteY5" fmla="*/ 1022967 h 1949470"/>
                    <a:gd name="connsiteX6" fmla="*/ 2045766 w 2045766"/>
                    <a:gd name="connsiteY6" fmla="*/ 1716154 h 1949470"/>
                    <a:gd name="connsiteX7" fmla="*/ 1310592 w 2045766"/>
                    <a:gd name="connsiteY7" fmla="*/ 1913144 h 1949470"/>
                    <a:gd name="connsiteX8" fmla="*/ 14336 w 2045766"/>
                    <a:gd name="connsiteY8" fmla="*/ 1164750 h 1949470"/>
                    <a:gd name="connsiteX9" fmla="*/ 182832 w 2045766"/>
                    <a:gd name="connsiteY9" fmla="*/ 202701 h 1949470"/>
                    <a:gd name="connsiteX0" fmla="*/ 182832 w 2045766"/>
                    <a:gd name="connsiteY0" fmla="*/ 220877 h 1967646"/>
                    <a:gd name="connsiteX1" fmla="*/ 522552 w 2045766"/>
                    <a:gd name="connsiteY1" fmla="*/ 2280 h 1967646"/>
                    <a:gd name="connsiteX2" fmla="*/ 566450 w 2045766"/>
                    <a:gd name="connsiteY2" fmla="*/ 269961 h 1967646"/>
                    <a:gd name="connsiteX3" fmla="*/ 767718 w 2045766"/>
                    <a:gd name="connsiteY3" fmla="*/ 1118371 h 1967646"/>
                    <a:gd name="connsiteX4" fmla="*/ 1124853 w 2045766"/>
                    <a:gd name="connsiteY4" fmla="*/ 1238132 h 1967646"/>
                    <a:gd name="connsiteX5" fmla="*/ 1860027 w 2045766"/>
                    <a:gd name="connsiteY5" fmla="*/ 1041143 h 1967646"/>
                    <a:gd name="connsiteX6" fmla="*/ 2045766 w 2045766"/>
                    <a:gd name="connsiteY6" fmla="*/ 1734330 h 1967646"/>
                    <a:gd name="connsiteX7" fmla="*/ 1310592 w 2045766"/>
                    <a:gd name="connsiteY7" fmla="*/ 1931320 h 1967646"/>
                    <a:gd name="connsiteX8" fmla="*/ 14336 w 2045766"/>
                    <a:gd name="connsiteY8" fmla="*/ 1182926 h 1967646"/>
                    <a:gd name="connsiteX9" fmla="*/ 182832 w 2045766"/>
                    <a:gd name="connsiteY9" fmla="*/ 220877 h 1967646"/>
                    <a:gd name="connsiteX0" fmla="*/ 182832 w 2045766"/>
                    <a:gd name="connsiteY0" fmla="*/ 222461 h 1969230"/>
                    <a:gd name="connsiteX1" fmla="*/ 522552 w 2045766"/>
                    <a:gd name="connsiteY1" fmla="*/ 3864 h 1969230"/>
                    <a:gd name="connsiteX2" fmla="*/ 566450 w 2045766"/>
                    <a:gd name="connsiteY2" fmla="*/ 271545 h 1969230"/>
                    <a:gd name="connsiteX3" fmla="*/ 767718 w 2045766"/>
                    <a:gd name="connsiteY3" fmla="*/ 1119955 h 1969230"/>
                    <a:gd name="connsiteX4" fmla="*/ 1124853 w 2045766"/>
                    <a:gd name="connsiteY4" fmla="*/ 1239716 h 1969230"/>
                    <a:gd name="connsiteX5" fmla="*/ 1860027 w 2045766"/>
                    <a:gd name="connsiteY5" fmla="*/ 1042727 h 1969230"/>
                    <a:gd name="connsiteX6" fmla="*/ 2045766 w 2045766"/>
                    <a:gd name="connsiteY6" fmla="*/ 1735914 h 1969230"/>
                    <a:gd name="connsiteX7" fmla="*/ 1310592 w 2045766"/>
                    <a:gd name="connsiteY7" fmla="*/ 1932904 h 1969230"/>
                    <a:gd name="connsiteX8" fmla="*/ 14336 w 2045766"/>
                    <a:gd name="connsiteY8" fmla="*/ 1184510 h 1969230"/>
                    <a:gd name="connsiteX9" fmla="*/ 182832 w 2045766"/>
                    <a:gd name="connsiteY9" fmla="*/ 222461 h 1969230"/>
                    <a:gd name="connsiteX0" fmla="*/ 182832 w 2045766"/>
                    <a:gd name="connsiteY0" fmla="*/ 181019 h 1927788"/>
                    <a:gd name="connsiteX1" fmla="*/ 431773 w 2045766"/>
                    <a:gd name="connsiteY1" fmla="*/ 8946 h 1927788"/>
                    <a:gd name="connsiteX2" fmla="*/ 566450 w 2045766"/>
                    <a:gd name="connsiteY2" fmla="*/ 230103 h 1927788"/>
                    <a:gd name="connsiteX3" fmla="*/ 767718 w 2045766"/>
                    <a:gd name="connsiteY3" fmla="*/ 1078513 h 1927788"/>
                    <a:gd name="connsiteX4" fmla="*/ 1124853 w 2045766"/>
                    <a:gd name="connsiteY4" fmla="*/ 1198274 h 1927788"/>
                    <a:gd name="connsiteX5" fmla="*/ 1860027 w 2045766"/>
                    <a:gd name="connsiteY5" fmla="*/ 1001285 h 1927788"/>
                    <a:gd name="connsiteX6" fmla="*/ 2045766 w 2045766"/>
                    <a:gd name="connsiteY6" fmla="*/ 1694472 h 1927788"/>
                    <a:gd name="connsiteX7" fmla="*/ 1310592 w 2045766"/>
                    <a:gd name="connsiteY7" fmla="*/ 1891462 h 1927788"/>
                    <a:gd name="connsiteX8" fmla="*/ 14336 w 2045766"/>
                    <a:gd name="connsiteY8" fmla="*/ 1143068 h 1927788"/>
                    <a:gd name="connsiteX9" fmla="*/ 182832 w 2045766"/>
                    <a:gd name="connsiteY9" fmla="*/ 181019 h 1927788"/>
                    <a:gd name="connsiteX0" fmla="*/ 182832 w 2045766"/>
                    <a:gd name="connsiteY0" fmla="*/ 181019 h 1927788"/>
                    <a:gd name="connsiteX1" fmla="*/ 431773 w 2045766"/>
                    <a:gd name="connsiteY1" fmla="*/ 8946 h 1927788"/>
                    <a:gd name="connsiteX2" fmla="*/ 566450 w 2045766"/>
                    <a:gd name="connsiteY2" fmla="*/ 230103 h 1927788"/>
                    <a:gd name="connsiteX3" fmla="*/ 767718 w 2045766"/>
                    <a:gd name="connsiteY3" fmla="*/ 1078513 h 1927788"/>
                    <a:gd name="connsiteX4" fmla="*/ 1124853 w 2045766"/>
                    <a:gd name="connsiteY4" fmla="*/ 1198274 h 1927788"/>
                    <a:gd name="connsiteX5" fmla="*/ 1860027 w 2045766"/>
                    <a:gd name="connsiteY5" fmla="*/ 1001285 h 1927788"/>
                    <a:gd name="connsiteX6" fmla="*/ 2045766 w 2045766"/>
                    <a:gd name="connsiteY6" fmla="*/ 1694472 h 1927788"/>
                    <a:gd name="connsiteX7" fmla="*/ 1310592 w 2045766"/>
                    <a:gd name="connsiteY7" fmla="*/ 1891462 h 1927788"/>
                    <a:gd name="connsiteX8" fmla="*/ 14336 w 2045766"/>
                    <a:gd name="connsiteY8" fmla="*/ 1143068 h 1927788"/>
                    <a:gd name="connsiteX9" fmla="*/ 182832 w 2045766"/>
                    <a:gd name="connsiteY9" fmla="*/ 181019 h 1927788"/>
                    <a:gd name="connsiteX0" fmla="*/ 182832 w 2045766"/>
                    <a:gd name="connsiteY0" fmla="*/ 181019 h 1927788"/>
                    <a:gd name="connsiteX1" fmla="*/ 431773 w 2045766"/>
                    <a:gd name="connsiteY1" fmla="*/ 8946 h 1927788"/>
                    <a:gd name="connsiteX2" fmla="*/ 566450 w 2045766"/>
                    <a:gd name="connsiteY2" fmla="*/ 230103 h 1927788"/>
                    <a:gd name="connsiteX3" fmla="*/ 767718 w 2045766"/>
                    <a:gd name="connsiteY3" fmla="*/ 1078513 h 1927788"/>
                    <a:gd name="connsiteX4" fmla="*/ 1124853 w 2045766"/>
                    <a:gd name="connsiteY4" fmla="*/ 1198274 h 1927788"/>
                    <a:gd name="connsiteX5" fmla="*/ 1860027 w 2045766"/>
                    <a:gd name="connsiteY5" fmla="*/ 1001285 h 1927788"/>
                    <a:gd name="connsiteX6" fmla="*/ 2045766 w 2045766"/>
                    <a:gd name="connsiteY6" fmla="*/ 1694472 h 1927788"/>
                    <a:gd name="connsiteX7" fmla="*/ 1310592 w 2045766"/>
                    <a:gd name="connsiteY7" fmla="*/ 1891462 h 1927788"/>
                    <a:gd name="connsiteX8" fmla="*/ 14336 w 2045766"/>
                    <a:gd name="connsiteY8" fmla="*/ 1143068 h 1927788"/>
                    <a:gd name="connsiteX9" fmla="*/ 182832 w 2045766"/>
                    <a:gd name="connsiteY9" fmla="*/ 181019 h 19277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045766" h="1927788">
                      <a:moveTo>
                        <a:pt x="182832" y="181019"/>
                      </a:moveTo>
                      <a:cubicBezTo>
                        <a:pt x="228904" y="-23169"/>
                        <a:pt x="322741" y="-7746"/>
                        <a:pt x="431773" y="8946"/>
                      </a:cubicBezTo>
                      <a:cubicBezTo>
                        <a:pt x="540805" y="25638"/>
                        <a:pt x="564961" y="50243"/>
                        <a:pt x="566450" y="230103"/>
                      </a:cubicBezTo>
                      <a:cubicBezTo>
                        <a:pt x="567939" y="409963"/>
                        <a:pt x="666524" y="965910"/>
                        <a:pt x="767718" y="1078513"/>
                      </a:cubicBezTo>
                      <a:cubicBezTo>
                        <a:pt x="849337" y="1183257"/>
                        <a:pt x="988519" y="1234804"/>
                        <a:pt x="1124853" y="1198274"/>
                      </a:cubicBezTo>
                      <a:lnTo>
                        <a:pt x="1860027" y="1001285"/>
                      </a:lnTo>
                      <a:lnTo>
                        <a:pt x="2045766" y="1694472"/>
                      </a:lnTo>
                      <a:lnTo>
                        <a:pt x="1310592" y="1891462"/>
                      </a:lnTo>
                      <a:cubicBezTo>
                        <a:pt x="745978" y="2042750"/>
                        <a:pt x="165624" y="1707682"/>
                        <a:pt x="14336" y="1143068"/>
                      </a:cubicBezTo>
                      <a:cubicBezTo>
                        <a:pt x="-49226" y="881584"/>
                        <a:pt x="115195" y="374048"/>
                        <a:pt x="182832" y="181019"/>
                      </a:cubicBezTo>
                      <a:close/>
                    </a:path>
                  </a:pathLst>
                </a:custGeom>
                <a:solidFill>
                  <a:srgbClr val="808080">
                    <a:lumMod val="75000"/>
                  </a:srgbClr>
                </a:solidFill>
                <a:ln w="38100" cap="rnd" cmpd="sng" algn="ctr">
                  <a:solidFill>
                    <a:sysClr val="windowText" lastClr="000000"/>
                  </a:solidFill>
                  <a:prstDash val="solid"/>
                  <a:rou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197" name="フリーフォーム: 図形 1196">
                  <a:extLst>
                    <a:ext uri="{FF2B5EF4-FFF2-40B4-BE49-F238E27FC236}">
                      <a16:creationId xmlns:a16="http://schemas.microsoft.com/office/drawing/2014/main" id="{E8C55999-950C-5163-D215-CECD736AC6B8}"/>
                    </a:ext>
                  </a:extLst>
                </p:cNvPr>
                <p:cNvSpPr/>
                <p:nvPr/>
              </p:nvSpPr>
              <p:spPr>
                <a:xfrm rot="1800000">
                  <a:off x="5040532" y="1588390"/>
                  <a:ext cx="262680" cy="219464"/>
                </a:xfrm>
                <a:custGeom>
                  <a:avLst/>
                  <a:gdLst>
                    <a:gd name="connsiteX0" fmla="*/ 225532 w 262680"/>
                    <a:gd name="connsiteY0" fmla="*/ 25624 h 219464"/>
                    <a:gd name="connsiteX1" fmla="*/ 242642 w 262680"/>
                    <a:gd name="connsiteY1" fmla="*/ 21987 h 219464"/>
                    <a:gd name="connsiteX2" fmla="*/ 243988 w 262680"/>
                    <a:gd name="connsiteY2" fmla="*/ 22237 h 219464"/>
                    <a:gd name="connsiteX3" fmla="*/ 262293 w 262680"/>
                    <a:gd name="connsiteY3" fmla="*/ 48875 h 219464"/>
                    <a:gd name="connsiteX4" fmla="*/ 258100 w 262680"/>
                    <a:gd name="connsiteY4" fmla="*/ 71494 h 219464"/>
                    <a:gd name="connsiteX5" fmla="*/ 231462 w 262680"/>
                    <a:gd name="connsiteY5" fmla="*/ 89800 h 219464"/>
                    <a:gd name="connsiteX6" fmla="*/ 230116 w 262680"/>
                    <a:gd name="connsiteY6" fmla="*/ 89551 h 219464"/>
                    <a:gd name="connsiteX7" fmla="*/ 211811 w 262680"/>
                    <a:gd name="connsiteY7" fmla="*/ 62913 h 219464"/>
                    <a:gd name="connsiteX8" fmla="*/ 216004 w 262680"/>
                    <a:gd name="connsiteY8" fmla="*/ 40293 h 219464"/>
                    <a:gd name="connsiteX9" fmla="*/ 225532 w 262680"/>
                    <a:gd name="connsiteY9" fmla="*/ 25624 h 219464"/>
                    <a:gd name="connsiteX10" fmla="*/ 46740 w 262680"/>
                    <a:gd name="connsiteY10" fmla="*/ 102620 h 219464"/>
                    <a:gd name="connsiteX11" fmla="*/ 69696 w 262680"/>
                    <a:gd name="connsiteY11" fmla="*/ 97986 h 219464"/>
                    <a:gd name="connsiteX12" fmla="*/ 157948 w 262680"/>
                    <a:gd name="connsiteY12" fmla="*/ 97986 h 219464"/>
                    <a:gd name="connsiteX13" fmla="*/ 216923 w 262680"/>
                    <a:gd name="connsiteY13" fmla="*/ 156961 h 219464"/>
                    <a:gd name="connsiteX14" fmla="*/ 216923 w 262680"/>
                    <a:gd name="connsiteY14" fmla="*/ 160489 h 219464"/>
                    <a:gd name="connsiteX15" fmla="*/ 157948 w 262680"/>
                    <a:gd name="connsiteY15" fmla="*/ 219464 h 219464"/>
                    <a:gd name="connsiteX16" fmla="*/ 69696 w 262680"/>
                    <a:gd name="connsiteY16" fmla="*/ 219464 h 219464"/>
                    <a:gd name="connsiteX17" fmla="*/ 10721 w 262680"/>
                    <a:gd name="connsiteY17" fmla="*/ 160489 h 219464"/>
                    <a:gd name="connsiteX18" fmla="*/ 10721 w 262680"/>
                    <a:gd name="connsiteY18" fmla="*/ 156961 h 219464"/>
                    <a:gd name="connsiteX19" fmla="*/ 46740 w 262680"/>
                    <a:gd name="connsiteY19" fmla="*/ 102620 h 219464"/>
                    <a:gd name="connsiteX20" fmla="*/ 151899 w 262680"/>
                    <a:gd name="connsiteY20" fmla="*/ 9926 h 219464"/>
                    <a:gd name="connsiteX21" fmla="*/ 168060 w 262680"/>
                    <a:gd name="connsiteY21" fmla="*/ 3232 h 219464"/>
                    <a:gd name="connsiteX22" fmla="*/ 169427 w 262680"/>
                    <a:gd name="connsiteY22" fmla="*/ 3232 h 219464"/>
                    <a:gd name="connsiteX23" fmla="*/ 192282 w 262680"/>
                    <a:gd name="connsiteY23" fmla="*/ 26087 h 219464"/>
                    <a:gd name="connsiteX24" fmla="*/ 192282 w 262680"/>
                    <a:gd name="connsiteY24" fmla="*/ 49092 h 219464"/>
                    <a:gd name="connsiteX25" fmla="*/ 169427 w 262680"/>
                    <a:gd name="connsiteY25" fmla="*/ 71947 h 219464"/>
                    <a:gd name="connsiteX26" fmla="*/ 168060 w 262680"/>
                    <a:gd name="connsiteY26" fmla="*/ 71947 h 219464"/>
                    <a:gd name="connsiteX27" fmla="*/ 145205 w 262680"/>
                    <a:gd name="connsiteY27" fmla="*/ 49092 h 219464"/>
                    <a:gd name="connsiteX28" fmla="*/ 145205 w 262680"/>
                    <a:gd name="connsiteY28" fmla="*/ 26087 h 219464"/>
                    <a:gd name="connsiteX29" fmla="*/ 151899 w 262680"/>
                    <a:gd name="connsiteY29" fmla="*/ 9926 h 219464"/>
                    <a:gd name="connsiteX30" fmla="*/ 81291 w 262680"/>
                    <a:gd name="connsiteY30" fmla="*/ 6694 h 219464"/>
                    <a:gd name="connsiteX31" fmla="*/ 97452 w 262680"/>
                    <a:gd name="connsiteY31" fmla="*/ 0 h 219464"/>
                    <a:gd name="connsiteX32" fmla="*/ 98820 w 262680"/>
                    <a:gd name="connsiteY32" fmla="*/ 0 h 219464"/>
                    <a:gd name="connsiteX33" fmla="*/ 121675 w 262680"/>
                    <a:gd name="connsiteY33" fmla="*/ 22855 h 219464"/>
                    <a:gd name="connsiteX34" fmla="*/ 121675 w 262680"/>
                    <a:gd name="connsiteY34" fmla="*/ 45860 h 219464"/>
                    <a:gd name="connsiteX35" fmla="*/ 98820 w 262680"/>
                    <a:gd name="connsiteY35" fmla="*/ 68715 h 219464"/>
                    <a:gd name="connsiteX36" fmla="*/ 97452 w 262680"/>
                    <a:gd name="connsiteY36" fmla="*/ 68715 h 219464"/>
                    <a:gd name="connsiteX37" fmla="*/ 74597 w 262680"/>
                    <a:gd name="connsiteY37" fmla="*/ 45860 h 219464"/>
                    <a:gd name="connsiteX38" fmla="*/ 74597 w 262680"/>
                    <a:gd name="connsiteY38" fmla="*/ 22855 h 219464"/>
                    <a:gd name="connsiteX39" fmla="*/ 81291 w 262680"/>
                    <a:gd name="connsiteY39" fmla="*/ 6694 h 219464"/>
                    <a:gd name="connsiteX40" fmla="*/ 19478 w 262680"/>
                    <a:gd name="connsiteY40" fmla="*/ 12325 h 219464"/>
                    <a:gd name="connsiteX41" fmla="*/ 20831 w 262680"/>
                    <a:gd name="connsiteY41" fmla="*/ 12123 h 219464"/>
                    <a:gd name="connsiteX42" fmla="*/ 46814 w 262680"/>
                    <a:gd name="connsiteY42" fmla="*/ 31347 h 219464"/>
                    <a:gd name="connsiteX43" fmla="*/ 50216 w 262680"/>
                    <a:gd name="connsiteY43" fmla="*/ 54099 h 219464"/>
                    <a:gd name="connsiteX44" fmla="*/ 30992 w 262680"/>
                    <a:gd name="connsiteY44" fmla="*/ 80083 h 219464"/>
                    <a:gd name="connsiteX45" fmla="*/ 29639 w 262680"/>
                    <a:gd name="connsiteY45" fmla="*/ 80285 h 219464"/>
                    <a:gd name="connsiteX46" fmla="*/ 3656 w 262680"/>
                    <a:gd name="connsiteY46" fmla="*/ 61061 h 219464"/>
                    <a:gd name="connsiteX47" fmla="*/ 254 w 262680"/>
                    <a:gd name="connsiteY47" fmla="*/ 38309 h 219464"/>
                    <a:gd name="connsiteX48" fmla="*/ 19478 w 262680"/>
                    <a:gd name="connsiteY48" fmla="*/ 12325 h 2194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</a:cxnLst>
                  <a:rect l="l" t="t" r="r" b="b"/>
                  <a:pathLst>
                    <a:path w="262680" h="219464">
                      <a:moveTo>
                        <a:pt x="225532" y="25624"/>
                      </a:moveTo>
                      <a:cubicBezTo>
                        <a:pt x="230353" y="22311"/>
                        <a:pt x="236437" y="20837"/>
                        <a:pt x="242642" y="21987"/>
                      </a:cubicBezTo>
                      <a:lnTo>
                        <a:pt x="243988" y="22237"/>
                      </a:lnTo>
                      <a:cubicBezTo>
                        <a:pt x="256398" y="24537"/>
                        <a:pt x="264594" y="36464"/>
                        <a:pt x="262293" y="48875"/>
                      </a:cubicBezTo>
                      <a:lnTo>
                        <a:pt x="258100" y="71494"/>
                      </a:lnTo>
                      <a:cubicBezTo>
                        <a:pt x="255799" y="83905"/>
                        <a:pt x="243872" y="92101"/>
                        <a:pt x="231462" y="89800"/>
                      </a:cubicBezTo>
                      <a:lnTo>
                        <a:pt x="230116" y="89551"/>
                      </a:lnTo>
                      <a:cubicBezTo>
                        <a:pt x="217706" y="87250"/>
                        <a:pt x="209510" y="75323"/>
                        <a:pt x="211811" y="62913"/>
                      </a:cubicBezTo>
                      <a:lnTo>
                        <a:pt x="216004" y="40293"/>
                      </a:lnTo>
                      <a:cubicBezTo>
                        <a:pt x="217154" y="34088"/>
                        <a:pt x="220712" y="28936"/>
                        <a:pt x="225532" y="25624"/>
                      </a:cubicBezTo>
                      <a:close/>
                      <a:moveTo>
                        <a:pt x="46740" y="102620"/>
                      </a:moveTo>
                      <a:cubicBezTo>
                        <a:pt x="53796" y="99636"/>
                        <a:pt x="61553" y="97986"/>
                        <a:pt x="69696" y="97986"/>
                      </a:cubicBezTo>
                      <a:lnTo>
                        <a:pt x="157948" y="97986"/>
                      </a:lnTo>
                      <a:cubicBezTo>
                        <a:pt x="190519" y="97986"/>
                        <a:pt x="216923" y="124390"/>
                        <a:pt x="216923" y="156961"/>
                      </a:cubicBezTo>
                      <a:lnTo>
                        <a:pt x="216923" y="160489"/>
                      </a:lnTo>
                      <a:cubicBezTo>
                        <a:pt x="216923" y="193060"/>
                        <a:pt x="190519" y="219464"/>
                        <a:pt x="157948" y="219464"/>
                      </a:cubicBezTo>
                      <a:lnTo>
                        <a:pt x="69696" y="219464"/>
                      </a:lnTo>
                      <a:cubicBezTo>
                        <a:pt x="37125" y="219464"/>
                        <a:pt x="10721" y="193060"/>
                        <a:pt x="10721" y="160489"/>
                      </a:cubicBezTo>
                      <a:lnTo>
                        <a:pt x="10721" y="156961"/>
                      </a:lnTo>
                      <a:cubicBezTo>
                        <a:pt x="10721" y="132533"/>
                        <a:pt x="25573" y="111573"/>
                        <a:pt x="46740" y="102620"/>
                      </a:cubicBezTo>
                      <a:close/>
                      <a:moveTo>
                        <a:pt x="151899" y="9926"/>
                      </a:moveTo>
                      <a:cubicBezTo>
                        <a:pt x="156035" y="5790"/>
                        <a:pt x="161749" y="3232"/>
                        <a:pt x="168060" y="3232"/>
                      </a:cubicBezTo>
                      <a:lnTo>
                        <a:pt x="169427" y="3232"/>
                      </a:lnTo>
                      <a:cubicBezTo>
                        <a:pt x="182049" y="3232"/>
                        <a:pt x="192282" y="13465"/>
                        <a:pt x="192282" y="26087"/>
                      </a:cubicBezTo>
                      <a:lnTo>
                        <a:pt x="192282" y="49092"/>
                      </a:lnTo>
                      <a:cubicBezTo>
                        <a:pt x="192282" y="61714"/>
                        <a:pt x="182049" y="71947"/>
                        <a:pt x="169427" y="71947"/>
                      </a:cubicBezTo>
                      <a:lnTo>
                        <a:pt x="168060" y="71947"/>
                      </a:lnTo>
                      <a:cubicBezTo>
                        <a:pt x="155438" y="71947"/>
                        <a:pt x="145205" y="61714"/>
                        <a:pt x="145205" y="49092"/>
                      </a:cubicBezTo>
                      <a:lnTo>
                        <a:pt x="145205" y="26087"/>
                      </a:lnTo>
                      <a:cubicBezTo>
                        <a:pt x="145205" y="19776"/>
                        <a:pt x="147763" y="14062"/>
                        <a:pt x="151899" y="9926"/>
                      </a:cubicBezTo>
                      <a:close/>
                      <a:moveTo>
                        <a:pt x="81291" y="6694"/>
                      </a:moveTo>
                      <a:cubicBezTo>
                        <a:pt x="85427" y="2558"/>
                        <a:pt x="91141" y="0"/>
                        <a:pt x="97452" y="0"/>
                      </a:cubicBezTo>
                      <a:lnTo>
                        <a:pt x="98820" y="0"/>
                      </a:lnTo>
                      <a:cubicBezTo>
                        <a:pt x="111442" y="0"/>
                        <a:pt x="121675" y="10233"/>
                        <a:pt x="121675" y="22855"/>
                      </a:cubicBezTo>
                      <a:lnTo>
                        <a:pt x="121675" y="45860"/>
                      </a:lnTo>
                      <a:cubicBezTo>
                        <a:pt x="121675" y="58482"/>
                        <a:pt x="111442" y="68715"/>
                        <a:pt x="98820" y="68715"/>
                      </a:cubicBezTo>
                      <a:lnTo>
                        <a:pt x="97452" y="68715"/>
                      </a:lnTo>
                      <a:cubicBezTo>
                        <a:pt x="84830" y="68715"/>
                        <a:pt x="74597" y="58482"/>
                        <a:pt x="74597" y="45860"/>
                      </a:cubicBezTo>
                      <a:lnTo>
                        <a:pt x="74597" y="22855"/>
                      </a:lnTo>
                      <a:cubicBezTo>
                        <a:pt x="74597" y="16544"/>
                        <a:pt x="77155" y="10830"/>
                        <a:pt x="81291" y="6694"/>
                      </a:cubicBezTo>
                      <a:close/>
                      <a:moveTo>
                        <a:pt x="19478" y="12325"/>
                      </a:moveTo>
                      <a:lnTo>
                        <a:pt x="20831" y="12123"/>
                      </a:lnTo>
                      <a:cubicBezTo>
                        <a:pt x="33314" y="10256"/>
                        <a:pt x="44948" y="18864"/>
                        <a:pt x="46814" y="31347"/>
                      </a:cubicBezTo>
                      <a:lnTo>
                        <a:pt x="50216" y="54099"/>
                      </a:lnTo>
                      <a:cubicBezTo>
                        <a:pt x="52083" y="66582"/>
                        <a:pt x="43475" y="78216"/>
                        <a:pt x="30992" y="80083"/>
                      </a:cubicBezTo>
                      <a:lnTo>
                        <a:pt x="29639" y="80285"/>
                      </a:lnTo>
                      <a:cubicBezTo>
                        <a:pt x="17156" y="82151"/>
                        <a:pt x="5522" y="73544"/>
                        <a:pt x="3656" y="61061"/>
                      </a:cubicBezTo>
                      <a:lnTo>
                        <a:pt x="254" y="38309"/>
                      </a:lnTo>
                      <a:cubicBezTo>
                        <a:pt x="-1612" y="25826"/>
                        <a:pt x="6995" y="14192"/>
                        <a:pt x="19478" y="12325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38100" cap="rnd" cmpd="sng" algn="ctr">
                  <a:noFill/>
                  <a:prstDash val="solid"/>
                  <a:rou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</a:endParaRPr>
                </a:p>
              </p:txBody>
            </p:sp>
          </p:grpSp>
          <p:sp>
            <p:nvSpPr>
              <p:cNvPr id="1178" name="楕円 22">
                <a:extLst>
                  <a:ext uri="{FF2B5EF4-FFF2-40B4-BE49-F238E27FC236}">
                    <a16:creationId xmlns:a16="http://schemas.microsoft.com/office/drawing/2014/main" id="{47F5592B-8CE2-9FC5-249C-6F460BED1CB1}"/>
                  </a:ext>
                </a:extLst>
              </p:cNvPr>
              <p:cNvSpPr/>
              <p:nvPr/>
            </p:nvSpPr>
            <p:spPr>
              <a:xfrm>
                <a:off x="4549533" y="3496770"/>
                <a:ext cx="2273680" cy="2137912"/>
              </a:xfrm>
              <a:custGeom>
                <a:avLst/>
                <a:gdLst>
                  <a:gd name="connsiteX0" fmla="*/ 0 w 2076830"/>
                  <a:gd name="connsiteY0" fmla="*/ 1000125 h 2000249"/>
                  <a:gd name="connsiteX1" fmla="*/ 1038415 w 2076830"/>
                  <a:gd name="connsiteY1" fmla="*/ 0 h 2000249"/>
                  <a:gd name="connsiteX2" fmla="*/ 2076830 w 2076830"/>
                  <a:gd name="connsiteY2" fmla="*/ 1000125 h 2000249"/>
                  <a:gd name="connsiteX3" fmla="*/ 1038415 w 2076830"/>
                  <a:gd name="connsiteY3" fmla="*/ 2000250 h 2000249"/>
                  <a:gd name="connsiteX4" fmla="*/ 0 w 2076830"/>
                  <a:gd name="connsiteY4" fmla="*/ 1000125 h 2000249"/>
                  <a:gd name="connsiteX0" fmla="*/ 0 w 2076830"/>
                  <a:gd name="connsiteY0" fmla="*/ 1000125 h 2000250"/>
                  <a:gd name="connsiteX1" fmla="*/ 1038415 w 2076830"/>
                  <a:gd name="connsiteY1" fmla="*/ 0 h 2000250"/>
                  <a:gd name="connsiteX2" fmla="*/ 2076830 w 2076830"/>
                  <a:gd name="connsiteY2" fmla="*/ 1000125 h 2000250"/>
                  <a:gd name="connsiteX3" fmla="*/ 1038415 w 2076830"/>
                  <a:gd name="connsiteY3" fmla="*/ 2000250 h 2000250"/>
                  <a:gd name="connsiteX4" fmla="*/ 0 w 2076830"/>
                  <a:gd name="connsiteY4" fmla="*/ 1000125 h 2000250"/>
                  <a:gd name="connsiteX0" fmla="*/ 0 w 2076830"/>
                  <a:gd name="connsiteY0" fmla="*/ 1000125 h 2000250"/>
                  <a:gd name="connsiteX1" fmla="*/ 1038415 w 2076830"/>
                  <a:gd name="connsiteY1" fmla="*/ 0 h 2000250"/>
                  <a:gd name="connsiteX2" fmla="*/ 2076830 w 2076830"/>
                  <a:gd name="connsiteY2" fmla="*/ 1000125 h 2000250"/>
                  <a:gd name="connsiteX3" fmla="*/ 1038415 w 2076830"/>
                  <a:gd name="connsiteY3" fmla="*/ 2000250 h 2000250"/>
                  <a:gd name="connsiteX4" fmla="*/ 0 w 2076830"/>
                  <a:gd name="connsiteY4" fmla="*/ 1000125 h 2000250"/>
                  <a:gd name="connsiteX0" fmla="*/ 0 w 2076830"/>
                  <a:gd name="connsiteY0" fmla="*/ 1000125 h 2000250"/>
                  <a:gd name="connsiteX1" fmla="*/ 1038415 w 2076830"/>
                  <a:gd name="connsiteY1" fmla="*/ 0 h 2000250"/>
                  <a:gd name="connsiteX2" fmla="*/ 2076830 w 2076830"/>
                  <a:gd name="connsiteY2" fmla="*/ 1000125 h 2000250"/>
                  <a:gd name="connsiteX3" fmla="*/ 1038415 w 2076830"/>
                  <a:gd name="connsiteY3" fmla="*/ 2000250 h 2000250"/>
                  <a:gd name="connsiteX4" fmla="*/ 0 w 2076830"/>
                  <a:gd name="connsiteY4" fmla="*/ 1000125 h 2000250"/>
                  <a:gd name="connsiteX0" fmla="*/ 0 w 2076830"/>
                  <a:gd name="connsiteY0" fmla="*/ 1000271 h 2000396"/>
                  <a:gd name="connsiteX1" fmla="*/ 1038415 w 2076830"/>
                  <a:gd name="connsiteY1" fmla="*/ 146 h 2000396"/>
                  <a:gd name="connsiteX2" fmla="*/ 2076830 w 2076830"/>
                  <a:gd name="connsiteY2" fmla="*/ 1000271 h 2000396"/>
                  <a:gd name="connsiteX3" fmla="*/ 1038415 w 2076830"/>
                  <a:gd name="connsiteY3" fmla="*/ 2000396 h 2000396"/>
                  <a:gd name="connsiteX4" fmla="*/ 0 w 2076830"/>
                  <a:gd name="connsiteY4" fmla="*/ 1000271 h 2000396"/>
                  <a:gd name="connsiteX0" fmla="*/ 0 w 2076830"/>
                  <a:gd name="connsiteY0" fmla="*/ 1000271 h 2000433"/>
                  <a:gd name="connsiteX1" fmla="*/ 1038415 w 2076830"/>
                  <a:gd name="connsiteY1" fmla="*/ 146 h 2000433"/>
                  <a:gd name="connsiteX2" fmla="*/ 2076830 w 2076830"/>
                  <a:gd name="connsiteY2" fmla="*/ 1000271 h 2000433"/>
                  <a:gd name="connsiteX3" fmla="*/ 1038415 w 2076830"/>
                  <a:gd name="connsiteY3" fmla="*/ 2000396 h 2000433"/>
                  <a:gd name="connsiteX4" fmla="*/ 0 w 2076830"/>
                  <a:gd name="connsiteY4" fmla="*/ 1000271 h 20004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076830" h="2000433">
                    <a:moveTo>
                      <a:pt x="0" y="1000271"/>
                    </a:moveTo>
                    <a:cubicBezTo>
                      <a:pt x="0" y="447917"/>
                      <a:pt x="102964" y="-9379"/>
                      <a:pt x="1038415" y="146"/>
                    </a:cubicBezTo>
                    <a:cubicBezTo>
                      <a:pt x="1973866" y="9671"/>
                      <a:pt x="2076830" y="447917"/>
                      <a:pt x="2076830" y="1000271"/>
                    </a:cubicBezTo>
                    <a:cubicBezTo>
                      <a:pt x="2076830" y="1552625"/>
                      <a:pt x="1454753" y="2005158"/>
                      <a:pt x="1038415" y="2000396"/>
                    </a:cubicBezTo>
                    <a:cubicBezTo>
                      <a:pt x="622077" y="1995634"/>
                      <a:pt x="0" y="1552625"/>
                      <a:pt x="0" y="1000271"/>
                    </a:cubicBezTo>
                    <a:close/>
                  </a:path>
                </a:pathLst>
              </a:custGeom>
              <a:solidFill>
                <a:srgbClr val="808080">
                  <a:lumMod val="75000"/>
                </a:srgbClr>
              </a:solidFill>
              <a:ln w="38100" cap="rnd" cmpd="sng" algn="ctr">
                <a:solidFill>
                  <a:sysClr val="windowText" lastClr="000000"/>
                </a:solidFill>
                <a:prstDash val="solid"/>
                <a:rou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179" name="フリーフォーム: 図形 1178">
                <a:extLst>
                  <a:ext uri="{FF2B5EF4-FFF2-40B4-BE49-F238E27FC236}">
                    <a16:creationId xmlns:a16="http://schemas.microsoft.com/office/drawing/2014/main" id="{5F105064-0469-3B75-7C86-CFCBCA2AAE62}"/>
                  </a:ext>
                </a:extLst>
              </p:cNvPr>
              <p:cNvSpPr/>
              <p:nvPr/>
            </p:nvSpPr>
            <p:spPr>
              <a:xfrm>
                <a:off x="4799290" y="3617266"/>
                <a:ext cx="1774164" cy="1488897"/>
              </a:xfrm>
              <a:custGeom>
                <a:avLst/>
                <a:gdLst>
                  <a:gd name="connsiteX0" fmla="*/ 652576 w 1305152"/>
                  <a:gd name="connsiteY0" fmla="*/ 0 h 960028"/>
                  <a:gd name="connsiteX1" fmla="*/ 780281 w 1305152"/>
                  <a:gd name="connsiteY1" fmla="*/ 29208 h 960028"/>
                  <a:gd name="connsiteX2" fmla="*/ 978153 w 1305152"/>
                  <a:gd name="connsiteY2" fmla="*/ 101413 h 960028"/>
                  <a:gd name="connsiteX3" fmla="*/ 1023287 w 1305152"/>
                  <a:gd name="connsiteY3" fmla="*/ 125029 h 960028"/>
                  <a:gd name="connsiteX4" fmla="*/ 1034798 w 1305152"/>
                  <a:gd name="connsiteY4" fmla="*/ 128902 h 960028"/>
                  <a:gd name="connsiteX5" fmla="*/ 1171412 w 1305152"/>
                  <a:gd name="connsiteY5" fmla="*/ 222049 h 960028"/>
                  <a:gd name="connsiteX6" fmla="*/ 1225511 w 1305152"/>
                  <a:gd name="connsiteY6" fmla="*/ 293213 h 960028"/>
                  <a:gd name="connsiteX7" fmla="*/ 1227583 w 1305152"/>
                  <a:gd name="connsiteY7" fmla="*/ 295904 h 960028"/>
                  <a:gd name="connsiteX8" fmla="*/ 1227622 w 1305152"/>
                  <a:gd name="connsiteY8" fmla="*/ 295989 h 960028"/>
                  <a:gd name="connsiteX9" fmla="*/ 1243479 w 1305152"/>
                  <a:gd name="connsiteY9" fmla="*/ 316847 h 960028"/>
                  <a:gd name="connsiteX10" fmla="*/ 1152909 w 1305152"/>
                  <a:gd name="connsiteY10" fmla="*/ 827846 h 960028"/>
                  <a:gd name="connsiteX11" fmla="*/ 1152909 w 1305152"/>
                  <a:gd name="connsiteY11" fmla="*/ 827845 h 960028"/>
                  <a:gd name="connsiteX12" fmla="*/ 1143573 w 1305152"/>
                  <a:gd name="connsiteY12" fmla="*/ 758201 h 960028"/>
                  <a:gd name="connsiteX13" fmla="*/ 1122240 w 1305152"/>
                  <a:gd name="connsiteY13" fmla="*/ 794368 h 960028"/>
                  <a:gd name="connsiteX14" fmla="*/ 959455 w 1305152"/>
                  <a:gd name="connsiteY14" fmla="*/ 908225 h 960028"/>
                  <a:gd name="connsiteX15" fmla="*/ 959455 w 1305152"/>
                  <a:gd name="connsiteY15" fmla="*/ 908224 h 960028"/>
                  <a:gd name="connsiteX16" fmla="*/ 971633 w 1305152"/>
                  <a:gd name="connsiteY16" fmla="*/ 814010 h 960028"/>
                  <a:gd name="connsiteX17" fmla="*/ 961878 w 1305152"/>
                  <a:gd name="connsiteY17" fmla="*/ 829971 h 960028"/>
                  <a:gd name="connsiteX18" fmla="*/ 753821 w 1305152"/>
                  <a:gd name="connsiteY18" fmla="*/ 946324 h 960028"/>
                  <a:gd name="connsiteX19" fmla="*/ 753821 w 1305152"/>
                  <a:gd name="connsiteY19" fmla="*/ 946323 h 960028"/>
                  <a:gd name="connsiteX20" fmla="*/ 791629 w 1305152"/>
                  <a:gd name="connsiteY20" fmla="*/ 822106 h 960028"/>
                  <a:gd name="connsiteX21" fmla="*/ 769513 w 1305152"/>
                  <a:gd name="connsiteY21" fmla="*/ 858616 h 960028"/>
                  <a:gd name="connsiteX22" fmla="*/ 698444 w 1305152"/>
                  <a:gd name="connsiteY22" fmla="*/ 930820 h 960028"/>
                  <a:gd name="connsiteX23" fmla="*/ 652576 w 1305152"/>
                  <a:gd name="connsiteY23" fmla="*/ 960028 h 960028"/>
                  <a:gd name="connsiteX24" fmla="*/ 606709 w 1305152"/>
                  <a:gd name="connsiteY24" fmla="*/ 930820 h 960028"/>
                  <a:gd name="connsiteX25" fmla="*/ 535639 w 1305152"/>
                  <a:gd name="connsiteY25" fmla="*/ 858616 h 960028"/>
                  <a:gd name="connsiteX26" fmla="*/ 513524 w 1305152"/>
                  <a:gd name="connsiteY26" fmla="*/ 822106 h 960028"/>
                  <a:gd name="connsiteX27" fmla="*/ 551331 w 1305152"/>
                  <a:gd name="connsiteY27" fmla="*/ 946323 h 960028"/>
                  <a:gd name="connsiteX28" fmla="*/ 551331 w 1305152"/>
                  <a:gd name="connsiteY28" fmla="*/ 946324 h 960028"/>
                  <a:gd name="connsiteX29" fmla="*/ 343274 w 1305152"/>
                  <a:gd name="connsiteY29" fmla="*/ 829971 h 960028"/>
                  <a:gd name="connsiteX30" fmla="*/ 333519 w 1305152"/>
                  <a:gd name="connsiteY30" fmla="*/ 814010 h 960028"/>
                  <a:gd name="connsiteX31" fmla="*/ 345697 w 1305152"/>
                  <a:gd name="connsiteY31" fmla="*/ 908224 h 960028"/>
                  <a:gd name="connsiteX32" fmla="*/ 345697 w 1305152"/>
                  <a:gd name="connsiteY32" fmla="*/ 908225 h 960028"/>
                  <a:gd name="connsiteX33" fmla="*/ 182912 w 1305152"/>
                  <a:gd name="connsiteY33" fmla="*/ 794368 h 960028"/>
                  <a:gd name="connsiteX34" fmla="*/ 161579 w 1305152"/>
                  <a:gd name="connsiteY34" fmla="*/ 758201 h 960028"/>
                  <a:gd name="connsiteX35" fmla="*/ 152243 w 1305152"/>
                  <a:gd name="connsiteY35" fmla="*/ 827845 h 960028"/>
                  <a:gd name="connsiteX36" fmla="*/ 152243 w 1305152"/>
                  <a:gd name="connsiteY36" fmla="*/ 827846 h 960028"/>
                  <a:gd name="connsiteX37" fmla="*/ 61673 w 1305152"/>
                  <a:gd name="connsiteY37" fmla="*/ 316847 h 960028"/>
                  <a:gd name="connsiteX38" fmla="*/ 77530 w 1305152"/>
                  <a:gd name="connsiteY38" fmla="*/ 295989 h 960028"/>
                  <a:gd name="connsiteX39" fmla="*/ 77569 w 1305152"/>
                  <a:gd name="connsiteY39" fmla="*/ 295904 h 960028"/>
                  <a:gd name="connsiteX40" fmla="*/ 79636 w 1305152"/>
                  <a:gd name="connsiteY40" fmla="*/ 293218 h 960028"/>
                  <a:gd name="connsiteX41" fmla="*/ 133741 w 1305152"/>
                  <a:gd name="connsiteY41" fmla="*/ 222049 h 960028"/>
                  <a:gd name="connsiteX42" fmla="*/ 270354 w 1305152"/>
                  <a:gd name="connsiteY42" fmla="*/ 128902 h 960028"/>
                  <a:gd name="connsiteX43" fmla="*/ 281866 w 1305152"/>
                  <a:gd name="connsiteY43" fmla="*/ 125029 h 960028"/>
                  <a:gd name="connsiteX44" fmla="*/ 326999 w 1305152"/>
                  <a:gd name="connsiteY44" fmla="*/ 101413 h 960028"/>
                  <a:gd name="connsiteX45" fmla="*/ 524871 w 1305152"/>
                  <a:gd name="connsiteY45" fmla="*/ 29208 h 9600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1305152" h="960028">
                    <a:moveTo>
                      <a:pt x="652576" y="0"/>
                    </a:moveTo>
                    <a:lnTo>
                      <a:pt x="780281" y="29208"/>
                    </a:lnTo>
                    <a:cubicBezTo>
                      <a:pt x="852937" y="49892"/>
                      <a:pt x="919371" y="74161"/>
                      <a:pt x="978153" y="101413"/>
                    </a:cubicBezTo>
                    <a:lnTo>
                      <a:pt x="1023287" y="125029"/>
                    </a:lnTo>
                    <a:lnTo>
                      <a:pt x="1034798" y="128902"/>
                    </a:lnTo>
                    <a:cubicBezTo>
                      <a:pt x="1083969" y="149390"/>
                      <a:pt x="1130749" y="180890"/>
                      <a:pt x="1171412" y="222049"/>
                    </a:cubicBezTo>
                    <a:lnTo>
                      <a:pt x="1225511" y="293213"/>
                    </a:lnTo>
                    <a:lnTo>
                      <a:pt x="1227583" y="295904"/>
                    </a:lnTo>
                    <a:lnTo>
                      <a:pt x="1227622" y="295989"/>
                    </a:lnTo>
                    <a:lnTo>
                      <a:pt x="1243479" y="316847"/>
                    </a:lnTo>
                    <a:cubicBezTo>
                      <a:pt x="1353177" y="506850"/>
                      <a:pt x="1312628" y="735633"/>
                      <a:pt x="1152909" y="827846"/>
                    </a:cubicBezTo>
                    <a:lnTo>
                      <a:pt x="1152909" y="827845"/>
                    </a:lnTo>
                    <a:lnTo>
                      <a:pt x="1143573" y="758201"/>
                    </a:lnTo>
                    <a:lnTo>
                      <a:pt x="1122240" y="794368"/>
                    </a:lnTo>
                    <a:cubicBezTo>
                      <a:pt x="1081846" y="849537"/>
                      <a:pt x="1026258" y="890325"/>
                      <a:pt x="959455" y="908225"/>
                    </a:cubicBezTo>
                    <a:lnTo>
                      <a:pt x="959455" y="908224"/>
                    </a:lnTo>
                    <a:lnTo>
                      <a:pt x="971633" y="814010"/>
                    </a:lnTo>
                    <a:lnTo>
                      <a:pt x="961878" y="829971"/>
                    </a:lnTo>
                    <a:cubicBezTo>
                      <a:pt x="908632" y="901860"/>
                      <a:pt x="835072" y="946324"/>
                      <a:pt x="753821" y="946324"/>
                    </a:cubicBezTo>
                    <a:lnTo>
                      <a:pt x="753821" y="946323"/>
                    </a:lnTo>
                    <a:lnTo>
                      <a:pt x="791629" y="822106"/>
                    </a:lnTo>
                    <a:lnTo>
                      <a:pt x="769513" y="858616"/>
                    </a:lnTo>
                    <a:cubicBezTo>
                      <a:pt x="748401" y="885868"/>
                      <a:pt x="724539" y="910137"/>
                      <a:pt x="698444" y="930820"/>
                    </a:cubicBezTo>
                    <a:lnTo>
                      <a:pt x="652576" y="960028"/>
                    </a:lnTo>
                    <a:lnTo>
                      <a:pt x="606709" y="930820"/>
                    </a:lnTo>
                    <a:cubicBezTo>
                      <a:pt x="580613" y="910137"/>
                      <a:pt x="556752" y="885868"/>
                      <a:pt x="535639" y="858616"/>
                    </a:cubicBezTo>
                    <a:lnTo>
                      <a:pt x="513524" y="822106"/>
                    </a:lnTo>
                    <a:lnTo>
                      <a:pt x="551331" y="946323"/>
                    </a:lnTo>
                    <a:lnTo>
                      <a:pt x="551331" y="946324"/>
                    </a:lnTo>
                    <a:cubicBezTo>
                      <a:pt x="470080" y="946324"/>
                      <a:pt x="396520" y="901860"/>
                      <a:pt x="343274" y="829971"/>
                    </a:cubicBezTo>
                    <a:lnTo>
                      <a:pt x="333519" y="814010"/>
                    </a:lnTo>
                    <a:lnTo>
                      <a:pt x="345697" y="908224"/>
                    </a:lnTo>
                    <a:lnTo>
                      <a:pt x="345697" y="908225"/>
                    </a:lnTo>
                    <a:cubicBezTo>
                      <a:pt x="278894" y="890325"/>
                      <a:pt x="223306" y="849537"/>
                      <a:pt x="182912" y="794368"/>
                    </a:cubicBezTo>
                    <a:lnTo>
                      <a:pt x="161579" y="758201"/>
                    </a:lnTo>
                    <a:lnTo>
                      <a:pt x="152243" y="827845"/>
                    </a:lnTo>
                    <a:lnTo>
                      <a:pt x="152243" y="827846"/>
                    </a:lnTo>
                    <a:cubicBezTo>
                      <a:pt x="-7476" y="735633"/>
                      <a:pt x="-48025" y="506850"/>
                      <a:pt x="61673" y="316847"/>
                    </a:cubicBezTo>
                    <a:lnTo>
                      <a:pt x="77530" y="295989"/>
                    </a:lnTo>
                    <a:lnTo>
                      <a:pt x="77569" y="295904"/>
                    </a:lnTo>
                    <a:lnTo>
                      <a:pt x="79636" y="293218"/>
                    </a:lnTo>
                    <a:lnTo>
                      <a:pt x="133741" y="222049"/>
                    </a:lnTo>
                    <a:cubicBezTo>
                      <a:pt x="174404" y="180890"/>
                      <a:pt x="221183" y="149390"/>
                      <a:pt x="270354" y="128902"/>
                    </a:cubicBezTo>
                    <a:lnTo>
                      <a:pt x="281866" y="125029"/>
                    </a:lnTo>
                    <a:lnTo>
                      <a:pt x="326999" y="101413"/>
                    </a:lnTo>
                    <a:cubicBezTo>
                      <a:pt x="385782" y="74161"/>
                      <a:pt x="452216" y="49892"/>
                      <a:pt x="524871" y="29208"/>
                    </a:cubicBezTo>
                    <a:close/>
                  </a:path>
                </a:pathLst>
              </a:custGeom>
              <a:solidFill>
                <a:srgbClr val="FFFFFF">
                  <a:lumMod val="85000"/>
                </a:srgbClr>
              </a:solidFill>
              <a:ln w="38100" cap="rnd" cmpd="sng" algn="ctr">
                <a:solidFill>
                  <a:sysClr val="windowText" lastClr="000000"/>
                </a:solidFill>
                <a:prstDash val="solid"/>
                <a:rou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180" name="フリーフォーム: 図形 1179">
                <a:extLst>
                  <a:ext uri="{FF2B5EF4-FFF2-40B4-BE49-F238E27FC236}">
                    <a16:creationId xmlns:a16="http://schemas.microsoft.com/office/drawing/2014/main" id="{067F713A-493C-CCD5-2986-C9B045816F6E}"/>
                  </a:ext>
                </a:extLst>
              </p:cNvPr>
              <p:cNvSpPr/>
              <p:nvPr/>
            </p:nvSpPr>
            <p:spPr>
              <a:xfrm>
                <a:off x="4322204" y="3151862"/>
                <a:ext cx="2728338" cy="2728338"/>
              </a:xfrm>
              <a:custGeom>
                <a:avLst/>
                <a:gdLst>
                  <a:gd name="connsiteX0" fmla="*/ 534442 w 2728338"/>
                  <a:gd name="connsiteY0" fmla="*/ 767350 h 2728338"/>
                  <a:gd name="connsiteX1" fmla="*/ 515867 w 2728338"/>
                  <a:gd name="connsiteY1" fmla="*/ 792190 h 2728338"/>
                  <a:gd name="connsiteX2" fmla="*/ 341151 w 2728338"/>
                  <a:gd name="connsiteY2" fmla="*/ 1364169 h 2728338"/>
                  <a:gd name="connsiteX3" fmla="*/ 1364169 w 2728338"/>
                  <a:gd name="connsiteY3" fmla="*/ 2387187 h 2728338"/>
                  <a:gd name="connsiteX4" fmla="*/ 1936148 w 2728338"/>
                  <a:gd name="connsiteY4" fmla="*/ 2212472 h 2728338"/>
                  <a:gd name="connsiteX5" fmla="*/ 1960988 w 2728338"/>
                  <a:gd name="connsiteY5" fmla="*/ 2193897 h 2728338"/>
                  <a:gd name="connsiteX6" fmla="*/ 1364169 w 2728338"/>
                  <a:gd name="connsiteY6" fmla="*/ 341151 h 2728338"/>
                  <a:gd name="connsiteX7" fmla="*/ 792190 w 2728338"/>
                  <a:gd name="connsiteY7" fmla="*/ 515867 h 2728338"/>
                  <a:gd name="connsiteX8" fmla="*/ 767351 w 2728338"/>
                  <a:gd name="connsiteY8" fmla="*/ 534441 h 2728338"/>
                  <a:gd name="connsiteX9" fmla="*/ 2193897 w 2728338"/>
                  <a:gd name="connsiteY9" fmla="*/ 1960988 h 2728338"/>
                  <a:gd name="connsiteX10" fmla="*/ 2212472 w 2728338"/>
                  <a:gd name="connsiteY10" fmla="*/ 1936148 h 2728338"/>
                  <a:gd name="connsiteX11" fmla="*/ 2387187 w 2728338"/>
                  <a:gd name="connsiteY11" fmla="*/ 1364169 h 2728338"/>
                  <a:gd name="connsiteX12" fmla="*/ 1364169 w 2728338"/>
                  <a:gd name="connsiteY12" fmla="*/ 341151 h 2728338"/>
                  <a:gd name="connsiteX13" fmla="*/ 1364169 w 2728338"/>
                  <a:gd name="connsiteY13" fmla="*/ 0 h 2728338"/>
                  <a:gd name="connsiteX14" fmla="*/ 2728338 w 2728338"/>
                  <a:gd name="connsiteY14" fmla="*/ 1364169 h 2728338"/>
                  <a:gd name="connsiteX15" fmla="*/ 1364169 w 2728338"/>
                  <a:gd name="connsiteY15" fmla="*/ 2728338 h 2728338"/>
                  <a:gd name="connsiteX16" fmla="*/ 0 w 2728338"/>
                  <a:gd name="connsiteY16" fmla="*/ 1364169 h 2728338"/>
                  <a:gd name="connsiteX17" fmla="*/ 1364169 w 2728338"/>
                  <a:gd name="connsiteY17" fmla="*/ 0 h 27283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728338" h="2728338">
                    <a:moveTo>
                      <a:pt x="534442" y="767350"/>
                    </a:moveTo>
                    <a:lnTo>
                      <a:pt x="515867" y="792190"/>
                    </a:lnTo>
                    <a:cubicBezTo>
                      <a:pt x="405561" y="955465"/>
                      <a:pt x="341151" y="1152295"/>
                      <a:pt x="341151" y="1364169"/>
                    </a:cubicBezTo>
                    <a:cubicBezTo>
                      <a:pt x="341151" y="1929166"/>
                      <a:pt x="799172" y="2387187"/>
                      <a:pt x="1364169" y="2387187"/>
                    </a:cubicBezTo>
                    <a:cubicBezTo>
                      <a:pt x="1576043" y="2387187"/>
                      <a:pt x="1772874" y="2322778"/>
                      <a:pt x="1936148" y="2212472"/>
                    </a:cubicBezTo>
                    <a:lnTo>
                      <a:pt x="1960988" y="2193897"/>
                    </a:lnTo>
                    <a:close/>
                    <a:moveTo>
                      <a:pt x="1364169" y="341151"/>
                    </a:moveTo>
                    <a:cubicBezTo>
                      <a:pt x="1152295" y="341151"/>
                      <a:pt x="955465" y="405560"/>
                      <a:pt x="792190" y="515867"/>
                    </a:cubicBezTo>
                    <a:lnTo>
                      <a:pt x="767351" y="534441"/>
                    </a:lnTo>
                    <a:lnTo>
                      <a:pt x="2193897" y="1960988"/>
                    </a:lnTo>
                    <a:lnTo>
                      <a:pt x="2212472" y="1936148"/>
                    </a:lnTo>
                    <a:cubicBezTo>
                      <a:pt x="2322778" y="1772873"/>
                      <a:pt x="2387187" y="1576043"/>
                      <a:pt x="2387187" y="1364169"/>
                    </a:cubicBezTo>
                    <a:cubicBezTo>
                      <a:pt x="2387187" y="799172"/>
                      <a:pt x="1929166" y="341151"/>
                      <a:pt x="1364169" y="341151"/>
                    </a:cubicBezTo>
                    <a:close/>
                    <a:moveTo>
                      <a:pt x="1364169" y="0"/>
                    </a:moveTo>
                    <a:cubicBezTo>
                      <a:pt x="2117579" y="0"/>
                      <a:pt x="2728338" y="610759"/>
                      <a:pt x="2728338" y="1364169"/>
                    </a:cubicBezTo>
                    <a:cubicBezTo>
                      <a:pt x="2728338" y="2117579"/>
                      <a:pt x="2117579" y="2728338"/>
                      <a:pt x="1364169" y="2728338"/>
                    </a:cubicBezTo>
                    <a:cubicBezTo>
                      <a:pt x="610759" y="2728338"/>
                      <a:pt x="0" y="2117579"/>
                      <a:pt x="0" y="1364169"/>
                    </a:cubicBezTo>
                    <a:cubicBezTo>
                      <a:pt x="0" y="610759"/>
                      <a:pt x="610759" y="0"/>
                      <a:pt x="1364169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38100" cap="rnd" cmpd="sng" algn="ctr">
                <a:solidFill>
                  <a:sysClr val="windowText" lastClr="000000"/>
                </a:solidFill>
                <a:prstDash val="solid"/>
                <a:rou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181" name="フリーフォーム: 図形 1180">
                <a:extLst>
                  <a:ext uri="{FF2B5EF4-FFF2-40B4-BE49-F238E27FC236}">
                    <a16:creationId xmlns:a16="http://schemas.microsoft.com/office/drawing/2014/main" id="{07F5946C-FAEF-293C-E18F-9C9094DC46B8}"/>
                  </a:ext>
                </a:extLst>
              </p:cNvPr>
              <p:cNvSpPr/>
              <p:nvPr/>
            </p:nvSpPr>
            <p:spPr>
              <a:xfrm>
                <a:off x="4762254" y="2754440"/>
                <a:ext cx="1853383" cy="1635641"/>
              </a:xfrm>
              <a:custGeom>
                <a:avLst/>
                <a:gdLst>
                  <a:gd name="connsiteX0" fmla="*/ 250224 w 1853383"/>
                  <a:gd name="connsiteY0" fmla="*/ 0 h 1635641"/>
                  <a:gd name="connsiteX1" fmla="*/ 495364 w 1853383"/>
                  <a:gd name="connsiteY1" fmla="*/ 196679 h 1635641"/>
                  <a:gd name="connsiteX2" fmla="*/ 496428 w 1853383"/>
                  <a:gd name="connsiteY2" fmla="*/ 207060 h 1635641"/>
                  <a:gd name="connsiteX3" fmla="*/ 595926 w 1853383"/>
                  <a:gd name="connsiteY3" fmla="*/ 157794 h 1635641"/>
                  <a:gd name="connsiteX4" fmla="*/ 924119 w 1853383"/>
                  <a:gd name="connsiteY4" fmla="*/ 97351 h 1635641"/>
                  <a:gd name="connsiteX5" fmla="*/ 1252313 w 1853383"/>
                  <a:gd name="connsiteY5" fmla="*/ 157794 h 1635641"/>
                  <a:gd name="connsiteX6" fmla="*/ 1356707 w 1853383"/>
                  <a:gd name="connsiteY6" fmla="*/ 209484 h 1635641"/>
                  <a:gd name="connsiteX7" fmla="*/ 1358019 w 1853383"/>
                  <a:gd name="connsiteY7" fmla="*/ 196679 h 1635641"/>
                  <a:gd name="connsiteX8" fmla="*/ 1603159 w 1853383"/>
                  <a:gd name="connsiteY8" fmla="*/ 0 h 1635641"/>
                  <a:gd name="connsiteX9" fmla="*/ 1853383 w 1853383"/>
                  <a:gd name="connsiteY9" fmla="*/ 246321 h 1635641"/>
                  <a:gd name="connsiteX10" fmla="*/ 1700558 w 1853383"/>
                  <a:gd name="connsiteY10" fmla="*/ 473285 h 1635641"/>
                  <a:gd name="connsiteX11" fmla="*/ 1653706 w 1853383"/>
                  <a:gd name="connsiteY11" fmla="*/ 487602 h 1635641"/>
                  <a:gd name="connsiteX12" fmla="*/ 1701014 w 1853383"/>
                  <a:gd name="connsiteY12" fmla="*/ 567110 h 1635641"/>
                  <a:gd name="connsiteX13" fmla="*/ 1767273 w 1853383"/>
                  <a:gd name="connsiteY13" fmla="*/ 866496 h 1635641"/>
                  <a:gd name="connsiteX14" fmla="*/ 1750143 w 1853383"/>
                  <a:gd name="connsiteY14" fmla="*/ 1021506 h 1635641"/>
                  <a:gd name="connsiteX15" fmla="*/ 1744886 w 1853383"/>
                  <a:gd name="connsiteY15" fmla="*/ 1036956 h 1635641"/>
                  <a:gd name="connsiteX16" fmla="*/ 1758676 w 1853383"/>
                  <a:gd name="connsiteY16" fmla="*/ 1103737 h 1635641"/>
                  <a:gd name="connsiteX17" fmla="*/ 1580876 w 1853383"/>
                  <a:gd name="connsiteY17" fmla="*/ 1583805 h 1635641"/>
                  <a:gd name="connsiteX18" fmla="*/ 1562665 w 1853383"/>
                  <a:gd name="connsiteY18" fmla="*/ 1465942 h 1635641"/>
                  <a:gd name="connsiteX19" fmla="*/ 1543440 w 1853383"/>
                  <a:gd name="connsiteY19" fmla="*/ 1501312 h 1635641"/>
                  <a:gd name="connsiteX20" fmla="*/ 1329802 w 1853383"/>
                  <a:gd name="connsiteY20" fmla="*/ 1635640 h 1635641"/>
                  <a:gd name="connsiteX21" fmla="*/ 1329802 w 1853383"/>
                  <a:gd name="connsiteY21" fmla="*/ 1635639 h 1635641"/>
                  <a:gd name="connsiteX22" fmla="*/ 1342884 w 1853383"/>
                  <a:gd name="connsiteY22" fmla="*/ 1530353 h 1635641"/>
                  <a:gd name="connsiteX23" fmla="*/ 1252313 w 1853383"/>
                  <a:gd name="connsiteY23" fmla="*/ 1575198 h 1635641"/>
                  <a:gd name="connsiteX24" fmla="*/ 924119 w 1853383"/>
                  <a:gd name="connsiteY24" fmla="*/ 1635641 h 1635641"/>
                  <a:gd name="connsiteX25" fmla="*/ 595926 w 1853383"/>
                  <a:gd name="connsiteY25" fmla="*/ 1575198 h 1635641"/>
                  <a:gd name="connsiteX26" fmla="*/ 490837 w 1853383"/>
                  <a:gd name="connsiteY26" fmla="*/ 1523165 h 1635641"/>
                  <a:gd name="connsiteX27" fmla="*/ 504812 w 1853383"/>
                  <a:gd name="connsiteY27" fmla="*/ 1635639 h 1635641"/>
                  <a:gd name="connsiteX28" fmla="*/ 504812 w 1853383"/>
                  <a:gd name="connsiteY28" fmla="*/ 1635640 h 1635641"/>
                  <a:gd name="connsiteX29" fmla="*/ 291174 w 1853383"/>
                  <a:gd name="connsiteY29" fmla="*/ 1501312 h 1635641"/>
                  <a:gd name="connsiteX30" fmla="*/ 271949 w 1853383"/>
                  <a:gd name="connsiteY30" fmla="*/ 1465942 h 1635641"/>
                  <a:gd name="connsiteX31" fmla="*/ 253738 w 1853383"/>
                  <a:gd name="connsiteY31" fmla="*/ 1583805 h 1635641"/>
                  <a:gd name="connsiteX32" fmla="*/ 75938 w 1853383"/>
                  <a:gd name="connsiteY32" fmla="*/ 1103737 h 1635641"/>
                  <a:gd name="connsiteX33" fmla="*/ 95778 w 1853383"/>
                  <a:gd name="connsiteY33" fmla="*/ 1007659 h 1635641"/>
                  <a:gd name="connsiteX34" fmla="*/ 85318 w 1853383"/>
                  <a:gd name="connsiteY34" fmla="*/ 945137 h 1635641"/>
                  <a:gd name="connsiteX35" fmla="*/ 80965 w 1853383"/>
                  <a:gd name="connsiteY35" fmla="*/ 866496 h 1635641"/>
                  <a:gd name="connsiteX36" fmla="*/ 147224 w 1853383"/>
                  <a:gd name="connsiteY36" fmla="*/ 567110 h 1635641"/>
                  <a:gd name="connsiteX37" fmla="*/ 195324 w 1853383"/>
                  <a:gd name="connsiteY37" fmla="*/ 486272 h 1635641"/>
                  <a:gd name="connsiteX38" fmla="*/ 152826 w 1853383"/>
                  <a:gd name="connsiteY38" fmla="*/ 473285 h 1635641"/>
                  <a:gd name="connsiteX39" fmla="*/ 0 w 1853383"/>
                  <a:gd name="connsiteY39" fmla="*/ 246321 h 1635641"/>
                  <a:gd name="connsiteX40" fmla="*/ 250224 w 1853383"/>
                  <a:gd name="connsiteY40" fmla="*/ 0 h 16356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1853383" h="1635641">
                    <a:moveTo>
                      <a:pt x="250224" y="0"/>
                    </a:moveTo>
                    <a:cubicBezTo>
                      <a:pt x="371145" y="0"/>
                      <a:pt x="472032" y="84435"/>
                      <a:pt x="495364" y="196679"/>
                    </a:cubicBezTo>
                    <a:lnTo>
                      <a:pt x="496428" y="207060"/>
                    </a:lnTo>
                    <a:lnTo>
                      <a:pt x="595926" y="157794"/>
                    </a:lnTo>
                    <a:cubicBezTo>
                      <a:pt x="696799" y="118873"/>
                      <a:pt x="807704" y="97351"/>
                      <a:pt x="924119" y="97351"/>
                    </a:cubicBezTo>
                    <a:cubicBezTo>
                      <a:pt x="1040534" y="97351"/>
                      <a:pt x="1151439" y="118873"/>
                      <a:pt x="1252313" y="157794"/>
                    </a:cubicBezTo>
                    <a:lnTo>
                      <a:pt x="1356707" y="209484"/>
                    </a:lnTo>
                    <a:lnTo>
                      <a:pt x="1358019" y="196679"/>
                    </a:lnTo>
                    <a:cubicBezTo>
                      <a:pt x="1381351" y="84435"/>
                      <a:pt x="1482238" y="0"/>
                      <a:pt x="1603159" y="0"/>
                    </a:cubicBezTo>
                    <a:cubicBezTo>
                      <a:pt x="1741354" y="0"/>
                      <a:pt x="1853383" y="110282"/>
                      <a:pt x="1853383" y="246321"/>
                    </a:cubicBezTo>
                    <a:cubicBezTo>
                      <a:pt x="1853383" y="348350"/>
                      <a:pt x="1790367" y="435891"/>
                      <a:pt x="1700558" y="473285"/>
                    </a:cubicBezTo>
                    <a:lnTo>
                      <a:pt x="1653706" y="487602"/>
                    </a:lnTo>
                    <a:lnTo>
                      <a:pt x="1701014" y="567110"/>
                    </a:lnTo>
                    <a:cubicBezTo>
                      <a:pt x="1743680" y="659129"/>
                      <a:pt x="1767273" y="760299"/>
                      <a:pt x="1767273" y="866496"/>
                    </a:cubicBezTo>
                    <a:cubicBezTo>
                      <a:pt x="1767273" y="919594"/>
                      <a:pt x="1761375" y="971436"/>
                      <a:pt x="1750143" y="1021506"/>
                    </a:cubicBezTo>
                    <a:lnTo>
                      <a:pt x="1744886" y="1036956"/>
                    </a:lnTo>
                    <a:lnTo>
                      <a:pt x="1758676" y="1103737"/>
                    </a:lnTo>
                    <a:cubicBezTo>
                      <a:pt x="1793160" y="1341283"/>
                      <a:pt x="1721906" y="1546016"/>
                      <a:pt x="1580876" y="1583805"/>
                    </a:cubicBezTo>
                    <a:lnTo>
                      <a:pt x="1562665" y="1465942"/>
                    </a:lnTo>
                    <a:lnTo>
                      <a:pt x="1543440" y="1501312"/>
                    </a:lnTo>
                    <a:cubicBezTo>
                      <a:pt x="1488765" y="1584307"/>
                      <a:pt x="1413233" y="1635640"/>
                      <a:pt x="1329802" y="1635640"/>
                    </a:cubicBezTo>
                    <a:lnTo>
                      <a:pt x="1329802" y="1635639"/>
                    </a:lnTo>
                    <a:lnTo>
                      <a:pt x="1342884" y="1530353"/>
                    </a:lnTo>
                    <a:lnTo>
                      <a:pt x="1252313" y="1575198"/>
                    </a:lnTo>
                    <a:cubicBezTo>
                      <a:pt x="1151439" y="1614119"/>
                      <a:pt x="1040534" y="1635641"/>
                      <a:pt x="924119" y="1635641"/>
                    </a:cubicBezTo>
                    <a:cubicBezTo>
                      <a:pt x="807704" y="1635641"/>
                      <a:pt x="696799" y="1614119"/>
                      <a:pt x="595926" y="1575198"/>
                    </a:cubicBezTo>
                    <a:lnTo>
                      <a:pt x="490837" y="1523165"/>
                    </a:lnTo>
                    <a:lnTo>
                      <a:pt x="504812" y="1635639"/>
                    </a:lnTo>
                    <a:lnTo>
                      <a:pt x="504812" y="1635640"/>
                    </a:lnTo>
                    <a:cubicBezTo>
                      <a:pt x="421381" y="1635640"/>
                      <a:pt x="345849" y="1584307"/>
                      <a:pt x="291174" y="1501312"/>
                    </a:cubicBezTo>
                    <a:lnTo>
                      <a:pt x="271949" y="1465942"/>
                    </a:lnTo>
                    <a:lnTo>
                      <a:pt x="253738" y="1583805"/>
                    </a:lnTo>
                    <a:cubicBezTo>
                      <a:pt x="112708" y="1546016"/>
                      <a:pt x="41454" y="1341283"/>
                      <a:pt x="75938" y="1103737"/>
                    </a:cubicBezTo>
                    <a:lnTo>
                      <a:pt x="95778" y="1007659"/>
                    </a:lnTo>
                    <a:lnTo>
                      <a:pt x="85318" y="945137"/>
                    </a:lnTo>
                    <a:cubicBezTo>
                      <a:pt x="82440" y="919280"/>
                      <a:pt x="80965" y="893045"/>
                      <a:pt x="80965" y="866496"/>
                    </a:cubicBezTo>
                    <a:cubicBezTo>
                      <a:pt x="80965" y="760299"/>
                      <a:pt x="104558" y="659129"/>
                      <a:pt x="147224" y="567110"/>
                    </a:cubicBezTo>
                    <a:lnTo>
                      <a:pt x="195324" y="486272"/>
                    </a:lnTo>
                    <a:lnTo>
                      <a:pt x="152826" y="473285"/>
                    </a:lnTo>
                    <a:cubicBezTo>
                      <a:pt x="63016" y="435891"/>
                      <a:pt x="0" y="348350"/>
                      <a:pt x="0" y="246321"/>
                    </a:cubicBezTo>
                    <a:cubicBezTo>
                      <a:pt x="0" y="110282"/>
                      <a:pt x="112029" y="0"/>
                      <a:pt x="250224" y="0"/>
                    </a:cubicBezTo>
                    <a:close/>
                  </a:path>
                </a:pathLst>
              </a:custGeom>
              <a:solidFill>
                <a:srgbClr val="808080">
                  <a:lumMod val="75000"/>
                </a:srgbClr>
              </a:solidFill>
              <a:ln w="38100" cap="rnd" cmpd="sng" algn="ctr">
                <a:solidFill>
                  <a:sysClr val="windowText" lastClr="000000"/>
                </a:solidFill>
                <a:prstDash val="solid"/>
                <a:rou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182" name="フリーフォーム: 図形 1181">
                <a:extLst>
                  <a:ext uri="{FF2B5EF4-FFF2-40B4-BE49-F238E27FC236}">
                    <a16:creationId xmlns:a16="http://schemas.microsoft.com/office/drawing/2014/main" id="{47A86AF0-43D4-84CB-6E85-16C28B4AFAF9}"/>
                  </a:ext>
                </a:extLst>
              </p:cNvPr>
              <p:cNvSpPr/>
              <p:nvPr/>
            </p:nvSpPr>
            <p:spPr>
              <a:xfrm>
                <a:off x="4867260" y="2851791"/>
                <a:ext cx="290436" cy="285904"/>
              </a:xfrm>
              <a:custGeom>
                <a:avLst/>
                <a:gdLst>
                  <a:gd name="connsiteX0" fmla="*/ 145218 w 290436"/>
                  <a:gd name="connsiteY0" fmla="*/ 0 h 285904"/>
                  <a:gd name="connsiteX1" fmla="*/ 290436 w 290436"/>
                  <a:gd name="connsiteY1" fmla="*/ 142952 h 285904"/>
                  <a:gd name="connsiteX2" fmla="*/ 286261 w 290436"/>
                  <a:gd name="connsiteY2" fmla="*/ 163307 h 285904"/>
                  <a:gd name="connsiteX3" fmla="*/ 222913 w 290436"/>
                  <a:gd name="connsiteY3" fmla="*/ 210986 h 285904"/>
                  <a:gd name="connsiteX4" fmla="*/ 157330 w 290436"/>
                  <a:gd name="connsiteY4" fmla="*/ 283497 h 285904"/>
                  <a:gd name="connsiteX5" fmla="*/ 145218 w 290436"/>
                  <a:gd name="connsiteY5" fmla="*/ 285904 h 285904"/>
                  <a:gd name="connsiteX6" fmla="*/ 0 w 290436"/>
                  <a:gd name="connsiteY6" fmla="*/ 142952 h 285904"/>
                  <a:gd name="connsiteX7" fmla="*/ 145218 w 290436"/>
                  <a:gd name="connsiteY7" fmla="*/ 0 h 2859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90436" h="285904">
                    <a:moveTo>
                      <a:pt x="145218" y="0"/>
                    </a:moveTo>
                    <a:cubicBezTo>
                      <a:pt x="225420" y="0"/>
                      <a:pt x="290436" y="64002"/>
                      <a:pt x="290436" y="142952"/>
                    </a:cubicBezTo>
                    <a:lnTo>
                      <a:pt x="286261" y="163307"/>
                    </a:lnTo>
                    <a:lnTo>
                      <a:pt x="222913" y="210986"/>
                    </a:lnTo>
                    <a:lnTo>
                      <a:pt x="157330" y="283497"/>
                    </a:lnTo>
                    <a:lnTo>
                      <a:pt x="145218" y="285904"/>
                    </a:lnTo>
                    <a:cubicBezTo>
                      <a:pt x="65016" y="285904"/>
                      <a:pt x="0" y="221902"/>
                      <a:pt x="0" y="142952"/>
                    </a:cubicBezTo>
                    <a:cubicBezTo>
                      <a:pt x="0" y="64002"/>
                      <a:pt x="65016" y="0"/>
                      <a:pt x="145218" y="0"/>
                    </a:cubicBezTo>
                    <a:close/>
                  </a:path>
                </a:pathLst>
              </a:custGeom>
              <a:solidFill>
                <a:srgbClr val="FFFFFF">
                  <a:lumMod val="85000"/>
                </a:srgbClr>
              </a:solidFill>
              <a:ln w="38100" cap="rnd" cmpd="sng" algn="ctr">
                <a:noFill/>
                <a:prstDash val="solid"/>
                <a:rou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183" name="フリーフォーム: 図形 1182">
                <a:extLst>
                  <a:ext uri="{FF2B5EF4-FFF2-40B4-BE49-F238E27FC236}">
                    <a16:creationId xmlns:a16="http://schemas.microsoft.com/office/drawing/2014/main" id="{8BB33DE4-BDB3-C91A-CB2C-E10C4A6EB86F}"/>
                  </a:ext>
                </a:extLst>
              </p:cNvPr>
              <p:cNvSpPr/>
              <p:nvPr/>
            </p:nvSpPr>
            <p:spPr>
              <a:xfrm>
                <a:off x="6220195" y="2851791"/>
                <a:ext cx="290436" cy="285904"/>
              </a:xfrm>
              <a:custGeom>
                <a:avLst/>
                <a:gdLst>
                  <a:gd name="connsiteX0" fmla="*/ 145218 w 290436"/>
                  <a:gd name="connsiteY0" fmla="*/ 0 h 285904"/>
                  <a:gd name="connsiteX1" fmla="*/ 290436 w 290436"/>
                  <a:gd name="connsiteY1" fmla="*/ 142952 h 285904"/>
                  <a:gd name="connsiteX2" fmla="*/ 145218 w 290436"/>
                  <a:gd name="connsiteY2" fmla="*/ 285904 h 285904"/>
                  <a:gd name="connsiteX3" fmla="*/ 126834 w 290436"/>
                  <a:gd name="connsiteY3" fmla="*/ 282251 h 285904"/>
                  <a:gd name="connsiteX4" fmla="*/ 62378 w 290436"/>
                  <a:gd name="connsiteY4" fmla="*/ 210986 h 285904"/>
                  <a:gd name="connsiteX5" fmla="*/ 5114 w 290436"/>
                  <a:gd name="connsiteY5" fmla="*/ 167886 h 285904"/>
                  <a:gd name="connsiteX6" fmla="*/ 0 w 290436"/>
                  <a:gd name="connsiteY6" fmla="*/ 142952 h 285904"/>
                  <a:gd name="connsiteX7" fmla="*/ 145218 w 290436"/>
                  <a:gd name="connsiteY7" fmla="*/ 0 h 2859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90436" h="285904">
                    <a:moveTo>
                      <a:pt x="145218" y="0"/>
                    </a:moveTo>
                    <a:cubicBezTo>
                      <a:pt x="225420" y="0"/>
                      <a:pt x="290436" y="64002"/>
                      <a:pt x="290436" y="142952"/>
                    </a:cubicBezTo>
                    <a:cubicBezTo>
                      <a:pt x="290436" y="221902"/>
                      <a:pt x="225420" y="285904"/>
                      <a:pt x="145218" y="285904"/>
                    </a:cubicBezTo>
                    <a:lnTo>
                      <a:pt x="126834" y="282251"/>
                    </a:lnTo>
                    <a:lnTo>
                      <a:pt x="62378" y="210986"/>
                    </a:lnTo>
                    <a:lnTo>
                      <a:pt x="5114" y="167886"/>
                    </a:lnTo>
                    <a:lnTo>
                      <a:pt x="0" y="142952"/>
                    </a:lnTo>
                    <a:cubicBezTo>
                      <a:pt x="0" y="64002"/>
                      <a:pt x="65016" y="0"/>
                      <a:pt x="145218" y="0"/>
                    </a:cubicBezTo>
                    <a:close/>
                  </a:path>
                </a:pathLst>
              </a:custGeom>
              <a:solidFill>
                <a:srgbClr val="FFFFFF">
                  <a:lumMod val="85000"/>
                </a:srgbClr>
              </a:solidFill>
              <a:ln w="38100" cap="rnd" cmpd="sng" algn="ctr">
                <a:noFill/>
                <a:prstDash val="solid"/>
                <a:rou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184" name="楕円 1183">
                <a:extLst>
                  <a:ext uri="{FF2B5EF4-FFF2-40B4-BE49-F238E27FC236}">
                    <a16:creationId xmlns:a16="http://schemas.microsoft.com/office/drawing/2014/main" id="{7E83D82F-3629-2CF7-F763-02B032CFAAD8}"/>
                  </a:ext>
                </a:extLst>
              </p:cNvPr>
              <p:cNvSpPr/>
              <p:nvPr/>
            </p:nvSpPr>
            <p:spPr>
              <a:xfrm>
                <a:off x="5171384" y="3255776"/>
                <a:ext cx="211211" cy="211211"/>
              </a:xfrm>
              <a:prstGeom prst="ellipse">
                <a:avLst/>
              </a:prstGeom>
              <a:solidFill>
                <a:sysClr val="windowText" lastClr="000000"/>
              </a:solidFill>
              <a:ln w="38100" cap="rnd" cmpd="sng" algn="ctr">
                <a:noFill/>
                <a:prstDash val="solid"/>
                <a:rou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185" name="楕円 1184">
                <a:extLst>
                  <a:ext uri="{FF2B5EF4-FFF2-40B4-BE49-F238E27FC236}">
                    <a16:creationId xmlns:a16="http://schemas.microsoft.com/office/drawing/2014/main" id="{107D6A69-04D8-945D-76D4-82C27E1DCFE6}"/>
                  </a:ext>
                </a:extLst>
              </p:cNvPr>
              <p:cNvSpPr/>
              <p:nvPr/>
            </p:nvSpPr>
            <p:spPr>
              <a:xfrm>
                <a:off x="5979190" y="3255776"/>
                <a:ext cx="211211" cy="211211"/>
              </a:xfrm>
              <a:prstGeom prst="ellipse">
                <a:avLst/>
              </a:prstGeom>
              <a:solidFill>
                <a:sysClr val="windowText" lastClr="000000"/>
              </a:solidFill>
              <a:ln w="38100" cap="rnd" cmpd="sng" algn="ctr">
                <a:noFill/>
                <a:prstDash val="solid"/>
                <a:rou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186" name="四角形: 角を丸くする 1185">
                <a:extLst>
                  <a:ext uri="{FF2B5EF4-FFF2-40B4-BE49-F238E27FC236}">
                    <a16:creationId xmlns:a16="http://schemas.microsoft.com/office/drawing/2014/main" id="{0CB48A33-0689-992D-E590-3AE206C9D37B}"/>
                  </a:ext>
                </a:extLst>
              </p:cNvPr>
              <p:cNvSpPr/>
              <p:nvPr/>
            </p:nvSpPr>
            <p:spPr>
              <a:xfrm rot="900000">
                <a:off x="5102775" y="3198385"/>
                <a:ext cx="366712" cy="102394"/>
              </a:xfrm>
              <a:prstGeom prst="roundRect">
                <a:avLst/>
              </a:prstGeom>
              <a:solidFill>
                <a:sysClr val="windowText" lastClr="000000"/>
              </a:solidFill>
              <a:ln w="38100" cap="rnd" cmpd="sng" algn="ctr">
                <a:noFill/>
                <a:prstDash val="solid"/>
                <a:rou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187" name="四角形: 角を丸くする 1186">
                <a:extLst>
                  <a:ext uri="{FF2B5EF4-FFF2-40B4-BE49-F238E27FC236}">
                    <a16:creationId xmlns:a16="http://schemas.microsoft.com/office/drawing/2014/main" id="{A9741E6B-8C30-97A0-F7C6-0B7698445133}"/>
                  </a:ext>
                </a:extLst>
              </p:cNvPr>
              <p:cNvSpPr/>
              <p:nvPr/>
            </p:nvSpPr>
            <p:spPr>
              <a:xfrm rot="20700000" flipH="1">
                <a:off x="5901439" y="3198384"/>
                <a:ext cx="366712" cy="102394"/>
              </a:xfrm>
              <a:prstGeom prst="roundRect">
                <a:avLst/>
              </a:prstGeom>
              <a:solidFill>
                <a:sysClr val="windowText" lastClr="000000"/>
              </a:solidFill>
              <a:ln w="38100" cap="rnd" cmpd="sng" algn="ctr">
                <a:noFill/>
                <a:prstDash val="solid"/>
                <a:rou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188" name="四角形: 角を丸くする 1187">
                <a:extLst>
                  <a:ext uri="{FF2B5EF4-FFF2-40B4-BE49-F238E27FC236}">
                    <a16:creationId xmlns:a16="http://schemas.microsoft.com/office/drawing/2014/main" id="{FFB619C7-135A-1642-5268-EC51A0E81E8A}"/>
                  </a:ext>
                </a:extLst>
              </p:cNvPr>
              <p:cNvSpPr/>
              <p:nvPr/>
            </p:nvSpPr>
            <p:spPr>
              <a:xfrm>
                <a:off x="5240774" y="3446056"/>
                <a:ext cx="891196" cy="1041331"/>
              </a:xfrm>
              <a:prstGeom prst="roundRect">
                <a:avLst>
                  <a:gd name="adj" fmla="val 28706"/>
                </a:avLst>
              </a:prstGeom>
              <a:solidFill>
                <a:srgbClr val="FFFFFF">
                  <a:lumMod val="85000"/>
                </a:srgbClr>
              </a:solidFill>
              <a:ln w="38100" cap="rnd" cmpd="sng" algn="ctr">
                <a:solidFill>
                  <a:sysClr val="windowText" lastClr="000000"/>
                </a:solidFill>
                <a:prstDash val="solid"/>
                <a:rou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grpSp>
            <p:nvGrpSpPr>
              <p:cNvPr id="1189" name="グループ化 1188">
                <a:extLst>
                  <a:ext uri="{FF2B5EF4-FFF2-40B4-BE49-F238E27FC236}">
                    <a16:creationId xmlns:a16="http://schemas.microsoft.com/office/drawing/2014/main" id="{ACD0D16D-E964-9F4D-A6CC-A4BBAF2C5384}"/>
                  </a:ext>
                </a:extLst>
              </p:cNvPr>
              <p:cNvGrpSpPr/>
              <p:nvPr/>
            </p:nvGrpSpPr>
            <p:grpSpPr>
              <a:xfrm>
                <a:off x="5425077" y="3825333"/>
                <a:ext cx="522594" cy="572758"/>
                <a:chOff x="5457782" y="3766195"/>
                <a:chExt cx="457183" cy="501068"/>
              </a:xfrm>
            </p:grpSpPr>
            <p:sp>
              <p:nvSpPr>
                <p:cNvPr id="1192" name="フリーフォーム: 図形 1191">
                  <a:extLst>
                    <a:ext uri="{FF2B5EF4-FFF2-40B4-BE49-F238E27FC236}">
                      <a16:creationId xmlns:a16="http://schemas.microsoft.com/office/drawing/2014/main" id="{D356A258-0581-8477-FC9D-DCC2628C2304}"/>
                    </a:ext>
                  </a:extLst>
                </p:cNvPr>
                <p:cNvSpPr/>
                <p:nvPr/>
              </p:nvSpPr>
              <p:spPr>
                <a:xfrm>
                  <a:off x="5457782" y="3766195"/>
                  <a:ext cx="457183" cy="501068"/>
                </a:xfrm>
                <a:custGeom>
                  <a:avLst/>
                  <a:gdLst>
                    <a:gd name="connsiteX0" fmla="*/ 147638 w 457183"/>
                    <a:gd name="connsiteY0" fmla="*/ 0 h 501068"/>
                    <a:gd name="connsiteX1" fmla="*/ 309545 w 457183"/>
                    <a:gd name="connsiteY1" fmla="*/ 0 h 501068"/>
                    <a:gd name="connsiteX2" fmla="*/ 457183 w 457183"/>
                    <a:gd name="connsiteY2" fmla="*/ 147638 h 501068"/>
                    <a:gd name="connsiteX3" fmla="*/ 457183 w 457183"/>
                    <a:gd name="connsiteY3" fmla="*/ 501068 h 501068"/>
                    <a:gd name="connsiteX4" fmla="*/ 428873 w 457183"/>
                    <a:gd name="connsiteY4" fmla="*/ 483742 h 501068"/>
                    <a:gd name="connsiteX5" fmla="*/ 228591 w 457183"/>
                    <a:gd name="connsiteY5" fmla="*/ 438150 h 501068"/>
                    <a:gd name="connsiteX6" fmla="*/ 28309 w 457183"/>
                    <a:gd name="connsiteY6" fmla="*/ 483742 h 501068"/>
                    <a:gd name="connsiteX7" fmla="*/ 0 w 457183"/>
                    <a:gd name="connsiteY7" fmla="*/ 501067 h 501068"/>
                    <a:gd name="connsiteX8" fmla="*/ 0 w 457183"/>
                    <a:gd name="connsiteY8" fmla="*/ 147638 h 501068"/>
                    <a:gd name="connsiteX9" fmla="*/ 147638 w 457183"/>
                    <a:gd name="connsiteY9" fmla="*/ 0 h 5010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457183" h="501068">
                      <a:moveTo>
                        <a:pt x="147638" y="0"/>
                      </a:moveTo>
                      <a:lnTo>
                        <a:pt x="309545" y="0"/>
                      </a:lnTo>
                      <a:cubicBezTo>
                        <a:pt x="391083" y="0"/>
                        <a:pt x="457183" y="66100"/>
                        <a:pt x="457183" y="147638"/>
                      </a:cubicBezTo>
                      <a:lnTo>
                        <a:pt x="457183" y="501068"/>
                      </a:lnTo>
                      <a:lnTo>
                        <a:pt x="428873" y="483742"/>
                      </a:lnTo>
                      <a:cubicBezTo>
                        <a:pt x="367315" y="454384"/>
                        <a:pt x="299634" y="438150"/>
                        <a:pt x="228591" y="438150"/>
                      </a:cubicBezTo>
                      <a:cubicBezTo>
                        <a:pt x="157548" y="438150"/>
                        <a:pt x="89868" y="454384"/>
                        <a:pt x="28309" y="483742"/>
                      </a:cubicBezTo>
                      <a:lnTo>
                        <a:pt x="0" y="501067"/>
                      </a:lnTo>
                      <a:lnTo>
                        <a:pt x="0" y="147638"/>
                      </a:lnTo>
                      <a:cubicBezTo>
                        <a:pt x="0" y="66100"/>
                        <a:pt x="66100" y="0"/>
                        <a:pt x="147638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38100" cap="rnd" cmpd="sng" algn="ctr">
                  <a:solidFill>
                    <a:sysClr val="windowText" lastClr="000000"/>
                  </a:solidFill>
                  <a:prstDash val="solid"/>
                  <a:rou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1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193" name="フリーフォーム: 図形 1192">
                  <a:extLst>
                    <a:ext uri="{FF2B5EF4-FFF2-40B4-BE49-F238E27FC236}">
                      <a16:creationId xmlns:a16="http://schemas.microsoft.com/office/drawing/2014/main" id="{D5791C74-0801-4974-7897-7B9C4997C02C}"/>
                    </a:ext>
                  </a:extLst>
                </p:cNvPr>
                <p:cNvSpPr/>
                <p:nvPr/>
              </p:nvSpPr>
              <p:spPr>
                <a:xfrm>
                  <a:off x="5462459" y="3766195"/>
                  <a:ext cx="447827" cy="191610"/>
                </a:xfrm>
                <a:custGeom>
                  <a:avLst/>
                  <a:gdLst>
                    <a:gd name="connsiteX0" fmla="*/ 143147 w 447827"/>
                    <a:gd name="connsiteY0" fmla="*/ 0 h 191610"/>
                    <a:gd name="connsiteX1" fmla="*/ 305054 w 447827"/>
                    <a:gd name="connsiteY1" fmla="*/ 0 h 191610"/>
                    <a:gd name="connsiteX2" fmla="*/ 441090 w 447827"/>
                    <a:gd name="connsiteY2" fmla="*/ 90171 h 191610"/>
                    <a:gd name="connsiteX3" fmla="*/ 447827 w 447827"/>
                    <a:gd name="connsiteY3" fmla="*/ 123540 h 191610"/>
                    <a:gd name="connsiteX4" fmla="*/ 413396 w 447827"/>
                    <a:gd name="connsiteY4" fmla="*/ 133046 h 191610"/>
                    <a:gd name="connsiteX5" fmla="*/ 379081 w 447827"/>
                    <a:gd name="connsiteY5" fmla="*/ 164686 h 191610"/>
                    <a:gd name="connsiteX6" fmla="*/ 369357 w 447827"/>
                    <a:gd name="connsiteY6" fmla="*/ 184410 h 191610"/>
                    <a:gd name="connsiteX7" fmla="*/ 359633 w 447827"/>
                    <a:gd name="connsiteY7" fmla="*/ 164686 h 191610"/>
                    <a:gd name="connsiteX8" fmla="*/ 283296 w 447827"/>
                    <a:gd name="connsiteY8" fmla="*/ 121444 h 191610"/>
                    <a:gd name="connsiteX9" fmla="*/ 164906 w 447827"/>
                    <a:gd name="connsiteY9" fmla="*/ 121444 h 191610"/>
                    <a:gd name="connsiteX10" fmla="*/ 88569 w 447827"/>
                    <a:gd name="connsiteY10" fmla="*/ 164686 h 191610"/>
                    <a:gd name="connsiteX11" fmla="*/ 75296 w 447827"/>
                    <a:gd name="connsiteY11" fmla="*/ 191610 h 191610"/>
                    <a:gd name="connsiteX12" fmla="*/ 62022 w 447827"/>
                    <a:gd name="connsiteY12" fmla="*/ 164686 h 191610"/>
                    <a:gd name="connsiteX13" fmla="*/ 27707 w 447827"/>
                    <a:gd name="connsiteY13" fmla="*/ 133046 h 191610"/>
                    <a:gd name="connsiteX14" fmla="*/ 0 w 447827"/>
                    <a:gd name="connsiteY14" fmla="*/ 125396 h 191610"/>
                    <a:gd name="connsiteX15" fmla="*/ 7111 w 447827"/>
                    <a:gd name="connsiteY15" fmla="*/ 90171 h 191610"/>
                    <a:gd name="connsiteX16" fmla="*/ 143147 w 447827"/>
                    <a:gd name="connsiteY16" fmla="*/ 0 h 1916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447827" h="191610">
                      <a:moveTo>
                        <a:pt x="143147" y="0"/>
                      </a:moveTo>
                      <a:lnTo>
                        <a:pt x="305054" y="0"/>
                      </a:lnTo>
                      <a:cubicBezTo>
                        <a:pt x="366208" y="0"/>
                        <a:pt x="418677" y="37181"/>
                        <a:pt x="441090" y="90171"/>
                      </a:cubicBezTo>
                      <a:lnTo>
                        <a:pt x="447827" y="123540"/>
                      </a:lnTo>
                      <a:lnTo>
                        <a:pt x="413396" y="133046"/>
                      </a:lnTo>
                      <a:cubicBezTo>
                        <a:pt x="400481" y="140517"/>
                        <a:pt x="388849" y="151328"/>
                        <a:pt x="379081" y="164686"/>
                      </a:cubicBezTo>
                      <a:lnTo>
                        <a:pt x="369357" y="184410"/>
                      </a:lnTo>
                      <a:lnTo>
                        <a:pt x="359633" y="164686"/>
                      </a:lnTo>
                      <a:cubicBezTo>
                        <a:pt x="340097" y="137969"/>
                        <a:pt x="313108" y="121444"/>
                        <a:pt x="283296" y="121444"/>
                      </a:cubicBezTo>
                      <a:lnTo>
                        <a:pt x="164906" y="121444"/>
                      </a:lnTo>
                      <a:cubicBezTo>
                        <a:pt x="135095" y="121444"/>
                        <a:pt x="108105" y="137969"/>
                        <a:pt x="88569" y="164686"/>
                      </a:cubicBezTo>
                      <a:lnTo>
                        <a:pt x="75296" y="191610"/>
                      </a:lnTo>
                      <a:lnTo>
                        <a:pt x="62022" y="164686"/>
                      </a:lnTo>
                      <a:cubicBezTo>
                        <a:pt x="52254" y="151328"/>
                        <a:pt x="40623" y="140517"/>
                        <a:pt x="27707" y="133046"/>
                      </a:cubicBezTo>
                      <a:lnTo>
                        <a:pt x="0" y="125396"/>
                      </a:lnTo>
                      <a:lnTo>
                        <a:pt x="7111" y="90171"/>
                      </a:lnTo>
                      <a:cubicBezTo>
                        <a:pt x="29524" y="37181"/>
                        <a:pt x="81994" y="0"/>
                        <a:pt x="143147" y="0"/>
                      </a:cubicBezTo>
                      <a:close/>
                    </a:path>
                  </a:pathLst>
                </a:custGeom>
                <a:solidFill>
                  <a:sysClr val="window" lastClr="FFFFFF">
                    <a:lumMod val="95000"/>
                  </a:sysClr>
                </a:solidFill>
                <a:ln w="38100" cap="rnd" cmpd="sng" algn="ctr">
                  <a:solidFill>
                    <a:sysClr val="windowText" lastClr="000000"/>
                  </a:solidFill>
                  <a:prstDash val="solid"/>
                  <a:rou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1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194" name="フリーフォーム: 図形 1193">
                  <a:extLst>
                    <a:ext uri="{FF2B5EF4-FFF2-40B4-BE49-F238E27FC236}">
                      <a16:creationId xmlns:a16="http://schemas.microsoft.com/office/drawing/2014/main" id="{A00317F4-8AC5-736B-2554-86095E135762}"/>
                    </a:ext>
                  </a:extLst>
                </p:cNvPr>
                <p:cNvSpPr/>
                <p:nvPr/>
              </p:nvSpPr>
              <p:spPr>
                <a:xfrm>
                  <a:off x="5457782" y="4018090"/>
                  <a:ext cx="457183" cy="244168"/>
                </a:xfrm>
                <a:custGeom>
                  <a:avLst/>
                  <a:gdLst>
                    <a:gd name="connsiteX0" fmla="*/ 235643 w 457183"/>
                    <a:gd name="connsiteY0" fmla="*/ 0 h 244168"/>
                    <a:gd name="connsiteX1" fmla="*/ 443455 w 457183"/>
                    <a:gd name="connsiteY1" fmla="*/ 79313 h 244168"/>
                    <a:gd name="connsiteX2" fmla="*/ 457183 w 457183"/>
                    <a:gd name="connsiteY2" fmla="*/ 94644 h 244168"/>
                    <a:gd name="connsiteX3" fmla="*/ 457183 w 457183"/>
                    <a:gd name="connsiteY3" fmla="*/ 244168 h 244168"/>
                    <a:gd name="connsiteX4" fmla="*/ 428873 w 457183"/>
                    <a:gd name="connsiteY4" fmla="*/ 226842 h 244168"/>
                    <a:gd name="connsiteX5" fmla="*/ 228591 w 457183"/>
                    <a:gd name="connsiteY5" fmla="*/ 181250 h 244168"/>
                    <a:gd name="connsiteX6" fmla="*/ 28309 w 457183"/>
                    <a:gd name="connsiteY6" fmla="*/ 226842 h 244168"/>
                    <a:gd name="connsiteX7" fmla="*/ 0 w 457183"/>
                    <a:gd name="connsiteY7" fmla="*/ 244167 h 244168"/>
                    <a:gd name="connsiteX8" fmla="*/ 0 w 457183"/>
                    <a:gd name="connsiteY8" fmla="*/ 110394 h 244168"/>
                    <a:gd name="connsiteX9" fmla="*/ 27832 w 457183"/>
                    <a:gd name="connsiteY9" fmla="*/ 79313 h 244168"/>
                    <a:gd name="connsiteX10" fmla="*/ 235643 w 457183"/>
                    <a:gd name="connsiteY10" fmla="*/ 0 h 2441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57183" h="244168">
                      <a:moveTo>
                        <a:pt x="235643" y="0"/>
                      </a:moveTo>
                      <a:cubicBezTo>
                        <a:pt x="316799" y="0"/>
                        <a:pt x="390271" y="30309"/>
                        <a:pt x="443455" y="79313"/>
                      </a:cubicBezTo>
                      <a:lnTo>
                        <a:pt x="457183" y="94644"/>
                      </a:lnTo>
                      <a:lnTo>
                        <a:pt x="457183" y="244168"/>
                      </a:lnTo>
                      <a:lnTo>
                        <a:pt x="428873" y="226842"/>
                      </a:lnTo>
                      <a:cubicBezTo>
                        <a:pt x="367315" y="197484"/>
                        <a:pt x="299634" y="181250"/>
                        <a:pt x="228591" y="181250"/>
                      </a:cubicBezTo>
                      <a:cubicBezTo>
                        <a:pt x="157548" y="181250"/>
                        <a:pt x="89868" y="197484"/>
                        <a:pt x="28309" y="226842"/>
                      </a:cubicBezTo>
                      <a:lnTo>
                        <a:pt x="0" y="244167"/>
                      </a:lnTo>
                      <a:lnTo>
                        <a:pt x="0" y="110394"/>
                      </a:lnTo>
                      <a:lnTo>
                        <a:pt x="27832" y="79313"/>
                      </a:lnTo>
                      <a:cubicBezTo>
                        <a:pt x="81015" y="30309"/>
                        <a:pt x="154488" y="0"/>
                        <a:pt x="235643" y="0"/>
                      </a:cubicBezTo>
                      <a:close/>
                    </a:path>
                  </a:pathLst>
                </a:custGeom>
                <a:solidFill>
                  <a:srgbClr val="FF6699"/>
                </a:solidFill>
                <a:ln w="38100" cap="rnd" cmpd="sng" algn="ctr">
                  <a:solidFill>
                    <a:sysClr val="windowText" lastClr="000000"/>
                  </a:solidFill>
                  <a:prstDash val="solid"/>
                  <a:rou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1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</a:endParaRPr>
                </a:p>
              </p:txBody>
            </p:sp>
          </p:grpSp>
          <p:sp>
            <p:nvSpPr>
              <p:cNvPr id="1190" name="楕円 1189">
                <a:extLst>
                  <a:ext uri="{FF2B5EF4-FFF2-40B4-BE49-F238E27FC236}">
                    <a16:creationId xmlns:a16="http://schemas.microsoft.com/office/drawing/2014/main" id="{6CF1598C-617C-20ED-8F6E-BC4446F38B45}"/>
                  </a:ext>
                </a:extLst>
              </p:cNvPr>
              <p:cNvSpPr/>
              <p:nvPr/>
            </p:nvSpPr>
            <p:spPr>
              <a:xfrm>
                <a:off x="5533783" y="3504780"/>
                <a:ext cx="305180" cy="234702"/>
              </a:xfrm>
              <a:prstGeom prst="ellipse">
                <a:avLst/>
              </a:prstGeom>
              <a:solidFill>
                <a:sysClr val="windowText" lastClr="000000"/>
              </a:solidFill>
              <a:ln w="38100" cap="rnd" cmpd="sng" algn="ctr">
                <a:solidFill>
                  <a:sysClr val="windowText" lastClr="000000"/>
                </a:solidFill>
                <a:prstDash val="solid"/>
                <a:rou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1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191" name="楕円 1190">
                <a:extLst>
                  <a:ext uri="{FF2B5EF4-FFF2-40B4-BE49-F238E27FC236}">
                    <a16:creationId xmlns:a16="http://schemas.microsoft.com/office/drawing/2014/main" id="{78A7492D-FC40-D425-421C-90ABB5973B66}"/>
                  </a:ext>
                </a:extLst>
              </p:cNvPr>
              <p:cNvSpPr/>
              <p:nvPr/>
            </p:nvSpPr>
            <p:spPr>
              <a:xfrm>
                <a:off x="5603771" y="3519356"/>
                <a:ext cx="165204" cy="87262"/>
              </a:xfrm>
              <a:prstGeom prst="ellipse">
                <a:avLst/>
              </a:prstGeom>
              <a:solidFill>
                <a:sysClr val="window" lastClr="FFFFFF"/>
              </a:solidFill>
              <a:ln w="38100" cap="rnd" cmpd="sng" algn="ctr">
                <a:noFill/>
                <a:prstDash val="solid"/>
                <a:rou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1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</p:grpSp>
      </p:grpSp>
      <p:grpSp>
        <p:nvGrpSpPr>
          <p:cNvPr id="1209" name="グループ化 1208">
            <a:extLst>
              <a:ext uri="{FF2B5EF4-FFF2-40B4-BE49-F238E27FC236}">
                <a16:creationId xmlns:a16="http://schemas.microsoft.com/office/drawing/2014/main" id="{FC186C71-5EDA-2A23-76FF-FCEE4387C9B6}"/>
              </a:ext>
            </a:extLst>
          </p:cNvPr>
          <p:cNvGrpSpPr/>
          <p:nvPr/>
        </p:nvGrpSpPr>
        <p:grpSpPr>
          <a:xfrm>
            <a:off x="6572823" y="3864726"/>
            <a:ext cx="2669652" cy="2551572"/>
            <a:chOff x="6572823" y="3864726"/>
            <a:chExt cx="2669652" cy="2551572"/>
          </a:xfrm>
        </p:grpSpPr>
        <p:sp>
          <p:nvSpPr>
            <p:cNvPr id="1210" name="フリーフォーム: 図形 1209">
              <a:extLst>
                <a:ext uri="{FF2B5EF4-FFF2-40B4-BE49-F238E27FC236}">
                  <a16:creationId xmlns:a16="http://schemas.microsoft.com/office/drawing/2014/main" id="{9AAFAAB6-2064-516F-DC48-3406A144D274}"/>
                </a:ext>
              </a:extLst>
            </p:cNvPr>
            <p:cNvSpPr/>
            <p:nvPr/>
          </p:nvSpPr>
          <p:spPr bwMode="auto">
            <a:xfrm>
              <a:off x="6572823" y="3864726"/>
              <a:ext cx="2669652" cy="2551572"/>
            </a:xfrm>
            <a:custGeom>
              <a:avLst/>
              <a:gdLst>
                <a:gd name="connsiteX0" fmla="*/ 1334826 w 2669652"/>
                <a:gd name="connsiteY0" fmla="*/ 0 h 2551572"/>
                <a:gd name="connsiteX1" fmla="*/ 1495997 w 2669652"/>
                <a:gd name="connsiteY1" fmla="*/ 298023 h 2551572"/>
                <a:gd name="connsiteX2" fmla="*/ 1744292 w 2669652"/>
                <a:gd name="connsiteY2" fmla="*/ 67495 h 2551572"/>
                <a:gd name="connsiteX3" fmla="*/ 1800773 w 2669652"/>
                <a:gd name="connsiteY3" fmla="*/ 398481 h 2551572"/>
                <a:gd name="connsiteX4" fmla="*/ 2123310 w 2669652"/>
                <a:gd name="connsiteY4" fmla="*/ 243650 h 2551572"/>
                <a:gd name="connsiteX5" fmla="*/ 2066498 w 2669652"/>
                <a:gd name="connsiteY5" fmla="*/ 593372 h 2551572"/>
                <a:gd name="connsiteX6" fmla="*/ 2412861 w 2669652"/>
                <a:gd name="connsiteY6" fmla="*/ 551320 h 2551572"/>
                <a:gd name="connsiteX7" fmla="*/ 2265894 w 2669652"/>
                <a:gd name="connsiteY7" fmla="*/ 828339 h 2551572"/>
                <a:gd name="connsiteX8" fmla="*/ 2610614 w 2669652"/>
                <a:gd name="connsiteY8" fmla="*/ 881543 h 2551572"/>
                <a:gd name="connsiteX9" fmla="*/ 2340389 w 2669652"/>
                <a:gd name="connsiteY9" fmla="*/ 1140504 h 2551572"/>
                <a:gd name="connsiteX10" fmla="*/ 2669652 w 2669652"/>
                <a:gd name="connsiteY10" fmla="*/ 1311867 h 2551572"/>
                <a:gd name="connsiteX11" fmla="*/ 2378790 w 2669652"/>
                <a:gd name="connsiteY11" fmla="*/ 1447869 h 2551572"/>
                <a:gd name="connsiteX12" fmla="*/ 2610614 w 2669652"/>
                <a:gd name="connsiteY12" fmla="*/ 1670029 h 2551572"/>
                <a:gd name="connsiteX13" fmla="*/ 2243771 w 2669652"/>
                <a:gd name="connsiteY13" fmla="*/ 1726648 h 2551572"/>
                <a:gd name="connsiteX14" fmla="*/ 2416586 w 2669652"/>
                <a:gd name="connsiteY14" fmla="*/ 2058638 h 2551572"/>
                <a:gd name="connsiteX15" fmla="*/ 2073027 w 2669652"/>
                <a:gd name="connsiteY15" fmla="*/ 1998390 h 2551572"/>
                <a:gd name="connsiteX16" fmla="*/ 2123310 w 2669652"/>
                <a:gd name="connsiteY16" fmla="*/ 2307922 h 2551572"/>
                <a:gd name="connsiteX17" fmla="*/ 1808768 w 2669652"/>
                <a:gd name="connsiteY17" fmla="*/ 2156929 h 2551572"/>
                <a:gd name="connsiteX18" fmla="*/ 1750330 w 2669652"/>
                <a:gd name="connsiteY18" fmla="*/ 2506383 h 2551572"/>
                <a:gd name="connsiteX19" fmla="*/ 1494550 w 2669652"/>
                <a:gd name="connsiteY19" fmla="*/ 2256224 h 2551572"/>
                <a:gd name="connsiteX20" fmla="*/ 1334826 w 2669652"/>
                <a:gd name="connsiteY20" fmla="*/ 2551572 h 2551572"/>
                <a:gd name="connsiteX21" fmla="*/ 1173655 w 2669652"/>
                <a:gd name="connsiteY21" fmla="*/ 2253549 h 2551572"/>
                <a:gd name="connsiteX22" fmla="*/ 925361 w 2669652"/>
                <a:gd name="connsiteY22" fmla="*/ 2484078 h 2551572"/>
                <a:gd name="connsiteX23" fmla="*/ 868879 w 2669652"/>
                <a:gd name="connsiteY23" fmla="*/ 2153091 h 2551572"/>
                <a:gd name="connsiteX24" fmla="*/ 546342 w 2669652"/>
                <a:gd name="connsiteY24" fmla="*/ 2307922 h 2551572"/>
                <a:gd name="connsiteX25" fmla="*/ 603154 w 2669652"/>
                <a:gd name="connsiteY25" fmla="*/ 1958200 h 2551572"/>
                <a:gd name="connsiteX26" fmla="*/ 256791 w 2669652"/>
                <a:gd name="connsiteY26" fmla="*/ 2000253 h 2551572"/>
                <a:gd name="connsiteX27" fmla="*/ 403759 w 2669652"/>
                <a:gd name="connsiteY27" fmla="*/ 1723234 h 2551572"/>
                <a:gd name="connsiteX28" fmla="*/ 59038 w 2669652"/>
                <a:gd name="connsiteY28" fmla="*/ 1670029 h 2551572"/>
                <a:gd name="connsiteX29" fmla="*/ 329263 w 2669652"/>
                <a:gd name="connsiteY29" fmla="*/ 1411068 h 2551572"/>
                <a:gd name="connsiteX30" fmla="*/ 0 w 2669652"/>
                <a:gd name="connsiteY30" fmla="*/ 1239706 h 2551572"/>
                <a:gd name="connsiteX31" fmla="*/ 290862 w 2669652"/>
                <a:gd name="connsiteY31" fmla="*/ 1103703 h 2551572"/>
                <a:gd name="connsiteX32" fmla="*/ 59038 w 2669652"/>
                <a:gd name="connsiteY32" fmla="*/ 881543 h 2551572"/>
                <a:gd name="connsiteX33" fmla="*/ 425881 w 2669652"/>
                <a:gd name="connsiteY33" fmla="*/ 824924 h 2551572"/>
                <a:gd name="connsiteX34" fmla="*/ 253066 w 2669652"/>
                <a:gd name="connsiteY34" fmla="*/ 492934 h 2551572"/>
                <a:gd name="connsiteX35" fmla="*/ 596625 w 2669652"/>
                <a:gd name="connsiteY35" fmla="*/ 553183 h 2551572"/>
                <a:gd name="connsiteX36" fmla="*/ 546342 w 2669652"/>
                <a:gd name="connsiteY36" fmla="*/ 243650 h 2551572"/>
                <a:gd name="connsiteX37" fmla="*/ 860884 w 2669652"/>
                <a:gd name="connsiteY37" fmla="*/ 394643 h 2551572"/>
                <a:gd name="connsiteX38" fmla="*/ 919322 w 2669652"/>
                <a:gd name="connsiteY38" fmla="*/ 45189 h 2551572"/>
                <a:gd name="connsiteX39" fmla="*/ 1175102 w 2669652"/>
                <a:gd name="connsiteY39" fmla="*/ 295348 h 25515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2669652" h="2551572">
                  <a:moveTo>
                    <a:pt x="1334826" y="0"/>
                  </a:moveTo>
                  <a:lnTo>
                    <a:pt x="1495997" y="298023"/>
                  </a:lnTo>
                  <a:lnTo>
                    <a:pt x="1744292" y="67495"/>
                  </a:lnTo>
                  <a:lnTo>
                    <a:pt x="1800773" y="398481"/>
                  </a:lnTo>
                  <a:lnTo>
                    <a:pt x="2123310" y="243650"/>
                  </a:lnTo>
                  <a:lnTo>
                    <a:pt x="2066498" y="593372"/>
                  </a:lnTo>
                  <a:lnTo>
                    <a:pt x="2412861" y="551320"/>
                  </a:lnTo>
                  <a:lnTo>
                    <a:pt x="2265894" y="828339"/>
                  </a:lnTo>
                  <a:lnTo>
                    <a:pt x="2610614" y="881543"/>
                  </a:lnTo>
                  <a:lnTo>
                    <a:pt x="2340389" y="1140504"/>
                  </a:lnTo>
                  <a:lnTo>
                    <a:pt x="2669652" y="1311867"/>
                  </a:lnTo>
                  <a:lnTo>
                    <a:pt x="2378790" y="1447869"/>
                  </a:lnTo>
                  <a:lnTo>
                    <a:pt x="2610614" y="1670029"/>
                  </a:lnTo>
                  <a:lnTo>
                    <a:pt x="2243771" y="1726648"/>
                  </a:lnTo>
                  <a:lnTo>
                    <a:pt x="2416586" y="2058638"/>
                  </a:lnTo>
                  <a:lnTo>
                    <a:pt x="2073027" y="1998390"/>
                  </a:lnTo>
                  <a:lnTo>
                    <a:pt x="2123310" y="2307922"/>
                  </a:lnTo>
                  <a:lnTo>
                    <a:pt x="1808768" y="2156929"/>
                  </a:lnTo>
                  <a:lnTo>
                    <a:pt x="1750330" y="2506383"/>
                  </a:lnTo>
                  <a:lnTo>
                    <a:pt x="1494550" y="2256224"/>
                  </a:lnTo>
                  <a:lnTo>
                    <a:pt x="1334826" y="2551572"/>
                  </a:lnTo>
                  <a:lnTo>
                    <a:pt x="1173655" y="2253549"/>
                  </a:lnTo>
                  <a:lnTo>
                    <a:pt x="925361" y="2484078"/>
                  </a:lnTo>
                  <a:lnTo>
                    <a:pt x="868879" y="2153091"/>
                  </a:lnTo>
                  <a:lnTo>
                    <a:pt x="546342" y="2307922"/>
                  </a:lnTo>
                  <a:lnTo>
                    <a:pt x="603154" y="1958200"/>
                  </a:lnTo>
                  <a:lnTo>
                    <a:pt x="256791" y="2000253"/>
                  </a:lnTo>
                  <a:lnTo>
                    <a:pt x="403759" y="1723234"/>
                  </a:lnTo>
                  <a:lnTo>
                    <a:pt x="59038" y="1670029"/>
                  </a:lnTo>
                  <a:lnTo>
                    <a:pt x="329263" y="1411068"/>
                  </a:lnTo>
                  <a:lnTo>
                    <a:pt x="0" y="1239706"/>
                  </a:lnTo>
                  <a:lnTo>
                    <a:pt x="290862" y="1103703"/>
                  </a:lnTo>
                  <a:lnTo>
                    <a:pt x="59038" y="881543"/>
                  </a:lnTo>
                  <a:lnTo>
                    <a:pt x="425881" y="824924"/>
                  </a:lnTo>
                  <a:lnTo>
                    <a:pt x="253066" y="492934"/>
                  </a:lnTo>
                  <a:lnTo>
                    <a:pt x="596625" y="553183"/>
                  </a:lnTo>
                  <a:lnTo>
                    <a:pt x="546342" y="243650"/>
                  </a:lnTo>
                  <a:lnTo>
                    <a:pt x="860884" y="394643"/>
                  </a:lnTo>
                  <a:lnTo>
                    <a:pt x="919322" y="45189"/>
                  </a:lnTo>
                  <a:lnTo>
                    <a:pt x="1175102" y="295348"/>
                  </a:lnTo>
                  <a:close/>
                </a:path>
              </a:pathLst>
            </a:custGeom>
            <a:solidFill>
              <a:srgbClr val="FFC0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1211" name="グループ化 1210">
              <a:extLst>
                <a:ext uri="{FF2B5EF4-FFF2-40B4-BE49-F238E27FC236}">
                  <a16:creationId xmlns:a16="http://schemas.microsoft.com/office/drawing/2014/main" id="{301A4FB9-DDDC-D6A3-DD98-A2FCEC11E22D}"/>
                </a:ext>
              </a:extLst>
            </p:cNvPr>
            <p:cNvGrpSpPr/>
            <p:nvPr/>
          </p:nvGrpSpPr>
          <p:grpSpPr>
            <a:xfrm>
              <a:off x="6629643" y="3924055"/>
              <a:ext cx="2584534" cy="2358225"/>
              <a:chOff x="6629643" y="1014723"/>
              <a:chExt cx="2584534" cy="2358225"/>
            </a:xfrm>
          </p:grpSpPr>
          <p:grpSp>
            <p:nvGrpSpPr>
              <p:cNvPr id="1212" name="グループ化 1211">
                <a:extLst>
                  <a:ext uri="{FF2B5EF4-FFF2-40B4-BE49-F238E27FC236}">
                    <a16:creationId xmlns:a16="http://schemas.microsoft.com/office/drawing/2014/main" id="{6F7F2F66-9A15-9594-BF51-36AC4C753E90}"/>
                  </a:ext>
                </a:extLst>
              </p:cNvPr>
              <p:cNvGrpSpPr/>
              <p:nvPr/>
            </p:nvGrpSpPr>
            <p:grpSpPr>
              <a:xfrm>
                <a:off x="6629643" y="1014723"/>
                <a:ext cx="2584534" cy="2358225"/>
                <a:chOff x="3794361" y="2438880"/>
                <a:chExt cx="3771569" cy="3441320"/>
              </a:xfrm>
            </p:grpSpPr>
            <p:grpSp>
              <p:nvGrpSpPr>
                <p:cNvPr id="1218" name="グループ化 1217">
                  <a:extLst>
                    <a:ext uri="{FF2B5EF4-FFF2-40B4-BE49-F238E27FC236}">
                      <a16:creationId xmlns:a16="http://schemas.microsoft.com/office/drawing/2014/main" id="{6B16816C-7EC0-DFD6-B349-F8B0BB2A2CBB}"/>
                    </a:ext>
                  </a:extLst>
                </p:cNvPr>
                <p:cNvGrpSpPr/>
                <p:nvPr/>
              </p:nvGrpSpPr>
              <p:grpSpPr>
                <a:xfrm flipH="1">
                  <a:off x="5559628" y="2438880"/>
                  <a:ext cx="2006302" cy="2151213"/>
                  <a:chOff x="4379059" y="1477798"/>
                  <a:chExt cx="2006302" cy="2151213"/>
                </a:xfrm>
              </p:grpSpPr>
              <p:grpSp>
                <p:nvGrpSpPr>
                  <p:cNvPr id="1240" name="グループ化 1239">
                    <a:extLst>
                      <a:ext uri="{FF2B5EF4-FFF2-40B4-BE49-F238E27FC236}">
                        <a16:creationId xmlns:a16="http://schemas.microsoft.com/office/drawing/2014/main" id="{1740235B-54F4-C455-231B-CC305B7A9042}"/>
                      </a:ext>
                    </a:extLst>
                  </p:cNvPr>
                  <p:cNvGrpSpPr/>
                  <p:nvPr/>
                </p:nvGrpSpPr>
                <p:grpSpPr>
                  <a:xfrm>
                    <a:off x="5147511" y="1477798"/>
                    <a:ext cx="204092" cy="169955"/>
                    <a:chOff x="5147511" y="1477798"/>
                    <a:chExt cx="204092" cy="169955"/>
                  </a:xfrm>
                </p:grpSpPr>
                <p:sp>
                  <p:nvSpPr>
                    <p:cNvPr id="1243" name="二等辺三角形 125">
                      <a:extLst>
                        <a:ext uri="{FF2B5EF4-FFF2-40B4-BE49-F238E27FC236}">
                          <a16:creationId xmlns:a16="http://schemas.microsoft.com/office/drawing/2014/main" id="{B93C8784-1113-8119-D126-7517CFB8EB33}"/>
                        </a:ext>
                      </a:extLst>
                    </p:cNvPr>
                    <p:cNvSpPr/>
                    <p:nvPr/>
                  </p:nvSpPr>
                  <p:spPr>
                    <a:xfrm rot="1257251" flipH="1">
                      <a:off x="5147511" y="1477798"/>
                      <a:ext cx="56455" cy="72323"/>
                    </a:xfrm>
                    <a:custGeom>
                      <a:avLst/>
                      <a:gdLst>
                        <a:gd name="connsiteX0" fmla="*/ 0 w 150850"/>
                        <a:gd name="connsiteY0" fmla="*/ 171518 h 171518"/>
                        <a:gd name="connsiteX1" fmla="*/ 75425 w 150850"/>
                        <a:gd name="connsiteY1" fmla="*/ 0 h 171518"/>
                        <a:gd name="connsiteX2" fmla="*/ 150850 w 150850"/>
                        <a:gd name="connsiteY2" fmla="*/ 171518 h 171518"/>
                        <a:gd name="connsiteX3" fmla="*/ 0 w 150850"/>
                        <a:gd name="connsiteY3" fmla="*/ 171518 h 171518"/>
                        <a:gd name="connsiteX0" fmla="*/ 0 w 150850"/>
                        <a:gd name="connsiteY0" fmla="*/ 171554 h 171554"/>
                        <a:gd name="connsiteX1" fmla="*/ 75425 w 150850"/>
                        <a:gd name="connsiteY1" fmla="*/ 36 h 171554"/>
                        <a:gd name="connsiteX2" fmla="*/ 150850 w 150850"/>
                        <a:gd name="connsiteY2" fmla="*/ 171554 h 171554"/>
                        <a:gd name="connsiteX3" fmla="*/ 0 w 150850"/>
                        <a:gd name="connsiteY3" fmla="*/ 171554 h 17155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50850" h="171554">
                          <a:moveTo>
                            <a:pt x="0" y="171554"/>
                          </a:moveTo>
                          <a:cubicBezTo>
                            <a:pt x="25142" y="114381"/>
                            <a:pt x="52664" y="-2368"/>
                            <a:pt x="75425" y="36"/>
                          </a:cubicBezTo>
                          <a:cubicBezTo>
                            <a:pt x="98186" y="2440"/>
                            <a:pt x="125708" y="114381"/>
                            <a:pt x="150850" y="171554"/>
                          </a:cubicBezTo>
                          <a:lnTo>
                            <a:pt x="0" y="171554"/>
                          </a:lnTo>
                          <a:close/>
                        </a:path>
                      </a:pathLst>
                    </a:custGeom>
                    <a:solidFill>
                      <a:sysClr val="window" lastClr="FFFFFF">
                        <a:lumMod val="75000"/>
                      </a:sysClr>
                    </a:solidFill>
                    <a:ln w="19050" cap="rnd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</a:endParaRPr>
                    </a:p>
                  </p:txBody>
                </p:sp>
                <p:sp>
                  <p:nvSpPr>
                    <p:cNvPr id="1244" name="二等辺三角形 125">
                      <a:extLst>
                        <a:ext uri="{FF2B5EF4-FFF2-40B4-BE49-F238E27FC236}">
                          <a16:creationId xmlns:a16="http://schemas.microsoft.com/office/drawing/2014/main" id="{9D9621A8-F0FB-F938-D19E-74715713D07A}"/>
                        </a:ext>
                      </a:extLst>
                    </p:cNvPr>
                    <p:cNvSpPr/>
                    <p:nvPr/>
                  </p:nvSpPr>
                  <p:spPr>
                    <a:xfrm rot="1800000" flipH="1">
                      <a:off x="5197517" y="1501609"/>
                      <a:ext cx="56455" cy="72323"/>
                    </a:xfrm>
                    <a:custGeom>
                      <a:avLst/>
                      <a:gdLst>
                        <a:gd name="connsiteX0" fmla="*/ 0 w 150850"/>
                        <a:gd name="connsiteY0" fmla="*/ 171518 h 171518"/>
                        <a:gd name="connsiteX1" fmla="*/ 75425 w 150850"/>
                        <a:gd name="connsiteY1" fmla="*/ 0 h 171518"/>
                        <a:gd name="connsiteX2" fmla="*/ 150850 w 150850"/>
                        <a:gd name="connsiteY2" fmla="*/ 171518 h 171518"/>
                        <a:gd name="connsiteX3" fmla="*/ 0 w 150850"/>
                        <a:gd name="connsiteY3" fmla="*/ 171518 h 171518"/>
                        <a:gd name="connsiteX0" fmla="*/ 0 w 150850"/>
                        <a:gd name="connsiteY0" fmla="*/ 171554 h 171554"/>
                        <a:gd name="connsiteX1" fmla="*/ 75425 w 150850"/>
                        <a:gd name="connsiteY1" fmla="*/ 36 h 171554"/>
                        <a:gd name="connsiteX2" fmla="*/ 150850 w 150850"/>
                        <a:gd name="connsiteY2" fmla="*/ 171554 h 171554"/>
                        <a:gd name="connsiteX3" fmla="*/ 0 w 150850"/>
                        <a:gd name="connsiteY3" fmla="*/ 171554 h 17155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50850" h="171554">
                          <a:moveTo>
                            <a:pt x="0" y="171554"/>
                          </a:moveTo>
                          <a:cubicBezTo>
                            <a:pt x="25142" y="114381"/>
                            <a:pt x="52664" y="-2368"/>
                            <a:pt x="75425" y="36"/>
                          </a:cubicBezTo>
                          <a:cubicBezTo>
                            <a:pt x="98186" y="2440"/>
                            <a:pt x="125708" y="114381"/>
                            <a:pt x="150850" y="171554"/>
                          </a:cubicBezTo>
                          <a:lnTo>
                            <a:pt x="0" y="171554"/>
                          </a:lnTo>
                          <a:close/>
                        </a:path>
                      </a:pathLst>
                    </a:custGeom>
                    <a:solidFill>
                      <a:sysClr val="window" lastClr="FFFFFF">
                        <a:lumMod val="75000"/>
                      </a:sysClr>
                    </a:solidFill>
                    <a:ln w="19050" cap="rnd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</a:endParaRPr>
                    </a:p>
                  </p:txBody>
                </p:sp>
                <p:sp>
                  <p:nvSpPr>
                    <p:cNvPr id="1245" name="二等辺三角形 125">
                      <a:extLst>
                        <a:ext uri="{FF2B5EF4-FFF2-40B4-BE49-F238E27FC236}">
                          <a16:creationId xmlns:a16="http://schemas.microsoft.com/office/drawing/2014/main" id="{5919E3AE-B15F-8902-CA5D-E64F21A56554}"/>
                        </a:ext>
                      </a:extLst>
                    </p:cNvPr>
                    <p:cNvSpPr/>
                    <p:nvPr/>
                  </p:nvSpPr>
                  <p:spPr>
                    <a:xfrm rot="2051135" flipH="1">
                      <a:off x="5252286" y="1539712"/>
                      <a:ext cx="56455" cy="72323"/>
                    </a:xfrm>
                    <a:custGeom>
                      <a:avLst/>
                      <a:gdLst>
                        <a:gd name="connsiteX0" fmla="*/ 0 w 150850"/>
                        <a:gd name="connsiteY0" fmla="*/ 171518 h 171518"/>
                        <a:gd name="connsiteX1" fmla="*/ 75425 w 150850"/>
                        <a:gd name="connsiteY1" fmla="*/ 0 h 171518"/>
                        <a:gd name="connsiteX2" fmla="*/ 150850 w 150850"/>
                        <a:gd name="connsiteY2" fmla="*/ 171518 h 171518"/>
                        <a:gd name="connsiteX3" fmla="*/ 0 w 150850"/>
                        <a:gd name="connsiteY3" fmla="*/ 171518 h 171518"/>
                        <a:gd name="connsiteX0" fmla="*/ 0 w 150850"/>
                        <a:gd name="connsiteY0" fmla="*/ 171554 h 171554"/>
                        <a:gd name="connsiteX1" fmla="*/ 75425 w 150850"/>
                        <a:gd name="connsiteY1" fmla="*/ 36 h 171554"/>
                        <a:gd name="connsiteX2" fmla="*/ 150850 w 150850"/>
                        <a:gd name="connsiteY2" fmla="*/ 171554 h 171554"/>
                        <a:gd name="connsiteX3" fmla="*/ 0 w 150850"/>
                        <a:gd name="connsiteY3" fmla="*/ 171554 h 17155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50850" h="171554">
                          <a:moveTo>
                            <a:pt x="0" y="171554"/>
                          </a:moveTo>
                          <a:cubicBezTo>
                            <a:pt x="25142" y="114381"/>
                            <a:pt x="52664" y="-2368"/>
                            <a:pt x="75425" y="36"/>
                          </a:cubicBezTo>
                          <a:cubicBezTo>
                            <a:pt x="98186" y="2440"/>
                            <a:pt x="125708" y="114381"/>
                            <a:pt x="150850" y="171554"/>
                          </a:cubicBezTo>
                          <a:lnTo>
                            <a:pt x="0" y="171554"/>
                          </a:lnTo>
                          <a:close/>
                        </a:path>
                      </a:pathLst>
                    </a:custGeom>
                    <a:solidFill>
                      <a:sysClr val="window" lastClr="FFFFFF">
                        <a:lumMod val="75000"/>
                      </a:sysClr>
                    </a:solidFill>
                    <a:ln w="19050" cap="rnd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</a:endParaRPr>
                    </a:p>
                  </p:txBody>
                </p:sp>
                <p:sp>
                  <p:nvSpPr>
                    <p:cNvPr id="1246" name="二等辺三角形 125">
                      <a:extLst>
                        <a:ext uri="{FF2B5EF4-FFF2-40B4-BE49-F238E27FC236}">
                          <a16:creationId xmlns:a16="http://schemas.microsoft.com/office/drawing/2014/main" id="{1D2CB156-EECC-97B1-EF09-B26A972266B2}"/>
                        </a:ext>
                      </a:extLst>
                    </p:cNvPr>
                    <p:cNvSpPr/>
                    <p:nvPr/>
                  </p:nvSpPr>
                  <p:spPr>
                    <a:xfrm rot="2418469" flipH="1">
                      <a:off x="5295148" y="1575430"/>
                      <a:ext cx="56455" cy="72323"/>
                    </a:xfrm>
                    <a:custGeom>
                      <a:avLst/>
                      <a:gdLst>
                        <a:gd name="connsiteX0" fmla="*/ 0 w 150850"/>
                        <a:gd name="connsiteY0" fmla="*/ 171518 h 171518"/>
                        <a:gd name="connsiteX1" fmla="*/ 75425 w 150850"/>
                        <a:gd name="connsiteY1" fmla="*/ 0 h 171518"/>
                        <a:gd name="connsiteX2" fmla="*/ 150850 w 150850"/>
                        <a:gd name="connsiteY2" fmla="*/ 171518 h 171518"/>
                        <a:gd name="connsiteX3" fmla="*/ 0 w 150850"/>
                        <a:gd name="connsiteY3" fmla="*/ 171518 h 171518"/>
                        <a:gd name="connsiteX0" fmla="*/ 0 w 150850"/>
                        <a:gd name="connsiteY0" fmla="*/ 171554 h 171554"/>
                        <a:gd name="connsiteX1" fmla="*/ 75425 w 150850"/>
                        <a:gd name="connsiteY1" fmla="*/ 36 h 171554"/>
                        <a:gd name="connsiteX2" fmla="*/ 150850 w 150850"/>
                        <a:gd name="connsiteY2" fmla="*/ 171554 h 171554"/>
                        <a:gd name="connsiteX3" fmla="*/ 0 w 150850"/>
                        <a:gd name="connsiteY3" fmla="*/ 171554 h 17155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50850" h="171554">
                          <a:moveTo>
                            <a:pt x="0" y="171554"/>
                          </a:moveTo>
                          <a:cubicBezTo>
                            <a:pt x="25142" y="114381"/>
                            <a:pt x="52664" y="-2368"/>
                            <a:pt x="75425" y="36"/>
                          </a:cubicBezTo>
                          <a:cubicBezTo>
                            <a:pt x="98186" y="2440"/>
                            <a:pt x="125708" y="114381"/>
                            <a:pt x="150850" y="171554"/>
                          </a:cubicBezTo>
                          <a:lnTo>
                            <a:pt x="0" y="171554"/>
                          </a:lnTo>
                          <a:close/>
                        </a:path>
                      </a:pathLst>
                    </a:custGeom>
                    <a:solidFill>
                      <a:sysClr val="window" lastClr="FFFFFF">
                        <a:lumMod val="75000"/>
                      </a:sysClr>
                    </a:solidFill>
                    <a:ln w="19050" cap="rnd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</a:endParaRPr>
                    </a:p>
                  </p:txBody>
                </p:sp>
              </p:grpSp>
              <p:sp>
                <p:nvSpPr>
                  <p:cNvPr id="1241" name="フリーフォーム: 図形 1240">
                    <a:extLst>
                      <a:ext uri="{FF2B5EF4-FFF2-40B4-BE49-F238E27FC236}">
                        <a16:creationId xmlns:a16="http://schemas.microsoft.com/office/drawing/2014/main" id="{D076C50E-3EFF-8BC4-3CAB-893BE5AC5BC4}"/>
                      </a:ext>
                    </a:extLst>
                  </p:cNvPr>
                  <p:cNvSpPr/>
                  <p:nvPr/>
                </p:nvSpPr>
                <p:spPr>
                  <a:xfrm rot="1546237">
                    <a:off x="4379059" y="1738412"/>
                    <a:ext cx="2006302" cy="1890599"/>
                  </a:xfrm>
                  <a:custGeom>
                    <a:avLst/>
                    <a:gdLst>
                      <a:gd name="connsiteX0" fmla="*/ 191394 w 2054328"/>
                      <a:gd name="connsiteY0" fmla="*/ 0 h 1746769"/>
                      <a:gd name="connsiteX1" fmla="*/ 574186 w 2054328"/>
                      <a:gd name="connsiteY1" fmla="*/ 0 h 1746769"/>
                      <a:gd name="connsiteX2" fmla="*/ 765582 w 2054328"/>
                      <a:gd name="connsiteY2" fmla="*/ 876593 h 1746769"/>
                      <a:gd name="connsiteX3" fmla="*/ 763094 w 2054328"/>
                      <a:gd name="connsiteY3" fmla="*/ 876593 h 1746769"/>
                      <a:gd name="connsiteX4" fmla="*/ 776280 w 2054328"/>
                      <a:gd name="connsiteY4" fmla="*/ 897494 h 1746769"/>
                      <a:gd name="connsiteX5" fmla="*/ 1133415 w 2054328"/>
                      <a:gd name="connsiteY5" fmla="*/ 1017255 h 1746769"/>
                      <a:gd name="connsiteX6" fmla="*/ 1868589 w 2054328"/>
                      <a:gd name="connsiteY6" fmla="*/ 820266 h 1746769"/>
                      <a:gd name="connsiteX7" fmla="*/ 2054328 w 2054328"/>
                      <a:gd name="connsiteY7" fmla="*/ 1513453 h 1746769"/>
                      <a:gd name="connsiteX8" fmla="*/ 1319154 w 2054328"/>
                      <a:gd name="connsiteY8" fmla="*/ 1710443 h 1746769"/>
                      <a:gd name="connsiteX9" fmla="*/ 22898 w 2054328"/>
                      <a:gd name="connsiteY9" fmla="*/ 962049 h 1746769"/>
                      <a:gd name="connsiteX10" fmla="*/ 0 w 2054328"/>
                      <a:gd name="connsiteY10" fmla="*/ 876592 h 1746769"/>
                      <a:gd name="connsiteX11" fmla="*/ 0 w 2054328"/>
                      <a:gd name="connsiteY11" fmla="*/ 876592 h 1746769"/>
                      <a:gd name="connsiteX12" fmla="*/ 0 w 2054328"/>
                      <a:gd name="connsiteY12" fmla="*/ 876591 h 1746769"/>
                      <a:gd name="connsiteX13" fmla="*/ 161077 w 2054328"/>
                      <a:gd name="connsiteY13" fmla="*/ 138857 h 1746769"/>
                      <a:gd name="connsiteX14" fmla="*/ 519543 w 2054328"/>
                      <a:gd name="connsiteY14" fmla="*/ 42806 h 1746769"/>
                      <a:gd name="connsiteX15" fmla="*/ 519543 w 2054328"/>
                      <a:gd name="connsiteY15" fmla="*/ 42806 h 1746769"/>
                      <a:gd name="connsiteX16" fmla="*/ 161076 w 2054328"/>
                      <a:gd name="connsiteY16" fmla="*/ 138857 h 1746769"/>
                      <a:gd name="connsiteX0" fmla="*/ 191394 w 2054328"/>
                      <a:gd name="connsiteY0" fmla="*/ 0 h 1746769"/>
                      <a:gd name="connsiteX1" fmla="*/ 574186 w 2054328"/>
                      <a:gd name="connsiteY1" fmla="*/ 0 h 1746769"/>
                      <a:gd name="connsiteX2" fmla="*/ 765582 w 2054328"/>
                      <a:gd name="connsiteY2" fmla="*/ 876593 h 1746769"/>
                      <a:gd name="connsiteX3" fmla="*/ 763094 w 2054328"/>
                      <a:gd name="connsiteY3" fmla="*/ 876593 h 1746769"/>
                      <a:gd name="connsiteX4" fmla="*/ 776280 w 2054328"/>
                      <a:gd name="connsiteY4" fmla="*/ 897494 h 1746769"/>
                      <a:gd name="connsiteX5" fmla="*/ 1133415 w 2054328"/>
                      <a:gd name="connsiteY5" fmla="*/ 1017255 h 1746769"/>
                      <a:gd name="connsiteX6" fmla="*/ 1868589 w 2054328"/>
                      <a:gd name="connsiteY6" fmla="*/ 820266 h 1746769"/>
                      <a:gd name="connsiteX7" fmla="*/ 2054328 w 2054328"/>
                      <a:gd name="connsiteY7" fmla="*/ 1513453 h 1746769"/>
                      <a:gd name="connsiteX8" fmla="*/ 1319154 w 2054328"/>
                      <a:gd name="connsiteY8" fmla="*/ 1710443 h 1746769"/>
                      <a:gd name="connsiteX9" fmla="*/ 22898 w 2054328"/>
                      <a:gd name="connsiteY9" fmla="*/ 962049 h 1746769"/>
                      <a:gd name="connsiteX10" fmla="*/ 0 w 2054328"/>
                      <a:gd name="connsiteY10" fmla="*/ 876592 h 1746769"/>
                      <a:gd name="connsiteX11" fmla="*/ 0 w 2054328"/>
                      <a:gd name="connsiteY11" fmla="*/ 876592 h 1746769"/>
                      <a:gd name="connsiteX12" fmla="*/ 0 w 2054328"/>
                      <a:gd name="connsiteY12" fmla="*/ 876591 h 1746769"/>
                      <a:gd name="connsiteX13" fmla="*/ 161077 w 2054328"/>
                      <a:gd name="connsiteY13" fmla="*/ 138857 h 1746769"/>
                      <a:gd name="connsiteX14" fmla="*/ 519543 w 2054328"/>
                      <a:gd name="connsiteY14" fmla="*/ 42806 h 1746769"/>
                      <a:gd name="connsiteX15" fmla="*/ 161076 w 2054328"/>
                      <a:gd name="connsiteY15" fmla="*/ 138857 h 1746769"/>
                      <a:gd name="connsiteX16" fmla="*/ 191394 w 2054328"/>
                      <a:gd name="connsiteY16" fmla="*/ 0 h 1746769"/>
                      <a:gd name="connsiteX0" fmla="*/ 191394 w 2054328"/>
                      <a:gd name="connsiteY0" fmla="*/ 0 h 1746769"/>
                      <a:gd name="connsiteX1" fmla="*/ 574186 w 2054328"/>
                      <a:gd name="connsiteY1" fmla="*/ 0 h 1746769"/>
                      <a:gd name="connsiteX2" fmla="*/ 765582 w 2054328"/>
                      <a:gd name="connsiteY2" fmla="*/ 876593 h 1746769"/>
                      <a:gd name="connsiteX3" fmla="*/ 763094 w 2054328"/>
                      <a:gd name="connsiteY3" fmla="*/ 876593 h 1746769"/>
                      <a:gd name="connsiteX4" fmla="*/ 776280 w 2054328"/>
                      <a:gd name="connsiteY4" fmla="*/ 897494 h 1746769"/>
                      <a:gd name="connsiteX5" fmla="*/ 1133415 w 2054328"/>
                      <a:gd name="connsiteY5" fmla="*/ 1017255 h 1746769"/>
                      <a:gd name="connsiteX6" fmla="*/ 1868589 w 2054328"/>
                      <a:gd name="connsiteY6" fmla="*/ 820266 h 1746769"/>
                      <a:gd name="connsiteX7" fmla="*/ 2054328 w 2054328"/>
                      <a:gd name="connsiteY7" fmla="*/ 1513453 h 1746769"/>
                      <a:gd name="connsiteX8" fmla="*/ 1319154 w 2054328"/>
                      <a:gd name="connsiteY8" fmla="*/ 1710443 h 1746769"/>
                      <a:gd name="connsiteX9" fmla="*/ 22898 w 2054328"/>
                      <a:gd name="connsiteY9" fmla="*/ 962049 h 1746769"/>
                      <a:gd name="connsiteX10" fmla="*/ 0 w 2054328"/>
                      <a:gd name="connsiteY10" fmla="*/ 876592 h 1746769"/>
                      <a:gd name="connsiteX11" fmla="*/ 0 w 2054328"/>
                      <a:gd name="connsiteY11" fmla="*/ 876592 h 1746769"/>
                      <a:gd name="connsiteX12" fmla="*/ 0 w 2054328"/>
                      <a:gd name="connsiteY12" fmla="*/ 876591 h 1746769"/>
                      <a:gd name="connsiteX13" fmla="*/ 161077 w 2054328"/>
                      <a:gd name="connsiteY13" fmla="*/ 138857 h 1746769"/>
                      <a:gd name="connsiteX14" fmla="*/ 161076 w 2054328"/>
                      <a:gd name="connsiteY14" fmla="*/ 138857 h 1746769"/>
                      <a:gd name="connsiteX15" fmla="*/ 191394 w 2054328"/>
                      <a:gd name="connsiteY15" fmla="*/ 0 h 1746769"/>
                      <a:gd name="connsiteX0" fmla="*/ 191394 w 2054328"/>
                      <a:gd name="connsiteY0" fmla="*/ 0 h 1746769"/>
                      <a:gd name="connsiteX1" fmla="*/ 574186 w 2054328"/>
                      <a:gd name="connsiteY1" fmla="*/ 0 h 1746769"/>
                      <a:gd name="connsiteX2" fmla="*/ 765582 w 2054328"/>
                      <a:gd name="connsiteY2" fmla="*/ 876593 h 1746769"/>
                      <a:gd name="connsiteX3" fmla="*/ 763094 w 2054328"/>
                      <a:gd name="connsiteY3" fmla="*/ 876593 h 1746769"/>
                      <a:gd name="connsiteX4" fmla="*/ 776280 w 2054328"/>
                      <a:gd name="connsiteY4" fmla="*/ 897494 h 1746769"/>
                      <a:gd name="connsiteX5" fmla="*/ 1133415 w 2054328"/>
                      <a:gd name="connsiteY5" fmla="*/ 1017255 h 1746769"/>
                      <a:gd name="connsiteX6" fmla="*/ 1868589 w 2054328"/>
                      <a:gd name="connsiteY6" fmla="*/ 820266 h 1746769"/>
                      <a:gd name="connsiteX7" fmla="*/ 2054328 w 2054328"/>
                      <a:gd name="connsiteY7" fmla="*/ 1513453 h 1746769"/>
                      <a:gd name="connsiteX8" fmla="*/ 1319154 w 2054328"/>
                      <a:gd name="connsiteY8" fmla="*/ 1710443 h 1746769"/>
                      <a:gd name="connsiteX9" fmla="*/ 22898 w 2054328"/>
                      <a:gd name="connsiteY9" fmla="*/ 962049 h 1746769"/>
                      <a:gd name="connsiteX10" fmla="*/ 0 w 2054328"/>
                      <a:gd name="connsiteY10" fmla="*/ 876592 h 1746769"/>
                      <a:gd name="connsiteX11" fmla="*/ 0 w 2054328"/>
                      <a:gd name="connsiteY11" fmla="*/ 876592 h 1746769"/>
                      <a:gd name="connsiteX12" fmla="*/ 0 w 2054328"/>
                      <a:gd name="connsiteY12" fmla="*/ 876591 h 1746769"/>
                      <a:gd name="connsiteX13" fmla="*/ 161077 w 2054328"/>
                      <a:gd name="connsiteY13" fmla="*/ 138857 h 1746769"/>
                      <a:gd name="connsiteX14" fmla="*/ 191394 w 2054328"/>
                      <a:gd name="connsiteY14" fmla="*/ 0 h 1746769"/>
                      <a:gd name="connsiteX0" fmla="*/ 191394 w 2054328"/>
                      <a:gd name="connsiteY0" fmla="*/ 0 h 1746769"/>
                      <a:gd name="connsiteX1" fmla="*/ 574186 w 2054328"/>
                      <a:gd name="connsiteY1" fmla="*/ 0 h 1746769"/>
                      <a:gd name="connsiteX2" fmla="*/ 765582 w 2054328"/>
                      <a:gd name="connsiteY2" fmla="*/ 876593 h 1746769"/>
                      <a:gd name="connsiteX3" fmla="*/ 763094 w 2054328"/>
                      <a:gd name="connsiteY3" fmla="*/ 876593 h 1746769"/>
                      <a:gd name="connsiteX4" fmla="*/ 776280 w 2054328"/>
                      <a:gd name="connsiteY4" fmla="*/ 897494 h 1746769"/>
                      <a:gd name="connsiteX5" fmla="*/ 1133415 w 2054328"/>
                      <a:gd name="connsiteY5" fmla="*/ 1017255 h 1746769"/>
                      <a:gd name="connsiteX6" fmla="*/ 1868589 w 2054328"/>
                      <a:gd name="connsiteY6" fmla="*/ 820266 h 1746769"/>
                      <a:gd name="connsiteX7" fmla="*/ 2054328 w 2054328"/>
                      <a:gd name="connsiteY7" fmla="*/ 1513453 h 1746769"/>
                      <a:gd name="connsiteX8" fmla="*/ 1319154 w 2054328"/>
                      <a:gd name="connsiteY8" fmla="*/ 1710443 h 1746769"/>
                      <a:gd name="connsiteX9" fmla="*/ 22898 w 2054328"/>
                      <a:gd name="connsiteY9" fmla="*/ 962049 h 1746769"/>
                      <a:gd name="connsiteX10" fmla="*/ 0 w 2054328"/>
                      <a:gd name="connsiteY10" fmla="*/ 876592 h 1746769"/>
                      <a:gd name="connsiteX11" fmla="*/ 0 w 2054328"/>
                      <a:gd name="connsiteY11" fmla="*/ 876592 h 1746769"/>
                      <a:gd name="connsiteX12" fmla="*/ 0 w 2054328"/>
                      <a:gd name="connsiteY12" fmla="*/ 876591 h 1746769"/>
                      <a:gd name="connsiteX13" fmla="*/ 191394 w 2054328"/>
                      <a:gd name="connsiteY13" fmla="*/ 0 h 1746769"/>
                      <a:gd name="connsiteX0" fmla="*/ 194092 w 2057026"/>
                      <a:gd name="connsiteY0" fmla="*/ 0 h 1746769"/>
                      <a:gd name="connsiteX1" fmla="*/ 576884 w 2057026"/>
                      <a:gd name="connsiteY1" fmla="*/ 0 h 1746769"/>
                      <a:gd name="connsiteX2" fmla="*/ 768280 w 2057026"/>
                      <a:gd name="connsiteY2" fmla="*/ 876593 h 1746769"/>
                      <a:gd name="connsiteX3" fmla="*/ 765792 w 2057026"/>
                      <a:gd name="connsiteY3" fmla="*/ 876593 h 1746769"/>
                      <a:gd name="connsiteX4" fmla="*/ 778978 w 2057026"/>
                      <a:gd name="connsiteY4" fmla="*/ 897494 h 1746769"/>
                      <a:gd name="connsiteX5" fmla="*/ 1136113 w 2057026"/>
                      <a:gd name="connsiteY5" fmla="*/ 1017255 h 1746769"/>
                      <a:gd name="connsiteX6" fmla="*/ 1871287 w 2057026"/>
                      <a:gd name="connsiteY6" fmla="*/ 820266 h 1746769"/>
                      <a:gd name="connsiteX7" fmla="*/ 2057026 w 2057026"/>
                      <a:gd name="connsiteY7" fmla="*/ 1513453 h 1746769"/>
                      <a:gd name="connsiteX8" fmla="*/ 1321852 w 2057026"/>
                      <a:gd name="connsiteY8" fmla="*/ 1710443 h 1746769"/>
                      <a:gd name="connsiteX9" fmla="*/ 25596 w 2057026"/>
                      <a:gd name="connsiteY9" fmla="*/ 962049 h 1746769"/>
                      <a:gd name="connsiteX10" fmla="*/ 2698 w 2057026"/>
                      <a:gd name="connsiteY10" fmla="*/ 876592 h 1746769"/>
                      <a:gd name="connsiteX11" fmla="*/ 2698 w 2057026"/>
                      <a:gd name="connsiteY11" fmla="*/ 876592 h 1746769"/>
                      <a:gd name="connsiteX12" fmla="*/ 2698 w 2057026"/>
                      <a:gd name="connsiteY12" fmla="*/ 876591 h 1746769"/>
                      <a:gd name="connsiteX13" fmla="*/ 194092 w 2057026"/>
                      <a:gd name="connsiteY13" fmla="*/ 0 h 1746769"/>
                      <a:gd name="connsiteX0" fmla="*/ 194745 w 2057679"/>
                      <a:gd name="connsiteY0" fmla="*/ 0 h 1746769"/>
                      <a:gd name="connsiteX1" fmla="*/ 577537 w 2057679"/>
                      <a:gd name="connsiteY1" fmla="*/ 0 h 1746769"/>
                      <a:gd name="connsiteX2" fmla="*/ 768933 w 2057679"/>
                      <a:gd name="connsiteY2" fmla="*/ 876593 h 1746769"/>
                      <a:gd name="connsiteX3" fmla="*/ 766445 w 2057679"/>
                      <a:gd name="connsiteY3" fmla="*/ 876593 h 1746769"/>
                      <a:gd name="connsiteX4" fmla="*/ 779631 w 2057679"/>
                      <a:gd name="connsiteY4" fmla="*/ 897494 h 1746769"/>
                      <a:gd name="connsiteX5" fmla="*/ 1136766 w 2057679"/>
                      <a:gd name="connsiteY5" fmla="*/ 1017255 h 1746769"/>
                      <a:gd name="connsiteX6" fmla="*/ 1871940 w 2057679"/>
                      <a:gd name="connsiteY6" fmla="*/ 820266 h 1746769"/>
                      <a:gd name="connsiteX7" fmla="*/ 2057679 w 2057679"/>
                      <a:gd name="connsiteY7" fmla="*/ 1513453 h 1746769"/>
                      <a:gd name="connsiteX8" fmla="*/ 1322505 w 2057679"/>
                      <a:gd name="connsiteY8" fmla="*/ 1710443 h 1746769"/>
                      <a:gd name="connsiteX9" fmla="*/ 26249 w 2057679"/>
                      <a:gd name="connsiteY9" fmla="*/ 962049 h 1746769"/>
                      <a:gd name="connsiteX10" fmla="*/ 3351 w 2057679"/>
                      <a:gd name="connsiteY10" fmla="*/ 876592 h 1746769"/>
                      <a:gd name="connsiteX11" fmla="*/ 3351 w 2057679"/>
                      <a:gd name="connsiteY11" fmla="*/ 876592 h 1746769"/>
                      <a:gd name="connsiteX12" fmla="*/ 3351 w 2057679"/>
                      <a:gd name="connsiteY12" fmla="*/ 876591 h 1746769"/>
                      <a:gd name="connsiteX13" fmla="*/ 194745 w 2057679"/>
                      <a:gd name="connsiteY13" fmla="*/ 0 h 1746769"/>
                      <a:gd name="connsiteX0" fmla="*/ 191394 w 2054328"/>
                      <a:gd name="connsiteY0" fmla="*/ 0 h 1746769"/>
                      <a:gd name="connsiteX1" fmla="*/ 574186 w 2054328"/>
                      <a:gd name="connsiteY1" fmla="*/ 0 h 1746769"/>
                      <a:gd name="connsiteX2" fmla="*/ 765582 w 2054328"/>
                      <a:gd name="connsiteY2" fmla="*/ 876593 h 1746769"/>
                      <a:gd name="connsiteX3" fmla="*/ 763094 w 2054328"/>
                      <a:gd name="connsiteY3" fmla="*/ 876593 h 1746769"/>
                      <a:gd name="connsiteX4" fmla="*/ 776280 w 2054328"/>
                      <a:gd name="connsiteY4" fmla="*/ 897494 h 1746769"/>
                      <a:gd name="connsiteX5" fmla="*/ 1133415 w 2054328"/>
                      <a:gd name="connsiteY5" fmla="*/ 1017255 h 1746769"/>
                      <a:gd name="connsiteX6" fmla="*/ 1868589 w 2054328"/>
                      <a:gd name="connsiteY6" fmla="*/ 820266 h 1746769"/>
                      <a:gd name="connsiteX7" fmla="*/ 2054328 w 2054328"/>
                      <a:gd name="connsiteY7" fmla="*/ 1513453 h 1746769"/>
                      <a:gd name="connsiteX8" fmla="*/ 1319154 w 2054328"/>
                      <a:gd name="connsiteY8" fmla="*/ 1710443 h 1746769"/>
                      <a:gd name="connsiteX9" fmla="*/ 22898 w 2054328"/>
                      <a:gd name="connsiteY9" fmla="*/ 962049 h 1746769"/>
                      <a:gd name="connsiteX10" fmla="*/ 0 w 2054328"/>
                      <a:gd name="connsiteY10" fmla="*/ 876592 h 1746769"/>
                      <a:gd name="connsiteX11" fmla="*/ 0 w 2054328"/>
                      <a:gd name="connsiteY11" fmla="*/ 876592 h 1746769"/>
                      <a:gd name="connsiteX12" fmla="*/ 191394 w 2054328"/>
                      <a:gd name="connsiteY12" fmla="*/ 0 h 1746769"/>
                      <a:gd name="connsiteX0" fmla="*/ 191394 w 2054328"/>
                      <a:gd name="connsiteY0" fmla="*/ 0 h 1746769"/>
                      <a:gd name="connsiteX1" fmla="*/ 574186 w 2054328"/>
                      <a:gd name="connsiteY1" fmla="*/ 0 h 1746769"/>
                      <a:gd name="connsiteX2" fmla="*/ 765582 w 2054328"/>
                      <a:gd name="connsiteY2" fmla="*/ 876593 h 1746769"/>
                      <a:gd name="connsiteX3" fmla="*/ 763094 w 2054328"/>
                      <a:gd name="connsiteY3" fmla="*/ 876593 h 1746769"/>
                      <a:gd name="connsiteX4" fmla="*/ 776280 w 2054328"/>
                      <a:gd name="connsiteY4" fmla="*/ 897494 h 1746769"/>
                      <a:gd name="connsiteX5" fmla="*/ 1133415 w 2054328"/>
                      <a:gd name="connsiteY5" fmla="*/ 1017255 h 1746769"/>
                      <a:gd name="connsiteX6" fmla="*/ 1868589 w 2054328"/>
                      <a:gd name="connsiteY6" fmla="*/ 820266 h 1746769"/>
                      <a:gd name="connsiteX7" fmla="*/ 2054328 w 2054328"/>
                      <a:gd name="connsiteY7" fmla="*/ 1513453 h 1746769"/>
                      <a:gd name="connsiteX8" fmla="*/ 1319154 w 2054328"/>
                      <a:gd name="connsiteY8" fmla="*/ 1710443 h 1746769"/>
                      <a:gd name="connsiteX9" fmla="*/ 22898 w 2054328"/>
                      <a:gd name="connsiteY9" fmla="*/ 962049 h 1746769"/>
                      <a:gd name="connsiteX10" fmla="*/ 0 w 2054328"/>
                      <a:gd name="connsiteY10" fmla="*/ 876592 h 1746769"/>
                      <a:gd name="connsiteX11" fmla="*/ 191394 w 2054328"/>
                      <a:gd name="connsiteY11" fmla="*/ 0 h 1746769"/>
                      <a:gd name="connsiteX0" fmla="*/ 168496 w 2031430"/>
                      <a:gd name="connsiteY0" fmla="*/ 0 h 1746769"/>
                      <a:gd name="connsiteX1" fmla="*/ 551288 w 2031430"/>
                      <a:gd name="connsiteY1" fmla="*/ 0 h 1746769"/>
                      <a:gd name="connsiteX2" fmla="*/ 742684 w 2031430"/>
                      <a:gd name="connsiteY2" fmla="*/ 876593 h 1746769"/>
                      <a:gd name="connsiteX3" fmla="*/ 740196 w 2031430"/>
                      <a:gd name="connsiteY3" fmla="*/ 876593 h 1746769"/>
                      <a:gd name="connsiteX4" fmla="*/ 753382 w 2031430"/>
                      <a:gd name="connsiteY4" fmla="*/ 897494 h 1746769"/>
                      <a:gd name="connsiteX5" fmla="*/ 1110517 w 2031430"/>
                      <a:gd name="connsiteY5" fmla="*/ 1017255 h 1746769"/>
                      <a:gd name="connsiteX6" fmla="*/ 1845691 w 2031430"/>
                      <a:gd name="connsiteY6" fmla="*/ 820266 h 1746769"/>
                      <a:gd name="connsiteX7" fmla="*/ 2031430 w 2031430"/>
                      <a:gd name="connsiteY7" fmla="*/ 1513453 h 1746769"/>
                      <a:gd name="connsiteX8" fmla="*/ 1296256 w 2031430"/>
                      <a:gd name="connsiteY8" fmla="*/ 1710443 h 1746769"/>
                      <a:gd name="connsiteX9" fmla="*/ 0 w 2031430"/>
                      <a:gd name="connsiteY9" fmla="*/ 962049 h 1746769"/>
                      <a:gd name="connsiteX10" fmla="*/ 168496 w 2031430"/>
                      <a:gd name="connsiteY10" fmla="*/ 0 h 1746769"/>
                      <a:gd name="connsiteX0" fmla="*/ 182148 w 2045082"/>
                      <a:gd name="connsiteY0" fmla="*/ 0 h 1746769"/>
                      <a:gd name="connsiteX1" fmla="*/ 564940 w 2045082"/>
                      <a:gd name="connsiteY1" fmla="*/ 0 h 1746769"/>
                      <a:gd name="connsiteX2" fmla="*/ 756336 w 2045082"/>
                      <a:gd name="connsiteY2" fmla="*/ 876593 h 1746769"/>
                      <a:gd name="connsiteX3" fmla="*/ 753848 w 2045082"/>
                      <a:gd name="connsiteY3" fmla="*/ 876593 h 1746769"/>
                      <a:gd name="connsiteX4" fmla="*/ 767034 w 2045082"/>
                      <a:gd name="connsiteY4" fmla="*/ 897494 h 1746769"/>
                      <a:gd name="connsiteX5" fmla="*/ 1124169 w 2045082"/>
                      <a:gd name="connsiteY5" fmla="*/ 1017255 h 1746769"/>
                      <a:gd name="connsiteX6" fmla="*/ 1859343 w 2045082"/>
                      <a:gd name="connsiteY6" fmla="*/ 820266 h 1746769"/>
                      <a:gd name="connsiteX7" fmla="*/ 2045082 w 2045082"/>
                      <a:gd name="connsiteY7" fmla="*/ 1513453 h 1746769"/>
                      <a:gd name="connsiteX8" fmla="*/ 1309908 w 2045082"/>
                      <a:gd name="connsiteY8" fmla="*/ 1710443 h 1746769"/>
                      <a:gd name="connsiteX9" fmla="*/ 13652 w 2045082"/>
                      <a:gd name="connsiteY9" fmla="*/ 962049 h 1746769"/>
                      <a:gd name="connsiteX10" fmla="*/ 182148 w 2045082"/>
                      <a:gd name="connsiteY10" fmla="*/ 0 h 1746769"/>
                      <a:gd name="connsiteX0" fmla="*/ 182316 w 2045250"/>
                      <a:gd name="connsiteY0" fmla="*/ 0 h 1746769"/>
                      <a:gd name="connsiteX1" fmla="*/ 565108 w 2045250"/>
                      <a:gd name="connsiteY1" fmla="*/ 0 h 1746769"/>
                      <a:gd name="connsiteX2" fmla="*/ 756504 w 2045250"/>
                      <a:gd name="connsiteY2" fmla="*/ 876593 h 1746769"/>
                      <a:gd name="connsiteX3" fmla="*/ 754016 w 2045250"/>
                      <a:gd name="connsiteY3" fmla="*/ 876593 h 1746769"/>
                      <a:gd name="connsiteX4" fmla="*/ 767202 w 2045250"/>
                      <a:gd name="connsiteY4" fmla="*/ 897494 h 1746769"/>
                      <a:gd name="connsiteX5" fmla="*/ 1124337 w 2045250"/>
                      <a:gd name="connsiteY5" fmla="*/ 1017255 h 1746769"/>
                      <a:gd name="connsiteX6" fmla="*/ 1859511 w 2045250"/>
                      <a:gd name="connsiteY6" fmla="*/ 820266 h 1746769"/>
                      <a:gd name="connsiteX7" fmla="*/ 2045250 w 2045250"/>
                      <a:gd name="connsiteY7" fmla="*/ 1513453 h 1746769"/>
                      <a:gd name="connsiteX8" fmla="*/ 1310076 w 2045250"/>
                      <a:gd name="connsiteY8" fmla="*/ 1710443 h 1746769"/>
                      <a:gd name="connsiteX9" fmla="*/ 13820 w 2045250"/>
                      <a:gd name="connsiteY9" fmla="*/ 962049 h 1746769"/>
                      <a:gd name="connsiteX10" fmla="*/ 182316 w 2045250"/>
                      <a:gd name="connsiteY10" fmla="*/ 0 h 1746769"/>
                      <a:gd name="connsiteX0" fmla="*/ 182316 w 2045250"/>
                      <a:gd name="connsiteY0" fmla="*/ 0 h 1746769"/>
                      <a:gd name="connsiteX1" fmla="*/ 565108 w 2045250"/>
                      <a:gd name="connsiteY1" fmla="*/ 0 h 1746769"/>
                      <a:gd name="connsiteX2" fmla="*/ 756504 w 2045250"/>
                      <a:gd name="connsiteY2" fmla="*/ 876593 h 1746769"/>
                      <a:gd name="connsiteX3" fmla="*/ 767202 w 2045250"/>
                      <a:gd name="connsiteY3" fmla="*/ 897494 h 1746769"/>
                      <a:gd name="connsiteX4" fmla="*/ 1124337 w 2045250"/>
                      <a:gd name="connsiteY4" fmla="*/ 1017255 h 1746769"/>
                      <a:gd name="connsiteX5" fmla="*/ 1859511 w 2045250"/>
                      <a:gd name="connsiteY5" fmla="*/ 820266 h 1746769"/>
                      <a:gd name="connsiteX6" fmla="*/ 2045250 w 2045250"/>
                      <a:gd name="connsiteY6" fmla="*/ 1513453 h 1746769"/>
                      <a:gd name="connsiteX7" fmla="*/ 1310076 w 2045250"/>
                      <a:gd name="connsiteY7" fmla="*/ 1710443 h 1746769"/>
                      <a:gd name="connsiteX8" fmla="*/ 13820 w 2045250"/>
                      <a:gd name="connsiteY8" fmla="*/ 962049 h 1746769"/>
                      <a:gd name="connsiteX9" fmla="*/ 182316 w 2045250"/>
                      <a:gd name="connsiteY9" fmla="*/ 0 h 1746769"/>
                      <a:gd name="connsiteX0" fmla="*/ 182316 w 2045250"/>
                      <a:gd name="connsiteY0" fmla="*/ 0 h 1746769"/>
                      <a:gd name="connsiteX1" fmla="*/ 565108 w 2045250"/>
                      <a:gd name="connsiteY1" fmla="*/ 0 h 1746769"/>
                      <a:gd name="connsiteX2" fmla="*/ 767202 w 2045250"/>
                      <a:gd name="connsiteY2" fmla="*/ 897494 h 1746769"/>
                      <a:gd name="connsiteX3" fmla="*/ 1124337 w 2045250"/>
                      <a:gd name="connsiteY3" fmla="*/ 1017255 h 1746769"/>
                      <a:gd name="connsiteX4" fmla="*/ 1859511 w 2045250"/>
                      <a:gd name="connsiteY4" fmla="*/ 820266 h 1746769"/>
                      <a:gd name="connsiteX5" fmla="*/ 2045250 w 2045250"/>
                      <a:gd name="connsiteY5" fmla="*/ 1513453 h 1746769"/>
                      <a:gd name="connsiteX6" fmla="*/ 1310076 w 2045250"/>
                      <a:gd name="connsiteY6" fmla="*/ 1710443 h 1746769"/>
                      <a:gd name="connsiteX7" fmla="*/ 13820 w 2045250"/>
                      <a:gd name="connsiteY7" fmla="*/ 962049 h 1746769"/>
                      <a:gd name="connsiteX8" fmla="*/ 182316 w 2045250"/>
                      <a:gd name="connsiteY8" fmla="*/ 0 h 1746769"/>
                      <a:gd name="connsiteX0" fmla="*/ 182316 w 2045250"/>
                      <a:gd name="connsiteY0" fmla="*/ 0 h 1746769"/>
                      <a:gd name="connsiteX1" fmla="*/ 565108 w 2045250"/>
                      <a:gd name="connsiteY1" fmla="*/ 0 h 1746769"/>
                      <a:gd name="connsiteX2" fmla="*/ 767202 w 2045250"/>
                      <a:gd name="connsiteY2" fmla="*/ 897494 h 1746769"/>
                      <a:gd name="connsiteX3" fmla="*/ 1124337 w 2045250"/>
                      <a:gd name="connsiteY3" fmla="*/ 1017255 h 1746769"/>
                      <a:gd name="connsiteX4" fmla="*/ 1859511 w 2045250"/>
                      <a:gd name="connsiteY4" fmla="*/ 820266 h 1746769"/>
                      <a:gd name="connsiteX5" fmla="*/ 2045250 w 2045250"/>
                      <a:gd name="connsiteY5" fmla="*/ 1513453 h 1746769"/>
                      <a:gd name="connsiteX6" fmla="*/ 1310076 w 2045250"/>
                      <a:gd name="connsiteY6" fmla="*/ 1710443 h 1746769"/>
                      <a:gd name="connsiteX7" fmla="*/ 13820 w 2045250"/>
                      <a:gd name="connsiteY7" fmla="*/ 962049 h 1746769"/>
                      <a:gd name="connsiteX8" fmla="*/ 182316 w 2045250"/>
                      <a:gd name="connsiteY8" fmla="*/ 0 h 1746769"/>
                      <a:gd name="connsiteX0" fmla="*/ 182316 w 2045250"/>
                      <a:gd name="connsiteY0" fmla="*/ 0 h 1746769"/>
                      <a:gd name="connsiteX1" fmla="*/ 565108 w 2045250"/>
                      <a:gd name="connsiteY1" fmla="*/ 0 h 1746769"/>
                      <a:gd name="connsiteX2" fmla="*/ 767202 w 2045250"/>
                      <a:gd name="connsiteY2" fmla="*/ 897494 h 1746769"/>
                      <a:gd name="connsiteX3" fmla="*/ 1124337 w 2045250"/>
                      <a:gd name="connsiteY3" fmla="*/ 1017255 h 1746769"/>
                      <a:gd name="connsiteX4" fmla="*/ 1859511 w 2045250"/>
                      <a:gd name="connsiteY4" fmla="*/ 820266 h 1746769"/>
                      <a:gd name="connsiteX5" fmla="*/ 2045250 w 2045250"/>
                      <a:gd name="connsiteY5" fmla="*/ 1513453 h 1746769"/>
                      <a:gd name="connsiteX6" fmla="*/ 1310076 w 2045250"/>
                      <a:gd name="connsiteY6" fmla="*/ 1710443 h 1746769"/>
                      <a:gd name="connsiteX7" fmla="*/ 13820 w 2045250"/>
                      <a:gd name="connsiteY7" fmla="*/ 962049 h 1746769"/>
                      <a:gd name="connsiteX8" fmla="*/ 182316 w 2045250"/>
                      <a:gd name="connsiteY8" fmla="*/ 0 h 1746769"/>
                      <a:gd name="connsiteX0" fmla="*/ 182316 w 2045250"/>
                      <a:gd name="connsiteY0" fmla="*/ 0 h 1746769"/>
                      <a:gd name="connsiteX1" fmla="*/ 565108 w 2045250"/>
                      <a:gd name="connsiteY1" fmla="*/ 0 h 1746769"/>
                      <a:gd name="connsiteX2" fmla="*/ 767202 w 2045250"/>
                      <a:gd name="connsiteY2" fmla="*/ 897494 h 1746769"/>
                      <a:gd name="connsiteX3" fmla="*/ 1124337 w 2045250"/>
                      <a:gd name="connsiteY3" fmla="*/ 1017255 h 1746769"/>
                      <a:gd name="connsiteX4" fmla="*/ 1859511 w 2045250"/>
                      <a:gd name="connsiteY4" fmla="*/ 820266 h 1746769"/>
                      <a:gd name="connsiteX5" fmla="*/ 2045250 w 2045250"/>
                      <a:gd name="connsiteY5" fmla="*/ 1513453 h 1746769"/>
                      <a:gd name="connsiteX6" fmla="*/ 1310076 w 2045250"/>
                      <a:gd name="connsiteY6" fmla="*/ 1710443 h 1746769"/>
                      <a:gd name="connsiteX7" fmla="*/ 13820 w 2045250"/>
                      <a:gd name="connsiteY7" fmla="*/ 962049 h 1746769"/>
                      <a:gd name="connsiteX8" fmla="*/ 182316 w 2045250"/>
                      <a:gd name="connsiteY8" fmla="*/ 0 h 1746769"/>
                      <a:gd name="connsiteX0" fmla="*/ 184315 w 2047249"/>
                      <a:gd name="connsiteY0" fmla="*/ 0 h 1746769"/>
                      <a:gd name="connsiteX1" fmla="*/ 567107 w 2047249"/>
                      <a:gd name="connsiteY1" fmla="*/ 0 h 1746769"/>
                      <a:gd name="connsiteX2" fmla="*/ 769201 w 2047249"/>
                      <a:gd name="connsiteY2" fmla="*/ 897494 h 1746769"/>
                      <a:gd name="connsiteX3" fmla="*/ 1126336 w 2047249"/>
                      <a:gd name="connsiteY3" fmla="*/ 1017255 h 1746769"/>
                      <a:gd name="connsiteX4" fmla="*/ 1861510 w 2047249"/>
                      <a:gd name="connsiteY4" fmla="*/ 820266 h 1746769"/>
                      <a:gd name="connsiteX5" fmla="*/ 2047249 w 2047249"/>
                      <a:gd name="connsiteY5" fmla="*/ 1513453 h 1746769"/>
                      <a:gd name="connsiteX6" fmla="*/ 1312075 w 2047249"/>
                      <a:gd name="connsiteY6" fmla="*/ 1710443 h 1746769"/>
                      <a:gd name="connsiteX7" fmla="*/ 15819 w 2047249"/>
                      <a:gd name="connsiteY7" fmla="*/ 962049 h 1746769"/>
                      <a:gd name="connsiteX8" fmla="*/ 184315 w 2047249"/>
                      <a:gd name="connsiteY8" fmla="*/ 0 h 1746769"/>
                      <a:gd name="connsiteX0" fmla="*/ 184315 w 2047249"/>
                      <a:gd name="connsiteY0" fmla="*/ 0 h 1746769"/>
                      <a:gd name="connsiteX1" fmla="*/ 567933 w 2047249"/>
                      <a:gd name="connsiteY1" fmla="*/ 49084 h 1746769"/>
                      <a:gd name="connsiteX2" fmla="*/ 769201 w 2047249"/>
                      <a:gd name="connsiteY2" fmla="*/ 897494 h 1746769"/>
                      <a:gd name="connsiteX3" fmla="*/ 1126336 w 2047249"/>
                      <a:gd name="connsiteY3" fmla="*/ 1017255 h 1746769"/>
                      <a:gd name="connsiteX4" fmla="*/ 1861510 w 2047249"/>
                      <a:gd name="connsiteY4" fmla="*/ 820266 h 1746769"/>
                      <a:gd name="connsiteX5" fmla="*/ 2047249 w 2047249"/>
                      <a:gd name="connsiteY5" fmla="*/ 1513453 h 1746769"/>
                      <a:gd name="connsiteX6" fmla="*/ 1312075 w 2047249"/>
                      <a:gd name="connsiteY6" fmla="*/ 1710443 h 1746769"/>
                      <a:gd name="connsiteX7" fmla="*/ 15819 w 2047249"/>
                      <a:gd name="connsiteY7" fmla="*/ 962049 h 1746769"/>
                      <a:gd name="connsiteX8" fmla="*/ 184315 w 2047249"/>
                      <a:gd name="connsiteY8" fmla="*/ 0 h 1746769"/>
                      <a:gd name="connsiteX0" fmla="*/ 184315 w 2047249"/>
                      <a:gd name="connsiteY0" fmla="*/ 0 h 1746769"/>
                      <a:gd name="connsiteX1" fmla="*/ 567933 w 2047249"/>
                      <a:gd name="connsiteY1" fmla="*/ 49084 h 1746769"/>
                      <a:gd name="connsiteX2" fmla="*/ 769201 w 2047249"/>
                      <a:gd name="connsiteY2" fmla="*/ 897494 h 1746769"/>
                      <a:gd name="connsiteX3" fmla="*/ 1126336 w 2047249"/>
                      <a:gd name="connsiteY3" fmla="*/ 1017255 h 1746769"/>
                      <a:gd name="connsiteX4" fmla="*/ 1861510 w 2047249"/>
                      <a:gd name="connsiteY4" fmla="*/ 820266 h 1746769"/>
                      <a:gd name="connsiteX5" fmla="*/ 2047249 w 2047249"/>
                      <a:gd name="connsiteY5" fmla="*/ 1513453 h 1746769"/>
                      <a:gd name="connsiteX6" fmla="*/ 1312075 w 2047249"/>
                      <a:gd name="connsiteY6" fmla="*/ 1710443 h 1746769"/>
                      <a:gd name="connsiteX7" fmla="*/ 15819 w 2047249"/>
                      <a:gd name="connsiteY7" fmla="*/ 962049 h 1746769"/>
                      <a:gd name="connsiteX8" fmla="*/ 184315 w 2047249"/>
                      <a:gd name="connsiteY8" fmla="*/ 0 h 1746769"/>
                      <a:gd name="connsiteX0" fmla="*/ 184315 w 2047249"/>
                      <a:gd name="connsiteY0" fmla="*/ 90341 h 1837110"/>
                      <a:gd name="connsiteX1" fmla="*/ 408220 w 2047249"/>
                      <a:gd name="connsiteY1" fmla="*/ 458 h 1837110"/>
                      <a:gd name="connsiteX2" fmla="*/ 567933 w 2047249"/>
                      <a:gd name="connsiteY2" fmla="*/ 139425 h 1837110"/>
                      <a:gd name="connsiteX3" fmla="*/ 769201 w 2047249"/>
                      <a:gd name="connsiteY3" fmla="*/ 987835 h 1837110"/>
                      <a:gd name="connsiteX4" fmla="*/ 1126336 w 2047249"/>
                      <a:gd name="connsiteY4" fmla="*/ 1107596 h 1837110"/>
                      <a:gd name="connsiteX5" fmla="*/ 1861510 w 2047249"/>
                      <a:gd name="connsiteY5" fmla="*/ 910607 h 1837110"/>
                      <a:gd name="connsiteX6" fmla="*/ 2047249 w 2047249"/>
                      <a:gd name="connsiteY6" fmla="*/ 1603794 h 1837110"/>
                      <a:gd name="connsiteX7" fmla="*/ 1312075 w 2047249"/>
                      <a:gd name="connsiteY7" fmla="*/ 1800784 h 1837110"/>
                      <a:gd name="connsiteX8" fmla="*/ 15819 w 2047249"/>
                      <a:gd name="connsiteY8" fmla="*/ 1052390 h 1837110"/>
                      <a:gd name="connsiteX9" fmla="*/ 184315 w 2047249"/>
                      <a:gd name="connsiteY9" fmla="*/ 90341 h 1837110"/>
                      <a:gd name="connsiteX0" fmla="*/ 184315 w 2047249"/>
                      <a:gd name="connsiteY0" fmla="*/ 91450 h 1838219"/>
                      <a:gd name="connsiteX1" fmla="*/ 408220 w 2047249"/>
                      <a:gd name="connsiteY1" fmla="*/ 1567 h 1838219"/>
                      <a:gd name="connsiteX2" fmla="*/ 567933 w 2047249"/>
                      <a:gd name="connsiteY2" fmla="*/ 140534 h 1838219"/>
                      <a:gd name="connsiteX3" fmla="*/ 769201 w 2047249"/>
                      <a:gd name="connsiteY3" fmla="*/ 988944 h 1838219"/>
                      <a:gd name="connsiteX4" fmla="*/ 1126336 w 2047249"/>
                      <a:gd name="connsiteY4" fmla="*/ 1108705 h 1838219"/>
                      <a:gd name="connsiteX5" fmla="*/ 1861510 w 2047249"/>
                      <a:gd name="connsiteY5" fmla="*/ 911716 h 1838219"/>
                      <a:gd name="connsiteX6" fmla="*/ 2047249 w 2047249"/>
                      <a:gd name="connsiteY6" fmla="*/ 1604903 h 1838219"/>
                      <a:gd name="connsiteX7" fmla="*/ 1312075 w 2047249"/>
                      <a:gd name="connsiteY7" fmla="*/ 1801893 h 1838219"/>
                      <a:gd name="connsiteX8" fmla="*/ 15819 w 2047249"/>
                      <a:gd name="connsiteY8" fmla="*/ 1053499 h 1838219"/>
                      <a:gd name="connsiteX9" fmla="*/ 184315 w 2047249"/>
                      <a:gd name="connsiteY9" fmla="*/ 91450 h 1838219"/>
                      <a:gd name="connsiteX0" fmla="*/ 181695 w 2044629"/>
                      <a:gd name="connsiteY0" fmla="*/ 93391 h 1840160"/>
                      <a:gd name="connsiteX1" fmla="*/ 405600 w 2044629"/>
                      <a:gd name="connsiteY1" fmla="*/ 3508 h 1840160"/>
                      <a:gd name="connsiteX2" fmla="*/ 565313 w 2044629"/>
                      <a:gd name="connsiteY2" fmla="*/ 142475 h 1840160"/>
                      <a:gd name="connsiteX3" fmla="*/ 766581 w 2044629"/>
                      <a:gd name="connsiteY3" fmla="*/ 990885 h 1840160"/>
                      <a:gd name="connsiteX4" fmla="*/ 1123716 w 2044629"/>
                      <a:gd name="connsiteY4" fmla="*/ 1110646 h 1840160"/>
                      <a:gd name="connsiteX5" fmla="*/ 1858890 w 2044629"/>
                      <a:gd name="connsiteY5" fmla="*/ 913657 h 1840160"/>
                      <a:gd name="connsiteX6" fmla="*/ 2044629 w 2044629"/>
                      <a:gd name="connsiteY6" fmla="*/ 1606844 h 1840160"/>
                      <a:gd name="connsiteX7" fmla="*/ 1309455 w 2044629"/>
                      <a:gd name="connsiteY7" fmla="*/ 1803834 h 1840160"/>
                      <a:gd name="connsiteX8" fmla="*/ 13199 w 2044629"/>
                      <a:gd name="connsiteY8" fmla="*/ 1055440 h 1840160"/>
                      <a:gd name="connsiteX9" fmla="*/ 181695 w 2044629"/>
                      <a:gd name="connsiteY9" fmla="*/ 93391 h 1840160"/>
                      <a:gd name="connsiteX0" fmla="*/ 181695 w 2044629"/>
                      <a:gd name="connsiteY0" fmla="*/ 93391 h 1840160"/>
                      <a:gd name="connsiteX1" fmla="*/ 405600 w 2044629"/>
                      <a:gd name="connsiteY1" fmla="*/ 3508 h 1840160"/>
                      <a:gd name="connsiteX2" fmla="*/ 565313 w 2044629"/>
                      <a:gd name="connsiteY2" fmla="*/ 142475 h 1840160"/>
                      <a:gd name="connsiteX3" fmla="*/ 766581 w 2044629"/>
                      <a:gd name="connsiteY3" fmla="*/ 990885 h 1840160"/>
                      <a:gd name="connsiteX4" fmla="*/ 1123716 w 2044629"/>
                      <a:gd name="connsiteY4" fmla="*/ 1110646 h 1840160"/>
                      <a:gd name="connsiteX5" fmla="*/ 1858890 w 2044629"/>
                      <a:gd name="connsiteY5" fmla="*/ 913657 h 1840160"/>
                      <a:gd name="connsiteX6" fmla="*/ 2044629 w 2044629"/>
                      <a:gd name="connsiteY6" fmla="*/ 1606844 h 1840160"/>
                      <a:gd name="connsiteX7" fmla="*/ 1309455 w 2044629"/>
                      <a:gd name="connsiteY7" fmla="*/ 1803834 h 1840160"/>
                      <a:gd name="connsiteX8" fmla="*/ 13199 w 2044629"/>
                      <a:gd name="connsiteY8" fmla="*/ 1055440 h 1840160"/>
                      <a:gd name="connsiteX9" fmla="*/ 181695 w 2044629"/>
                      <a:gd name="connsiteY9" fmla="*/ 93391 h 1840160"/>
                      <a:gd name="connsiteX0" fmla="*/ 182870 w 2045804"/>
                      <a:gd name="connsiteY0" fmla="*/ 159250 h 1906019"/>
                      <a:gd name="connsiteX1" fmla="*/ 423890 w 2045804"/>
                      <a:gd name="connsiteY1" fmla="*/ 9874 h 1906019"/>
                      <a:gd name="connsiteX2" fmla="*/ 566488 w 2045804"/>
                      <a:gd name="connsiteY2" fmla="*/ 208334 h 1906019"/>
                      <a:gd name="connsiteX3" fmla="*/ 767756 w 2045804"/>
                      <a:gd name="connsiteY3" fmla="*/ 1056744 h 1906019"/>
                      <a:gd name="connsiteX4" fmla="*/ 1124891 w 2045804"/>
                      <a:gd name="connsiteY4" fmla="*/ 1176505 h 1906019"/>
                      <a:gd name="connsiteX5" fmla="*/ 1860065 w 2045804"/>
                      <a:gd name="connsiteY5" fmla="*/ 979516 h 1906019"/>
                      <a:gd name="connsiteX6" fmla="*/ 2045804 w 2045804"/>
                      <a:gd name="connsiteY6" fmla="*/ 1672703 h 1906019"/>
                      <a:gd name="connsiteX7" fmla="*/ 1310630 w 2045804"/>
                      <a:gd name="connsiteY7" fmla="*/ 1869693 h 1906019"/>
                      <a:gd name="connsiteX8" fmla="*/ 14374 w 2045804"/>
                      <a:gd name="connsiteY8" fmla="*/ 1121299 h 1906019"/>
                      <a:gd name="connsiteX9" fmla="*/ 182870 w 2045804"/>
                      <a:gd name="connsiteY9" fmla="*/ 159250 h 1906019"/>
                      <a:gd name="connsiteX0" fmla="*/ 182870 w 2045804"/>
                      <a:gd name="connsiteY0" fmla="*/ 157295 h 1904064"/>
                      <a:gd name="connsiteX1" fmla="*/ 423890 w 2045804"/>
                      <a:gd name="connsiteY1" fmla="*/ 7919 h 1904064"/>
                      <a:gd name="connsiteX2" fmla="*/ 566488 w 2045804"/>
                      <a:gd name="connsiteY2" fmla="*/ 206379 h 1904064"/>
                      <a:gd name="connsiteX3" fmla="*/ 767756 w 2045804"/>
                      <a:gd name="connsiteY3" fmla="*/ 1054789 h 1904064"/>
                      <a:gd name="connsiteX4" fmla="*/ 1124891 w 2045804"/>
                      <a:gd name="connsiteY4" fmla="*/ 1174550 h 1904064"/>
                      <a:gd name="connsiteX5" fmla="*/ 1860065 w 2045804"/>
                      <a:gd name="connsiteY5" fmla="*/ 977561 h 1904064"/>
                      <a:gd name="connsiteX6" fmla="*/ 2045804 w 2045804"/>
                      <a:gd name="connsiteY6" fmla="*/ 1670748 h 1904064"/>
                      <a:gd name="connsiteX7" fmla="*/ 1310630 w 2045804"/>
                      <a:gd name="connsiteY7" fmla="*/ 1867738 h 1904064"/>
                      <a:gd name="connsiteX8" fmla="*/ 14374 w 2045804"/>
                      <a:gd name="connsiteY8" fmla="*/ 1119344 h 1904064"/>
                      <a:gd name="connsiteX9" fmla="*/ 182870 w 2045804"/>
                      <a:gd name="connsiteY9" fmla="*/ 157295 h 1904064"/>
                      <a:gd name="connsiteX0" fmla="*/ 182870 w 2045804"/>
                      <a:gd name="connsiteY0" fmla="*/ 157295 h 1904064"/>
                      <a:gd name="connsiteX1" fmla="*/ 423890 w 2045804"/>
                      <a:gd name="connsiteY1" fmla="*/ 7919 h 1904064"/>
                      <a:gd name="connsiteX2" fmla="*/ 566488 w 2045804"/>
                      <a:gd name="connsiteY2" fmla="*/ 206379 h 1904064"/>
                      <a:gd name="connsiteX3" fmla="*/ 767756 w 2045804"/>
                      <a:gd name="connsiteY3" fmla="*/ 1054789 h 1904064"/>
                      <a:gd name="connsiteX4" fmla="*/ 1124891 w 2045804"/>
                      <a:gd name="connsiteY4" fmla="*/ 1174550 h 1904064"/>
                      <a:gd name="connsiteX5" fmla="*/ 1860065 w 2045804"/>
                      <a:gd name="connsiteY5" fmla="*/ 977561 h 1904064"/>
                      <a:gd name="connsiteX6" fmla="*/ 2045804 w 2045804"/>
                      <a:gd name="connsiteY6" fmla="*/ 1670748 h 1904064"/>
                      <a:gd name="connsiteX7" fmla="*/ 1310630 w 2045804"/>
                      <a:gd name="connsiteY7" fmla="*/ 1867738 h 1904064"/>
                      <a:gd name="connsiteX8" fmla="*/ 14374 w 2045804"/>
                      <a:gd name="connsiteY8" fmla="*/ 1119344 h 1904064"/>
                      <a:gd name="connsiteX9" fmla="*/ 182870 w 2045804"/>
                      <a:gd name="connsiteY9" fmla="*/ 157295 h 1904064"/>
                      <a:gd name="connsiteX0" fmla="*/ 182832 w 2045766"/>
                      <a:gd name="connsiteY0" fmla="*/ 199095 h 1945864"/>
                      <a:gd name="connsiteX1" fmla="*/ 420157 w 2045766"/>
                      <a:gd name="connsiteY1" fmla="*/ 2970 h 1945864"/>
                      <a:gd name="connsiteX2" fmla="*/ 566450 w 2045766"/>
                      <a:gd name="connsiteY2" fmla="*/ 248179 h 1945864"/>
                      <a:gd name="connsiteX3" fmla="*/ 767718 w 2045766"/>
                      <a:gd name="connsiteY3" fmla="*/ 1096589 h 1945864"/>
                      <a:gd name="connsiteX4" fmla="*/ 1124853 w 2045766"/>
                      <a:gd name="connsiteY4" fmla="*/ 1216350 h 1945864"/>
                      <a:gd name="connsiteX5" fmla="*/ 1860027 w 2045766"/>
                      <a:gd name="connsiteY5" fmla="*/ 1019361 h 1945864"/>
                      <a:gd name="connsiteX6" fmla="*/ 2045766 w 2045766"/>
                      <a:gd name="connsiteY6" fmla="*/ 1712548 h 1945864"/>
                      <a:gd name="connsiteX7" fmla="*/ 1310592 w 2045766"/>
                      <a:gd name="connsiteY7" fmla="*/ 1909538 h 1945864"/>
                      <a:gd name="connsiteX8" fmla="*/ 14336 w 2045766"/>
                      <a:gd name="connsiteY8" fmla="*/ 1161144 h 1945864"/>
                      <a:gd name="connsiteX9" fmla="*/ 182832 w 2045766"/>
                      <a:gd name="connsiteY9" fmla="*/ 199095 h 1945864"/>
                      <a:gd name="connsiteX0" fmla="*/ 182832 w 2045766"/>
                      <a:gd name="connsiteY0" fmla="*/ 199022 h 1945791"/>
                      <a:gd name="connsiteX1" fmla="*/ 420157 w 2045766"/>
                      <a:gd name="connsiteY1" fmla="*/ 2897 h 1945791"/>
                      <a:gd name="connsiteX2" fmla="*/ 566450 w 2045766"/>
                      <a:gd name="connsiteY2" fmla="*/ 248106 h 1945791"/>
                      <a:gd name="connsiteX3" fmla="*/ 767718 w 2045766"/>
                      <a:gd name="connsiteY3" fmla="*/ 1096516 h 1945791"/>
                      <a:gd name="connsiteX4" fmla="*/ 1124853 w 2045766"/>
                      <a:gd name="connsiteY4" fmla="*/ 1216277 h 1945791"/>
                      <a:gd name="connsiteX5" fmla="*/ 1860027 w 2045766"/>
                      <a:gd name="connsiteY5" fmla="*/ 1019288 h 1945791"/>
                      <a:gd name="connsiteX6" fmla="*/ 2045766 w 2045766"/>
                      <a:gd name="connsiteY6" fmla="*/ 1712475 h 1945791"/>
                      <a:gd name="connsiteX7" fmla="*/ 1310592 w 2045766"/>
                      <a:gd name="connsiteY7" fmla="*/ 1909465 h 1945791"/>
                      <a:gd name="connsiteX8" fmla="*/ 14336 w 2045766"/>
                      <a:gd name="connsiteY8" fmla="*/ 1161071 h 1945791"/>
                      <a:gd name="connsiteX9" fmla="*/ 182832 w 2045766"/>
                      <a:gd name="connsiteY9" fmla="*/ 199022 h 1945791"/>
                      <a:gd name="connsiteX0" fmla="*/ 182832 w 2045766"/>
                      <a:gd name="connsiteY0" fmla="*/ 199022 h 1945791"/>
                      <a:gd name="connsiteX1" fmla="*/ 420157 w 2045766"/>
                      <a:gd name="connsiteY1" fmla="*/ 2897 h 1945791"/>
                      <a:gd name="connsiteX2" fmla="*/ 566450 w 2045766"/>
                      <a:gd name="connsiteY2" fmla="*/ 248106 h 1945791"/>
                      <a:gd name="connsiteX3" fmla="*/ 767718 w 2045766"/>
                      <a:gd name="connsiteY3" fmla="*/ 1096516 h 1945791"/>
                      <a:gd name="connsiteX4" fmla="*/ 1124853 w 2045766"/>
                      <a:gd name="connsiteY4" fmla="*/ 1216277 h 1945791"/>
                      <a:gd name="connsiteX5" fmla="*/ 1860027 w 2045766"/>
                      <a:gd name="connsiteY5" fmla="*/ 1019288 h 1945791"/>
                      <a:gd name="connsiteX6" fmla="*/ 2045766 w 2045766"/>
                      <a:gd name="connsiteY6" fmla="*/ 1712475 h 1945791"/>
                      <a:gd name="connsiteX7" fmla="*/ 1310592 w 2045766"/>
                      <a:gd name="connsiteY7" fmla="*/ 1909465 h 1945791"/>
                      <a:gd name="connsiteX8" fmla="*/ 14336 w 2045766"/>
                      <a:gd name="connsiteY8" fmla="*/ 1161071 h 1945791"/>
                      <a:gd name="connsiteX9" fmla="*/ 182832 w 2045766"/>
                      <a:gd name="connsiteY9" fmla="*/ 199022 h 1945791"/>
                      <a:gd name="connsiteX0" fmla="*/ 182832 w 2045766"/>
                      <a:gd name="connsiteY0" fmla="*/ 199794 h 1946563"/>
                      <a:gd name="connsiteX1" fmla="*/ 420157 w 2045766"/>
                      <a:gd name="connsiteY1" fmla="*/ 3669 h 1946563"/>
                      <a:gd name="connsiteX2" fmla="*/ 566450 w 2045766"/>
                      <a:gd name="connsiteY2" fmla="*/ 248878 h 1946563"/>
                      <a:gd name="connsiteX3" fmla="*/ 767718 w 2045766"/>
                      <a:gd name="connsiteY3" fmla="*/ 1097288 h 1946563"/>
                      <a:gd name="connsiteX4" fmla="*/ 1124853 w 2045766"/>
                      <a:gd name="connsiteY4" fmla="*/ 1217049 h 1946563"/>
                      <a:gd name="connsiteX5" fmla="*/ 1860027 w 2045766"/>
                      <a:gd name="connsiteY5" fmla="*/ 1020060 h 1946563"/>
                      <a:gd name="connsiteX6" fmla="*/ 2045766 w 2045766"/>
                      <a:gd name="connsiteY6" fmla="*/ 1713247 h 1946563"/>
                      <a:gd name="connsiteX7" fmla="*/ 1310592 w 2045766"/>
                      <a:gd name="connsiteY7" fmla="*/ 1910237 h 1946563"/>
                      <a:gd name="connsiteX8" fmla="*/ 14336 w 2045766"/>
                      <a:gd name="connsiteY8" fmla="*/ 1161843 h 1946563"/>
                      <a:gd name="connsiteX9" fmla="*/ 182832 w 2045766"/>
                      <a:gd name="connsiteY9" fmla="*/ 199794 h 1946563"/>
                      <a:gd name="connsiteX0" fmla="*/ 182832 w 2045766"/>
                      <a:gd name="connsiteY0" fmla="*/ 202701 h 1949470"/>
                      <a:gd name="connsiteX1" fmla="*/ 426718 w 2045766"/>
                      <a:gd name="connsiteY1" fmla="*/ 3409 h 1949470"/>
                      <a:gd name="connsiteX2" fmla="*/ 566450 w 2045766"/>
                      <a:gd name="connsiteY2" fmla="*/ 251785 h 1949470"/>
                      <a:gd name="connsiteX3" fmla="*/ 767718 w 2045766"/>
                      <a:gd name="connsiteY3" fmla="*/ 1100195 h 1949470"/>
                      <a:gd name="connsiteX4" fmla="*/ 1124853 w 2045766"/>
                      <a:gd name="connsiteY4" fmla="*/ 1219956 h 1949470"/>
                      <a:gd name="connsiteX5" fmla="*/ 1860027 w 2045766"/>
                      <a:gd name="connsiteY5" fmla="*/ 1022967 h 1949470"/>
                      <a:gd name="connsiteX6" fmla="*/ 2045766 w 2045766"/>
                      <a:gd name="connsiteY6" fmla="*/ 1716154 h 1949470"/>
                      <a:gd name="connsiteX7" fmla="*/ 1310592 w 2045766"/>
                      <a:gd name="connsiteY7" fmla="*/ 1913144 h 1949470"/>
                      <a:gd name="connsiteX8" fmla="*/ 14336 w 2045766"/>
                      <a:gd name="connsiteY8" fmla="*/ 1164750 h 1949470"/>
                      <a:gd name="connsiteX9" fmla="*/ 182832 w 2045766"/>
                      <a:gd name="connsiteY9" fmla="*/ 202701 h 1949470"/>
                      <a:gd name="connsiteX0" fmla="*/ 182832 w 2045766"/>
                      <a:gd name="connsiteY0" fmla="*/ 202701 h 1949470"/>
                      <a:gd name="connsiteX1" fmla="*/ 426718 w 2045766"/>
                      <a:gd name="connsiteY1" fmla="*/ 3409 h 1949470"/>
                      <a:gd name="connsiteX2" fmla="*/ 566450 w 2045766"/>
                      <a:gd name="connsiteY2" fmla="*/ 251785 h 1949470"/>
                      <a:gd name="connsiteX3" fmla="*/ 767718 w 2045766"/>
                      <a:gd name="connsiteY3" fmla="*/ 1100195 h 1949470"/>
                      <a:gd name="connsiteX4" fmla="*/ 1124853 w 2045766"/>
                      <a:gd name="connsiteY4" fmla="*/ 1219956 h 1949470"/>
                      <a:gd name="connsiteX5" fmla="*/ 1860027 w 2045766"/>
                      <a:gd name="connsiteY5" fmla="*/ 1022967 h 1949470"/>
                      <a:gd name="connsiteX6" fmla="*/ 2045766 w 2045766"/>
                      <a:gd name="connsiteY6" fmla="*/ 1716154 h 1949470"/>
                      <a:gd name="connsiteX7" fmla="*/ 1310592 w 2045766"/>
                      <a:gd name="connsiteY7" fmla="*/ 1913144 h 1949470"/>
                      <a:gd name="connsiteX8" fmla="*/ 14336 w 2045766"/>
                      <a:gd name="connsiteY8" fmla="*/ 1164750 h 1949470"/>
                      <a:gd name="connsiteX9" fmla="*/ 182832 w 2045766"/>
                      <a:gd name="connsiteY9" fmla="*/ 202701 h 1949470"/>
                      <a:gd name="connsiteX0" fmla="*/ 182832 w 2045766"/>
                      <a:gd name="connsiteY0" fmla="*/ 220877 h 1967646"/>
                      <a:gd name="connsiteX1" fmla="*/ 522552 w 2045766"/>
                      <a:gd name="connsiteY1" fmla="*/ 2280 h 1967646"/>
                      <a:gd name="connsiteX2" fmla="*/ 566450 w 2045766"/>
                      <a:gd name="connsiteY2" fmla="*/ 269961 h 1967646"/>
                      <a:gd name="connsiteX3" fmla="*/ 767718 w 2045766"/>
                      <a:gd name="connsiteY3" fmla="*/ 1118371 h 1967646"/>
                      <a:gd name="connsiteX4" fmla="*/ 1124853 w 2045766"/>
                      <a:gd name="connsiteY4" fmla="*/ 1238132 h 1967646"/>
                      <a:gd name="connsiteX5" fmla="*/ 1860027 w 2045766"/>
                      <a:gd name="connsiteY5" fmla="*/ 1041143 h 1967646"/>
                      <a:gd name="connsiteX6" fmla="*/ 2045766 w 2045766"/>
                      <a:gd name="connsiteY6" fmla="*/ 1734330 h 1967646"/>
                      <a:gd name="connsiteX7" fmla="*/ 1310592 w 2045766"/>
                      <a:gd name="connsiteY7" fmla="*/ 1931320 h 1967646"/>
                      <a:gd name="connsiteX8" fmla="*/ 14336 w 2045766"/>
                      <a:gd name="connsiteY8" fmla="*/ 1182926 h 1967646"/>
                      <a:gd name="connsiteX9" fmla="*/ 182832 w 2045766"/>
                      <a:gd name="connsiteY9" fmla="*/ 220877 h 1967646"/>
                      <a:gd name="connsiteX0" fmla="*/ 182832 w 2045766"/>
                      <a:gd name="connsiteY0" fmla="*/ 222461 h 1969230"/>
                      <a:gd name="connsiteX1" fmla="*/ 522552 w 2045766"/>
                      <a:gd name="connsiteY1" fmla="*/ 3864 h 1969230"/>
                      <a:gd name="connsiteX2" fmla="*/ 566450 w 2045766"/>
                      <a:gd name="connsiteY2" fmla="*/ 271545 h 1969230"/>
                      <a:gd name="connsiteX3" fmla="*/ 767718 w 2045766"/>
                      <a:gd name="connsiteY3" fmla="*/ 1119955 h 1969230"/>
                      <a:gd name="connsiteX4" fmla="*/ 1124853 w 2045766"/>
                      <a:gd name="connsiteY4" fmla="*/ 1239716 h 1969230"/>
                      <a:gd name="connsiteX5" fmla="*/ 1860027 w 2045766"/>
                      <a:gd name="connsiteY5" fmla="*/ 1042727 h 1969230"/>
                      <a:gd name="connsiteX6" fmla="*/ 2045766 w 2045766"/>
                      <a:gd name="connsiteY6" fmla="*/ 1735914 h 1969230"/>
                      <a:gd name="connsiteX7" fmla="*/ 1310592 w 2045766"/>
                      <a:gd name="connsiteY7" fmla="*/ 1932904 h 1969230"/>
                      <a:gd name="connsiteX8" fmla="*/ 14336 w 2045766"/>
                      <a:gd name="connsiteY8" fmla="*/ 1184510 h 1969230"/>
                      <a:gd name="connsiteX9" fmla="*/ 182832 w 2045766"/>
                      <a:gd name="connsiteY9" fmla="*/ 222461 h 1969230"/>
                      <a:gd name="connsiteX0" fmla="*/ 182832 w 2045766"/>
                      <a:gd name="connsiteY0" fmla="*/ 181019 h 1927788"/>
                      <a:gd name="connsiteX1" fmla="*/ 431773 w 2045766"/>
                      <a:gd name="connsiteY1" fmla="*/ 8946 h 1927788"/>
                      <a:gd name="connsiteX2" fmla="*/ 566450 w 2045766"/>
                      <a:gd name="connsiteY2" fmla="*/ 230103 h 1927788"/>
                      <a:gd name="connsiteX3" fmla="*/ 767718 w 2045766"/>
                      <a:gd name="connsiteY3" fmla="*/ 1078513 h 1927788"/>
                      <a:gd name="connsiteX4" fmla="*/ 1124853 w 2045766"/>
                      <a:gd name="connsiteY4" fmla="*/ 1198274 h 1927788"/>
                      <a:gd name="connsiteX5" fmla="*/ 1860027 w 2045766"/>
                      <a:gd name="connsiteY5" fmla="*/ 1001285 h 1927788"/>
                      <a:gd name="connsiteX6" fmla="*/ 2045766 w 2045766"/>
                      <a:gd name="connsiteY6" fmla="*/ 1694472 h 1927788"/>
                      <a:gd name="connsiteX7" fmla="*/ 1310592 w 2045766"/>
                      <a:gd name="connsiteY7" fmla="*/ 1891462 h 1927788"/>
                      <a:gd name="connsiteX8" fmla="*/ 14336 w 2045766"/>
                      <a:gd name="connsiteY8" fmla="*/ 1143068 h 1927788"/>
                      <a:gd name="connsiteX9" fmla="*/ 182832 w 2045766"/>
                      <a:gd name="connsiteY9" fmla="*/ 181019 h 1927788"/>
                      <a:gd name="connsiteX0" fmla="*/ 182832 w 2045766"/>
                      <a:gd name="connsiteY0" fmla="*/ 181019 h 1927788"/>
                      <a:gd name="connsiteX1" fmla="*/ 431773 w 2045766"/>
                      <a:gd name="connsiteY1" fmla="*/ 8946 h 1927788"/>
                      <a:gd name="connsiteX2" fmla="*/ 566450 w 2045766"/>
                      <a:gd name="connsiteY2" fmla="*/ 230103 h 1927788"/>
                      <a:gd name="connsiteX3" fmla="*/ 767718 w 2045766"/>
                      <a:gd name="connsiteY3" fmla="*/ 1078513 h 1927788"/>
                      <a:gd name="connsiteX4" fmla="*/ 1124853 w 2045766"/>
                      <a:gd name="connsiteY4" fmla="*/ 1198274 h 1927788"/>
                      <a:gd name="connsiteX5" fmla="*/ 1860027 w 2045766"/>
                      <a:gd name="connsiteY5" fmla="*/ 1001285 h 1927788"/>
                      <a:gd name="connsiteX6" fmla="*/ 2045766 w 2045766"/>
                      <a:gd name="connsiteY6" fmla="*/ 1694472 h 1927788"/>
                      <a:gd name="connsiteX7" fmla="*/ 1310592 w 2045766"/>
                      <a:gd name="connsiteY7" fmla="*/ 1891462 h 1927788"/>
                      <a:gd name="connsiteX8" fmla="*/ 14336 w 2045766"/>
                      <a:gd name="connsiteY8" fmla="*/ 1143068 h 1927788"/>
                      <a:gd name="connsiteX9" fmla="*/ 182832 w 2045766"/>
                      <a:gd name="connsiteY9" fmla="*/ 181019 h 1927788"/>
                      <a:gd name="connsiteX0" fmla="*/ 182832 w 2045766"/>
                      <a:gd name="connsiteY0" fmla="*/ 181019 h 1927788"/>
                      <a:gd name="connsiteX1" fmla="*/ 431773 w 2045766"/>
                      <a:gd name="connsiteY1" fmla="*/ 8946 h 1927788"/>
                      <a:gd name="connsiteX2" fmla="*/ 566450 w 2045766"/>
                      <a:gd name="connsiteY2" fmla="*/ 230103 h 1927788"/>
                      <a:gd name="connsiteX3" fmla="*/ 767718 w 2045766"/>
                      <a:gd name="connsiteY3" fmla="*/ 1078513 h 1927788"/>
                      <a:gd name="connsiteX4" fmla="*/ 1124853 w 2045766"/>
                      <a:gd name="connsiteY4" fmla="*/ 1198274 h 1927788"/>
                      <a:gd name="connsiteX5" fmla="*/ 1860027 w 2045766"/>
                      <a:gd name="connsiteY5" fmla="*/ 1001285 h 1927788"/>
                      <a:gd name="connsiteX6" fmla="*/ 2045766 w 2045766"/>
                      <a:gd name="connsiteY6" fmla="*/ 1694472 h 1927788"/>
                      <a:gd name="connsiteX7" fmla="*/ 1310592 w 2045766"/>
                      <a:gd name="connsiteY7" fmla="*/ 1891462 h 1927788"/>
                      <a:gd name="connsiteX8" fmla="*/ 14336 w 2045766"/>
                      <a:gd name="connsiteY8" fmla="*/ 1143068 h 1927788"/>
                      <a:gd name="connsiteX9" fmla="*/ 182832 w 2045766"/>
                      <a:gd name="connsiteY9" fmla="*/ 181019 h 192778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045766" h="1927788">
                        <a:moveTo>
                          <a:pt x="182832" y="181019"/>
                        </a:moveTo>
                        <a:cubicBezTo>
                          <a:pt x="228904" y="-23169"/>
                          <a:pt x="322741" y="-7746"/>
                          <a:pt x="431773" y="8946"/>
                        </a:cubicBezTo>
                        <a:cubicBezTo>
                          <a:pt x="540805" y="25638"/>
                          <a:pt x="564961" y="50243"/>
                          <a:pt x="566450" y="230103"/>
                        </a:cubicBezTo>
                        <a:cubicBezTo>
                          <a:pt x="567939" y="409963"/>
                          <a:pt x="666524" y="965910"/>
                          <a:pt x="767718" y="1078513"/>
                        </a:cubicBezTo>
                        <a:cubicBezTo>
                          <a:pt x="849337" y="1183257"/>
                          <a:pt x="988519" y="1234804"/>
                          <a:pt x="1124853" y="1198274"/>
                        </a:cubicBezTo>
                        <a:lnTo>
                          <a:pt x="1860027" y="1001285"/>
                        </a:lnTo>
                        <a:lnTo>
                          <a:pt x="2045766" y="1694472"/>
                        </a:lnTo>
                        <a:lnTo>
                          <a:pt x="1310592" y="1891462"/>
                        </a:lnTo>
                        <a:cubicBezTo>
                          <a:pt x="745978" y="2042750"/>
                          <a:pt x="165624" y="1707682"/>
                          <a:pt x="14336" y="1143068"/>
                        </a:cubicBezTo>
                        <a:cubicBezTo>
                          <a:pt x="-49226" y="881584"/>
                          <a:pt x="115195" y="374048"/>
                          <a:pt x="182832" y="181019"/>
                        </a:cubicBezTo>
                        <a:close/>
                      </a:path>
                    </a:pathLst>
                  </a:custGeom>
                  <a:solidFill>
                    <a:srgbClr val="808080">
                      <a:lumMod val="75000"/>
                    </a:srgbClr>
                  </a:solidFill>
                  <a:ln w="38100" cap="rnd" cmpd="sng" algn="ctr">
                    <a:solidFill>
                      <a:sysClr val="windowText" lastClr="000000"/>
                    </a:solidFill>
                    <a:prstDash val="solid"/>
                    <a:rou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1242" name="フリーフォーム: 図形 1241">
                    <a:extLst>
                      <a:ext uri="{FF2B5EF4-FFF2-40B4-BE49-F238E27FC236}">
                        <a16:creationId xmlns:a16="http://schemas.microsoft.com/office/drawing/2014/main" id="{6B6CF3D6-25EC-A800-6F29-1823CA249079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5040532" y="1588390"/>
                    <a:ext cx="262680" cy="219464"/>
                  </a:xfrm>
                  <a:custGeom>
                    <a:avLst/>
                    <a:gdLst>
                      <a:gd name="connsiteX0" fmla="*/ 225532 w 262680"/>
                      <a:gd name="connsiteY0" fmla="*/ 25624 h 219464"/>
                      <a:gd name="connsiteX1" fmla="*/ 242642 w 262680"/>
                      <a:gd name="connsiteY1" fmla="*/ 21987 h 219464"/>
                      <a:gd name="connsiteX2" fmla="*/ 243988 w 262680"/>
                      <a:gd name="connsiteY2" fmla="*/ 22237 h 219464"/>
                      <a:gd name="connsiteX3" fmla="*/ 262293 w 262680"/>
                      <a:gd name="connsiteY3" fmla="*/ 48875 h 219464"/>
                      <a:gd name="connsiteX4" fmla="*/ 258100 w 262680"/>
                      <a:gd name="connsiteY4" fmla="*/ 71494 h 219464"/>
                      <a:gd name="connsiteX5" fmla="*/ 231462 w 262680"/>
                      <a:gd name="connsiteY5" fmla="*/ 89800 h 219464"/>
                      <a:gd name="connsiteX6" fmla="*/ 230116 w 262680"/>
                      <a:gd name="connsiteY6" fmla="*/ 89551 h 219464"/>
                      <a:gd name="connsiteX7" fmla="*/ 211811 w 262680"/>
                      <a:gd name="connsiteY7" fmla="*/ 62913 h 219464"/>
                      <a:gd name="connsiteX8" fmla="*/ 216004 w 262680"/>
                      <a:gd name="connsiteY8" fmla="*/ 40293 h 219464"/>
                      <a:gd name="connsiteX9" fmla="*/ 225532 w 262680"/>
                      <a:gd name="connsiteY9" fmla="*/ 25624 h 219464"/>
                      <a:gd name="connsiteX10" fmla="*/ 46740 w 262680"/>
                      <a:gd name="connsiteY10" fmla="*/ 102620 h 219464"/>
                      <a:gd name="connsiteX11" fmla="*/ 69696 w 262680"/>
                      <a:gd name="connsiteY11" fmla="*/ 97986 h 219464"/>
                      <a:gd name="connsiteX12" fmla="*/ 157948 w 262680"/>
                      <a:gd name="connsiteY12" fmla="*/ 97986 h 219464"/>
                      <a:gd name="connsiteX13" fmla="*/ 216923 w 262680"/>
                      <a:gd name="connsiteY13" fmla="*/ 156961 h 219464"/>
                      <a:gd name="connsiteX14" fmla="*/ 216923 w 262680"/>
                      <a:gd name="connsiteY14" fmla="*/ 160489 h 219464"/>
                      <a:gd name="connsiteX15" fmla="*/ 157948 w 262680"/>
                      <a:gd name="connsiteY15" fmla="*/ 219464 h 219464"/>
                      <a:gd name="connsiteX16" fmla="*/ 69696 w 262680"/>
                      <a:gd name="connsiteY16" fmla="*/ 219464 h 219464"/>
                      <a:gd name="connsiteX17" fmla="*/ 10721 w 262680"/>
                      <a:gd name="connsiteY17" fmla="*/ 160489 h 219464"/>
                      <a:gd name="connsiteX18" fmla="*/ 10721 w 262680"/>
                      <a:gd name="connsiteY18" fmla="*/ 156961 h 219464"/>
                      <a:gd name="connsiteX19" fmla="*/ 46740 w 262680"/>
                      <a:gd name="connsiteY19" fmla="*/ 102620 h 219464"/>
                      <a:gd name="connsiteX20" fmla="*/ 151899 w 262680"/>
                      <a:gd name="connsiteY20" fmla="*/ 9926 h 219464"/>
                      <a:gd name="connsiteX21" fmla="*/ 168060 w 262680"/>
                      <a:gd name="connsiteY21" fmla="*/ 3232 h 219464"/>
                      <a:gd name="connsiteX22" fmla="*/ 169427 w 262680"/>
                      <a:gd name="connsiteY22" fmla="*/ 3232 h 219464"/>
                      <a:gd name="connsiteX23" fmla="*/ 192282 w 262680"/>
                      <a:gd name="connsiteY23" fmla="*/ 26087 h 219464"/>
                      <a:gd name="connsiteX24" fmla="*/ 192282 w 262680"/>
                      <a:gd name="connsiteY24" fmla="*/ 49092 h 219464"/>
                      <a:gd name="connsiteX25" fmla="*/ 169427 w 262680"/>
                      <a:gd name="connsiteY25" fmla="*/ 71947 h 219464"/>
                      <a:gd name="connsiteX26" fmla="*/ 168060 w 262680"/>
                      <a:gd name="connsiteY26" fmla="*/ 71947 h 219464"/>
                      <a:gd name="connsiteX27" fmla="*/ 145205 w 262680"/>
                      <a:gd name="connsiteY27" fmla="*/ 49092 h 219464"/>
                      <a:gd name="connsiteX28" fmla="*/ 145205 w 262680"/>
                      <a:gd name="connsiteY28" fmla="*/ 26087 h 219464"/>
                      <a:gd name="connsiteX29" fmla="*/ 151899 w 262680"/>
                      <a:gd name="connsiteY29" fmla="*/ 9926 h 219464"/>
                      <a:gd name="connsiteX30" fmla="*/ 81291 w 262680"/>
                      <a:gd name="connsiteY30" fmla="*/ 6694 h 219464"/>
                      <a:gd name="connsiteX31" fmla="*/ 97452 w 262680"/>
                      <a:gd name="connsiteY31" fmla="*/ 0 h 219464"/>
                      <a:gd name="connsiteX32" fmla="*/ 98820 w 262680"/>
                      <a:gd name="connsiteY32" fmla="*/ 0 h 219464"/>
                      <a:gd name="connsiteX33" fmla="*/ 121675 w 262680"/>
                      <a:gd name="connsiteY33" fmla="*/ 22855 h 219464"/>
                      <a:gd name="connsiteX34" fmla="*/ 121675 w 262680"/>
                      <a:gd name="connsiteY34" fmla="*/ 45860 h 219464"/>
                      <a:gd name="connsiteX35" fmla="*/ 98820 w 262680"/>
                      <a:gd name="connsiteY35" fmla="*/ 68715 h 219464"/>
                      <a:gd name="connsiteX36" fmla="*/ 97452 w 262680"/>
                      <a:gd name="connsiteY36" fmla="*/ 68715 h 219464"/>
                      <a:gd name="connsiteX37" fmla="*/ 74597 w 262680"/>
                      <a:gd name="connsiteY37" fmla="*/ 45860 h 219464"/>
                      <a:gd name="connsiteX38" fmla="*/ 74597 w 262680"/>
                      <a:gd name="connsiteY38" fmla="*/ 22855 h 219464"/>
                      <a:gd name="connsiteX39" fmla="*/ 81291 w 262680"/>
                      <a:gd name="connsiteY39" fmla="*/ 6694 h 219464"/>
                      <a:gd name="connsiteX40" fmla="*/ 19478 w 262680"/>
                      <a:gd name="connsiteY40" fmla="*/ 12325 h 219464"/>
                      <a:gd name="connsiteX41" fmla="*/ 20831 w 262680"/>
                      <a:gd name="connsiteY41" fmla="*/ 12123 h 219464"/>
                      <a:gd name="connsiteX42" fmla="*/ 46814 w 262680"/>
                      <a:gd name="connsiteY42" fmla="*/ 31347 h 219464"/>
                      <a:gd name="connsiteX43" fmla="*/ 50216 w 262680"/>
                      <a:gd name="connsiteY43" fmla="*/ 54099 h 219464"/>
                      <a:gd name="connsiteX44" fmla="*/ 30992 w 262680"/>
                      <a:gd name="connsiteY44" fmla="*/ 80083 h 219464"/>
                      <a:gd name="connsiteX45" fmla="*/ 29639 w 262680"/>
                      <a:gd name="connsiteY45" fmla="*/ 80285 h 219464"/>
                      <a:gd name="connsiteX46" fmla="*/ 3656 w 262680"/>
                      <a:gd name="connsiteY46" fmla="*/ 61061 h 219464"/>
                      <a:gd name="connsiteX47" fmla="*/ 254 w 262680"/>
                      <a:gd name="connsiteY47" fmla="*/ 38309 h 219464"/>
                      <a:gd name="connsiteX48" fmla="*/ 19478 w 262680"/>
                      <a:gd name="connsiteY48" fmla="*/ 12325 h 2194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</a:cxnLst>
                    <a:rect l="l" t="t" r="r" b="b"/>
                    <a:pathLst>
                      <a:path w="262680" h="219464">
                        <a:moveTo>
                          <a:pt x="225532" y="25624"/>
                        </a:moveTo>
                        <a:cubicBezTo>
                          <a:pt x="230353" y="22311"/>
                          <a:pt x="236437" y="20837"/>
                          <a:pt x="242642" y="21987"/>
                        </a:cubicBezTo>
                        <a:lnTo>
                          <a:pt x="243988" y="22237"/>
                        </a:lnTo>
                        <a:cubicBezTo>
                          <a:pt x="256398" y="24537"/>
                          <a:pt x="264594" y="36464"/>
                          <a:pt x="262293" y="48875"/>
                        </a:cubicBezTo>
                        <a:lnTo>
                          <a:pt x="258100" y="71494"/>
                        </a:lnTo>
                        <a:cubicBezTo>
                          <a:pt x="255799" y="83905"/>
                          <a:pt x="243872" y="92101"/>
                          <a:pt x="231462" y="89800"/>
                        </a:cubicBezTo>
                        <a:lnTo>
                          <a:pt x="230116" y="89551"/>
                        </a:lnTo>
                        <a:cubicBezTo>
                          <a:pt x="217706" y="87250"/>
                          <a:pt x="209510" y="75323"/>
                          <a:pt x="211811" y="62913"/>
                        </a:cubicBezTo>
                        <a:lnTo>
                          <a:pt x="216004" y="40293"/>
                        </a:lnTo>
                        <a:cubicBezTo>
                          <a:pt x="217154" y="34088"/>
                          <a:pt x="220712" y="28936"/>
                          <a:pt x="225532" y="25624"/>
                        </a:cubicBezTo>
                        <a:close/>
                        <a:moveTo>
                          <a:pt x="46740" y="102620"/>
                        </a:moveTo>
                        <a:cubicBezTo>
                          <a:pt x="53796" y="99636"/>
                          <a:pt x="61553" y="97986"/>
                          <a:pt x="69696" y="97986"/>
                        </a:cubicBezTo>
                        <a:lnTo>
                          <a:pt x="157948" y="97986"/>
                        </a:lnTo>
                        <a:cubicBezTo>
                          <a:pt x="190519" y="97986"/>
                          <a:pt x="216923" y="124390"/>
                          <a:pt x="216923" y="156961"/>
                        </a:cubicBezTo>
                        <a:lnTo>
                          <a:pt x="216923" y="160489"/>
                        </a:lnTo>
                        <a:cubicBezTo>
                          <a:pt x="216923" y="193060"/>
                          <a:pt x="190519" y="219464"/>
                          <a:pt x="157948" y="219464"/>
                        </a:cubicBezTo>
                        <a:lnTo>
                          <a:pt x="69696" y="219464"/>
                        </a:lnTo>
                        <a:cubicBezTo>
                          <a:pt x="37125" y="219464"/>
                          <a:pt x="10721" y="193060"/>
                          <a:pt x="10721" y="160489"/>
                        </a:cubicBezTo>
                        <a:lnTo>
                          <a:pt x="10721" y="156961"/>
                        </a:lnTo>
                        <a:cubicBezTo>
                          <a:pt x="10721" y="132533"/>
                          <a:pt x="25573" y="111573"/>
                          <a:pt x="46740" y="102620"/>
                        </a:cubicBezTo>
                        <a:close/>
                        <a:moveTo>
                          <a:pt x="151899" y="9926"/>
                        </a:moveTo>
                        <a:cubicBezTo>
                          <a:pt x="156035" y="5790"/>
                          <a:pt x="161749" y="3232"/>
                          <a:pt x="168060" y="3232"/>
                        </a:cubicBezTo>
                        <a:lnTo>
                          <a:pt x="169427" y="3232"/>
                        </a:lnTo>
                        <a:cubicBezTo>
                          <a:pt x="182049" y="3232"/>
                          <a:pt x="192282" y="13465"/>
                          <a:pt x="192282" y="26087"/>
                        </a:cubicBezTo>
                        <a:lnTo>
                          <a:pt x="192282" y="49092"/>
                        </a:lnTo>
                        <a:cubicBezTo>
                          <a:pt x="192282" y="61714"/>
                          <a:pt x="182049" y="71947"/>
                          <a:pt x="169427" y="71947"/>
                        </a:cubicBezTo>
                        <a:lnTo>
                          <a:pt x="168060" y="71947"/>
                        </a:lnTo>
                        <a:cubicBezTo>
                          <a:pt x="155438" y="71947"/>
                          <a:pt x="145205" y="61714"/>
                          <a:pt x="145205" y="49092"/>
                        </a:cubicBezTo>
                        <a:lnTo>
                          <a:pt x="145205" y="26087"/>
                        </a:lnTo>
                        <a:cubicBezTo>
                          <a:pt x="145205" y="19776"/>
                          <a:pt x="147763" y="14062"/>
                          <a:pt x="151899" y="9926"/>
                        </a:cubicBezTo>
                        <a:close/>
                        <a:moveTo>
                          <a:pt x="81291" y="6694"/>
                        </a:moveTo>
                        <a:cubicBezTo>
                          <a:pt x="85427" y="2558"/>
                          <a:pt x="91141" y="0"/>
                          <a:pt x="97452" y="0"/>
                        </a:cubicBezTo>
                        <a:lnTo>
                          <a:pt x="98820" y="0"/>
                        </a:lnTo>
                        <a:cubicBezTo>
                          <a:pt x="111442" y="0"/>
                          <a:pt x="121675" y="10233"/>
                          <a:pt x="121675" y="22855"/>
                        </a:cubicBezTo>
                        <a:lnTo>
                          <a:pt x="121675" y="45860"/>
                        </a:lnTo>
                        <a:cubicBezTo>
                          <a:pt x="121675" y="58482"/>
                          <a:pt x="111442" y="68715"/>
                          <a:pt x="98820" y="68715"/>
                        </a:cubicBezTo>
                        <a:lnTo>
                          <a:pt x="97452" y="68715"/>
                        </a:lnTo>
                        <a:cubicBezTo>
                          <a:pt x="84830" y="68715"/>
                          <a:pt x="74597" y="58482"/>
                          <a:pt x="74597" y="45860"/>
                        </a:cubicBezTo>
                        <a:lnTo>
                          <a:pt x="74597" y="22855"/>
                        </a:lnTo>
                        <a:cubicBezTo>
                          <a:pt x="74597" y="16544"/>
                          <a:pt x="77155" y="10830"/>
                          <a:pt x="81291" y="6694"/>
                        </a:cubicBezTo>
                        <a:close/>
                        <a:moveTo>
                          <a:pt x="19478" y="12325"/>
                        </a:moveTo>
                        <a:lnTo>
                          <a:pt x="20831" y="12123"/>
                        </a:lnTo>
                        <a:cubicBezTo>
                          <a:pt x="33314" y="10256"/>
                          <a:pt x="44948" y="18864"/>
                          <a:pt x="46814" y="31347"/>
                        </a:cubicBezTo>
                        <a:lnTo>
                          <a:pt x="50216" y="54099"/>
                        </a:lnTo>
                        <a:cubicBezTo>
                          <a:pt x="52083" y="66582"/>
                          <a:pt x="43475" y="78216"/>
                          <a:pt x="30992" y="80083"/>
                        </a:cubicBezTo>
                        <a:lnTo>
                          <a:pt x="29639" y="80285"/>
                        </a:lnTo>
                        <a:cubicBezTo>
                          <a:pt x="17156" y="82151"/>
                          <a:pt x="5522" y="73544"/>
                          <a:pt x="3656" y="61061"/>
                        </a:cubicBezTo>
                        <a:lnTo>
                          <a:pt x="254" y="38309"/>
                        </a:lnTo>
                        <a:cubicBezTo>
                          <a:pt x="-1612" y="25826"/>
                          <a:pt x="6995" y="14192"/>
                          <a:pt x="19478" y="12325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38100" cap="rnd" cmpd="sng" algn="ctr">
                    <a:noFill/>
                    <a:prstDash val="solid"/>
                    <a:rou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</a:endParaRPr>
                  </a:p>
                </p:txBody>
              </p:sp>
            </p:grpSp>
            <p:grpSp>
              <p:nvGrpSpPr>
                <p:cNvPr id="1219" name="グループ化 1218">
                  <a:extLst>
                    <a:ext uri="{FF2B5EF4-FFF2-40B4-BE49-F238E27FC236}">
                      <a16:creationId xmlns:a16="http://schemas.microsoft.com/office/drawing/2014/main" id="{32571C76-7659-9A62-A6F9-5C3E7604E650}"/>
                    </a:ext>
                  </a:extLst>
                </p:cNvPr>
                <p:cNvGrpSpPr/>
                <p:nvPr/>
              </p:nvGrpSpPr>
              <p:grpSpPr>
                <a:xfrm>
                  <a:off x="3794361" y="2438880"/>
                  <a:ext cx="2006302" cy="2151213"/>
                  <a:chOff x="4379059" y="1477798"/>
                  <a:chExt cx="2006302" cy="2151213"/>
                </a:xfrm>
              </p:grpSpPr>
              <p:grpSp>
                <p:nvGrpSpPr>
                  <p:cNvPr id="1233" name="グループ化 1232">
                    <a:extLst>
                      <a:ext uri="{FF2B5EF4-FFF2-40B4-BE49-F238E27FC236}">
                        <a16:creationId xmlns:a16="http://schemas.microsoft.com/office/drawing/2014/main" id="{82F8193C-1F44-3E02-277E-A48B2EAA9B83}"/>
                      </a:ext>
                    </a:extLst>
                  </p:cNvPr>
                  <p:cNvGrpSpPr/>
                  <p:nvPr/>
                </p:nvGrpSpPr>
                <p:grpSpPr>
                  <a:xfrm>
                    <a:off x="5147511" y="1477798"/>
                    <a:ext cx="204092" cy="169955"/>
                    <a:chOff x="5147511" y="1477798"/>
                    <a:chExt cx="204092" cy="169955"/>
                  </a:xfrm>
                </p:grpSpPr>
                <p:sp>
                  <p:nvSpPr>
                    <p:cNvPr id="1236" name="二等辺三角形 125">
                      <a:extLst>
                        <a:ext uri="{FF2B5EF4-FFF2-40B4-BE49-F238E27FC236}">
                          <a16:creationId xmlns:a16="http://schemas.microsoft.com/office/drawing/2014/main" id="{57D0F30A-0420-5754-E29E-DE53B6457845}"/>
                        </a:ext>
                      </a:extLst>
                    </p:cNvPr>
                    <p:cNvSpPr/>
                    <p:nvPr/>
                  </p:nvSpPr>
                  <p:spPr>
                    <a:xfrm rot="1257251" flipH="1">
                      <a:off x="5147511" y="1477798"/>
                      <a:ext cx="56455" cy="72323"/>
                    </a:xfrm>
                    <a:custGeom>
                      <a:avLst/>
                      <a:gdLst>
                        <a:gd name="connsiteX0" fmla="*/ 0 w 150850"/>
                        <a:gd name="connsiteY0" fmla="*/ 171518 h 171518"/>
                        <a:gd name="connsiteX1" fmla="*/ 75425 w 150850"/>
                        <a:gd name="connsiteY1" fmla="*/ 0 h 171518"/>
                        <a:gd name="connsiteX2" fmla="*/ 150850 w 150850"/>
                        <a:gd name="connsiteY2" fmla="*/ 171518 h 171518"/>
                        <a:gd name="connsiteX3" fmla="*/ 0 w 150850"/>
                        <a:gd name="connsiteY3" fmla="*/ 171518 h 171518"/>
                        <a:gd name="connsiteX0" fmla="*/ 0 w 150850"/>
                        <a:gd name="connsiteY0" fmla="*/ 171554 h 171554"/>
                        <a:gd name="connsiteX1" fmla="*/ 75425 w 150850"/>
                        <a:gd name="connsiteY1" fmla="*/ 36 h 171554"/>
                        <a:gd name="connsiteX2" fmla="*/ 150850 w 150850"/>
                        <a:gd name="connsiteY2" fmla="*/ 171554 h 171554"/>
                        <a:gd name="connsiteX3" fmla="*/ 0 w 150850"/>
                        <a:gd name="connsiteY3" fmla="*/ 171554 h 17155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50850" h="171554">
                          <a:moveTo>
                            <a:pt x="0" y="171554"/>
                          </a:moveTo>
                          <a:cubicBezTo>
                            <a:pt x="25142" y="114381"/>
                            <a:pt x="52664" y="-2368"/>
                            <a:pt x="75425" y="36"/>
                          </a:cubicBezTo>
                          <a:cubicBezTo>
                            <a:pt x="98186" y="2440"/>
                            <a:pt x="125708" y="114381"/>
                            <a:pt x="150850" y="171554"/>
                          </a:cubicBezTo>
                          <a:lnTo>
                            <a:pt x="0" y="171554"/>
                          </a:lnTo>
                          <a:close/>
                        </a:path>
                      </a:pathLst>
                    </a:custGeom>
                    <a:solidFill>
                      <a:sysClr val="window" lastClr="FFFFFF">
                        <a:lumMod val="65000"/>
                      </a:sysClr>
                    </a:solidFill>
                    <a:ln w="19050" cap="rnd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</a:endParaRPr>
                    </a:p>
                  </p:txBody>
                </p:sp>
                <p:sp>
                  <p:nvSpPr>
                    <p:cNvPr id="1237" name="二等辺三角形 125">
                      <a:extLst>
                        <a:ext uri="{FF2B5EF4-FFF2-40B4-BE49-F238E27FC236}">
                          <a16:creationId xmlns:a16="http://schemas.microsoft.com/office/drawing/2014/main" id="{B2BB5046-742E-080F-7920-F1FB4607F6A9}"/>
                        </a:ext>
                      </a:extLst>
                    </p:cNvPr>
                    <p:cNvSpPr/>
                    <p:nvPr/>
                  </p:nvSpPr>
                  <p:spPr>
                    <a:xfrm rot="1800000" flipH="1">
                      <a:off x="5197517" y="1501609"/>
                      <a:ext cx="56455" cy="72323"/>
                    </a:xfrm>
                    <a:custGeom>
                      <a:avLst/>
                      <a:gdLst>
                        <a:gd name="connsiteX0" fmla="*/ 0 w 150850"/>
                        <a:gd name="connsiteY0" fmla="*/ 171518 h 171518"/>
                        <a:gd name="connsiteX1" fmla="*/ 75425 w 150850"/>
                        <a:gd name="connsiteY1" fmla="*/ 0 h 171518"/>
                        <a:gd name="connsiteX2" fmla="*/ 150850 w 150850"/>
                        <a:gd name="connsiteY2" fmla="*/ 171518 h 171518"/>
                        <a:gd name="connsiteX3" fmla="*/ 0 w 150850"/>
                        <a:gd name="connsiteY3" fmla="*/ 171518 h 171518"/>
                        <a:gd name="connsiteX0" fmla="*/ 0 w 150850"/>
                        <a:gd name="connsiteY0" fmla="*/ 171554 h 171554"/>
                        <a:gd name="connsiteX1" fmla="*/ 75425 w 150850"/>
                        <a:gd name="connsiteY1" fmla="*/ 36 h 171554"/>
                        <a:gd name="connsiteX2" fmla="*/ 150850 w 150850"/>
                        <a:gd name="connsiteY2" fmla="*/ 171554 h 171554"/>
                        <a:gd name="connsiteX3" fmla="*/ 0 w 150850"/>
                        <a:gd name="connsiteY3" fmla="*/ 171554 h 17155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50850" h="171554">
                          <a:moveTo>
                            <a:pt x="0" y="171554"/>
                          </a:moveTo>
                          <a:cubicBezTo>
                            <a:pt x="25142" y="114381"/>
                            <a:pt x="52664" y="-2368"/>
                            <a:pt x="75425" y="36"/>
                          </a:cubicBezTo>
                          <a:cubicBezTo>
                            <a:pt x="98186" y="2440"/>
                            <a:pt x="125708" y="114381"/>
                            <a:pt x="150850" y="171554"/>
                          </a:cubicBezTo>
                          <a:lnTo>
                            <a:pt x="0" y="171554"/>
                          </a:lnTo>
                          <a:close/>
                        </a:path>
                      </a:pathLst>
                    </a:custGeom>
                    <a:solidFill>
                      <a:sysClr val="window" lastClr="FFFFFF">
                        <a:lumMod val="65000"/>
                      </a:sysClr>
                    </a:solidFill>
                    <a:ln w="19050" cap="rnd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</a:endParaRPr>
                    </a:p>
                  </p:txBody>
                </p:sp>
                <p:sp>
                  <p:nvSpPr>
                    <p:cNvPr id="1238" name="二等辺三角形 125">
                      <a:extLst>
                        <a:ext uri="{FF2B5EF4-FFF2-40B4-BE49-F238E27FC236}">
                          <a16:creationId xmlns:a16="http://schemas.microsoft.com/office/drawing/2014/main" id="{25F532A2-A75E-1FA3-EC19-CAF01E4373BB}"/>
                        </a:ext>
                      </a:extLst>
                    </p:cNvPr>
                    <p:cNvSpPr/>
                    <p:nvPr/>
                  </p:nvSpPr>
                  <p:spPr>
                    <a:xfrm rot="2051135" flipH="1">
                      <a:off x="5252286" y="1539712"/>
                      <a:ext cx="56455" cy="72323"/>
                    </a:xfrm>
                    <a:custGeom>
                      <a:avLst/>
                      <a:gdLst>
                        <a:gd name="connsiteX0" fmla="*/ 0 w 150850"/>
                        <a:gd name="connsiteY0" fmla="*/ 171518 h 171518"/>
                        <a:gd name="connsiteX1" fmla="*/ 75425 w 150850"/>
                        <a:gd name="connsiteY1" fmla="*/ 0 h 171518"/>
                        <a:gd name="connsiteX2" fmla="*/ 150850 w 150850"/>
                        <a:gd name="connsiteY2" fmla="*/ 171518 h 171518"/>
                        <a:gd name="connsiteX3" fmla="*/ 0 w 150850"/>
                        <a:gd name="connsiteY3" fmla="*/ 171518 h 171518"/>
                        <a:gd name="connsiteX0" fmla="*/ 0 w 150850"/>
                        <a:gd name="connsiteY0" fmla="*/ 171554 h 171554"/>
                        <a:gd name="connsiteX1" fmla="*/ 75425 w 150850"/>
                        <a:gd name="connsiteY1" fmla="*/ 36 h 171554"/>
                        <a:gd name="connsiteX2" fmla="*/ 150850 w 150850"/>
                        <a:gd name="connsiteY2" fmla="*/ 171554 h 171554"/>
                        <a:gd name="connsiteX3" fmla="*/ 0 w 150850"/>
                        <a:gd name="connsiteY3" fmla="*/ 171554 h 17155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50850" h="171554">
                          <a:moveTo>
                            <a:pt x="0" y="171554"/>
                          </a:moveTo>
                          <a:cubicBezTo>
                            <a:pt x="25142" y="114381"/>
                            <a:pt x="52664" y="-2368"/>
                            <a:pt x="75425" y="36"/>
                          </a:cubicBezTo>
                          <a:cubicBezTo>
                            <a:pt x="98186" y="2440"/>
                            <a:pt x="125708" y="114381"/>
                            <a:pt x="150850" y="171554"/>
                          </a:cubicBezTo>
                          <a:lnTo>
                            <a:pt x="0" y="171554"/>
                          </a:lnTo>
                          <a:close/>
                        </a:path>
                      </a:pathLst>
                    </a:custGeom>
                    <a:solidFill>
                      <a:sysClr val="window" lastClr="FFFFFF">
                        <a:lumMod val="65000"/>
                      </a:sysClr>
                    </a:solidFill>
                    <a:ln w="19050" cap="rnd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</a:endParaRPr>
                    </a:p>
                  </p:txBody>
                </p:sp>
                <p:sp>
                  <p:nvSpPr>
                    <p:cNvPr id="1239" name="二等辺三角形 125">
                      <a:extLst>
                        <a:ext uri="{FF2B5EF4-FFF2-40B4-BE49-F238E27FC236}">
                          <a16:creationId xmlns:a16="http://schemas.microsoft.com/office/drawing/2014/main" id="{B6AD2909-7BB6-D49B-0C3E-C2ADCD521371}"/>
                        </a:ext>
                      </a:extLst>
                    </p:cNvPr>
                    <p:cNvSpPr/>
                    <p:nvPr/>
                  </p:nvSpPr>
                  <p:spPr>
                    <a:xfrm rot="2418469" flipH="1">
                      <a:off x="5295148" y="1575430"/>
                      <a:ext cx="56455" cy="72323"/>
                    </a:xfrm>
                    <a:custGeom>
                      <a:avLst/>
                      <a:gdLst>
                        <a:gd name="connsiteX0" fmla="*/ 0 w 150850"/>
                        <a:gd name="connsiteY0" fmla="*/ 171518 h 171518"/>
                        <a:gd name="connsiteX1" fmla="*/ 75425 w 150850"/>
                        <a:gd name="connsiteY1" fmla="*/ 0 h 171518"/>
                        <a:gd name="connsiteX2" fmla="*/ 150850 w 150850"/>
                        <a:gd name="connsiteY2" fmla="*/ 171518 h 171518"/>
                        <a:gd name="connsiteX3" fmla="*/ 0 w 150850"/>
                        <a:gd name="connsiteY3" fmla="*/ 171518 h 171518"/>
                        <a:gd name="connsiteX0" fmla="*/ 0 w 150850"/>
                        <a:gd name="connsiteY0" fmla="*/ 171554 h 171554"/>
                        <a:gd name="connsiteX1" fmla="*/ 75425 w 150850"/>
                        <a:gd name="connsiteY1" fmla="*/ 36 h 171554"/>
                        <a:gd name="connsiteX2" fmla="*/ 150850 w 150850"/>
                        <a:gd name="connsiteY2" fmla="*/ 171554 h 171554"/>
                        <a:gd name="connsiteX3" fmla="*/ 0 w 150850"/>
                        <a:gd name="connsiteY3" fmla="*/ 171554 h 17155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50850" h="171554">
                          <a:moveTo>
                            <a:pt x="0" y="171554"/>
                          </a:moveTo>
                          <a:cubicBezTo>
                            <a:pt x="25142" y="114381"/>
                            <a:pt x="52664" y="-2368"/>
                            <a:pt x="75425" y="36"/>
                          </a:cubicBezTo>
                          <a:cubicBezTo>
                            <a:pt x="98186" y="2440"/>
                            <a:pt x="125708" y="114381"/>
                            <a:pt x="150850" y="171554"/>
                          </a:cubicBezTo>
                          <a:lnTo>
                            <a:pt x="0" y="171554"/>
                          </a:lnTo>
                          <a:close/>
                        </a:path>
                      </a:pathLst>
                    </a:custGeom>
                    <a:solidFill>
                      <a:sysClr val="window" lastClr="FFFFFF">
                        <a:lumMod val="65000"/>
                      </a:sysClr>
                    </a:solidFill>
                    <a:ln w="19050" cap="rnd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</a:endParaRPr>
                    </a:p>
                  </p:txBody>
                </p:sp>
              </p:grpSp>
              <p:sp>
                <p:nvSpPr>
                  <p:cNvPr id="1234" name="フリーフォーム: 図形 1233">
                    <a:extLst>
                      <a:ext uri="{FF2B5EF4-FFF2-40B4-BE49-F238E27FC236}">
                        <a16:creationId xmlns:a16="http://schemas.microsoft.com/office/drawing/2014/main" id="{B2F68B51-65BA-1CF0-CF3F-D55C2A4C1193}"/>
                      </a:ext>
                    </a:extLst>
                  </p:cNvPr>
                  <p:cNvSpPr/>
                  <p:nvPr/>
                </p:nvSpPr>
                <p:spPr>
                  <a:xfrm rot="1546237">
                    <a:off x="4379059" y="1738412"/>
                    <a:ext cx="2006302" cy="1890599"/>
                  </a:xfrm>
                  <a:custGeom>
                    <a:avLst/>
                    <a:gdLst>
                      <a:gd name="connsiteX0" fmla="*/ 191394 w 2054328"/>
                      <a:gd name="connsiteY0" fmla="*/ 0 h 1746769"/>
                      <a:gd name="connsiteX1" fmla="*/ 574186 w 2054328"/>
                      <a:gd name="connsiteY1" fmla="*/ 0 h 1746769"/>
                      <a:gd name="connsiteX2" fmla="*/ 765582 w 2054328"/>
                      <a:gd name="connsiteY2" fmla="*/ 876593 h 1746769"/>
                      <a:gd name="connsiteX3" fmla="*/ 763094 w 2054328"/>
                      <a:gd name="connsiteY3" fmla="*/ 876593 h 1746769"/>
                      <a:gd name="connsiteX4" fmla="*/ 776280 w 2054328"/>
                      <a:gd name="connsiteY4" fmla="*/ 897494 h 1746769"/>
                      <a:gd name="connsiteX5" fmla="*/ 1133415 w 2054328"/>
                      <a:gd name="connsiteY5" fmla="*/ 1017255 h 1746769"/>
                      <a:gd name="connsiteX6" fmla="*/ 1868589 w 2054328"/>
                      <a:gd name="connsiteY6" fmla="*/ 820266 h 1746769"/>
                      <a:gd name="connsiteX7" fmla="*/ 2054328 w 2054328"/>
                      <a:gd name="connsiteY7" fmla="*/ 1513453 h 1746769"/>
                      <a:gd name="connsiteX8" fmla="*/ 1319154 w 2054328"/>
                      <a:gd name="connsiteY8" fmla="*/ 1710443 h 1746769"/>
                      <a:gd name="connsiteX9" fmla="*/ 22898 w 2054328"/>
                      <a:gd name="connsiteY9" fmla="*/ 962049 h 1746769"/>
                      <a:gd name="connsiteX10" fmla="*/ 0 w 2054328"/>
                      <a:gd name="connsiteY10" fmla="*/ 876592 h 1746769"/>
                      <a:gd name="connsiteX11" fmla="*/ 0 w 2054328"/>
                      <a:gd name="connsiteY11" fmla="*/ 876592 h 1746769"/>
                      <a:gd name="connsiteX12" fmla="*/ 0 w 2054328"/>
                      <a:gd name="connsiteY12" fmla="*/ 876591 h 1746769"/>
                      <a:gd name="connsiteX13" fmla="*/ 161077 w 2054328"/>
                      <a:gd name="connsiteY13" fmla="*/ 138857 h 1746769"/>
                      <a:gd name="connsiteX14" fmla="*/ 519543 w 2054328"/>
                      <a:gd name="connsiteY14" fmla="*/ 42806 h 1746769"/>
                      <a:gd name="connsiteX15" fmla="*/ 519543 w 2054328"/>
                      <a:gd name="connsiteY15" fmla="*/ 42806 h 1746769"/>
                      <a:gd name="connsiteX16" fmla="*/ 161076 w 2054328"/>
                      <a:gd name="connsiteY16" fmla="*/ 138857 h 1746769"/>
                      <a:gd name="connsiteX0" fmla="*/ 191394 w 2054328"/>
                      <a:gd name="connsiteY0" fmla="*/ 0 h 1746769"/>
                      <a:gd name="connsiteX1" fmla="*/ 574186 w 2054328"/>
                      <a:gd name="connsiteY1" fmla="*/ 0 h 1746769"/>
                      <a:gd name="connsiteX2" fmla="*/ 765582 w 2054328"/>
                      <a:gd name="connsiteY2" fmla="*/ 876593 h 1746769"/>
                      <a:gd name="connsiteX3" fmla="*/ 763094 w 2054328"/>
                      <a:gd name="connsiteY3" fmla="*/ 876593 h 1746769"/>
                      <a:gd name="connsiteX4" fmla="*/ 776280 w 2054328"/>
                      <a:gd name="connsiteY4" fmla="*/ 897494 h 1746769"/>
                      <a:gd name="connsiteX5" fmla="*/ 1133415 w 2054328"/>
                      <a:gd name="connsiteY5" fmla="*/ 1017255 h 1746769"/>
                      <a:gd name="connsiteX6" fmla="*/ 1868589 w 2054328"/>
                      <a:gd name="connsiteY6" fmla="*/ 820266 h 1746769"/>
                      <a:gd name="connsiteX7" fmla="*/ 2054328 w 2054328"/>
                      <a:gd name="connsiteY7" fmla="*/ 1513453 h 1746769"/>
                      <a:gd name="connsiteX8" fmla="*/ 1319154 w 2054328"/>
                      <a:gd name="connsiteY8" fmla="*/ 1710443 h 1746769"/>
                      <a:gd name="connsiteX9" fmla="*/ 22898 w 2054328"/>
                      <a:gd name="connsiteY9" fmla="*/ 962049 h 1746769"/>
                      <a:gd name="connsiteX10" fmla="*/ 0 w 2054328"/>
                      <a:gd name="connsiteY10" fmla="*/ 876592 h 1746769"/>
                      <a:gd name="connsiteX11" fmla="*/ 0 w 2054328"/>
                      <a:gd name="connsiteY11" fmla="*/ 876592 h 1746769"/>
                      <a:gd name="connsiteX12" fmla="*/ 0 w 2054328"/>
                      <a:gd name="connsiteY12" fmla="*/ 876591 h 1746769"/>
                      <a:gd name="connsiteX13" fmla="*/ 161077 w 2054328"/>
                      <a:gd name="connsiteY13" fmla="*/ 138857 h 1746769"/>
                      <a:gd name="connsiteX14" fmla="*/ 519543 w 2054328"/>
                      <a:gd name="connsiteY14" fmla="*/ 42806 h 1746769"/>
                      <a:gd name="connsiteX15" fmla="*/ 161076 w 2054328"/>
                      <a:gd name="connsiteY15" fmla="*/ 138857 h 1746769"/>
                      <a:gd name="connsiteX16" fmla="*/ 191394 w 2054328"/>
                      <a:gd name="connsiteY16" fmla="*/ 0 h 1746769"/>
                      <a:gd name="connsiteX0" fmla="*/ 191394 w 2054328"/>
                      <a:gd name="connsiteY0" fmla="*/ 0 h 1746769"/>
                      <a:gd name="connsiteX1" fmla="*/ 574186 w 2054328"/>
                      <a:gd name="connsiteY1" fmla="*/ 0 h 1746769"/>
                      <a:gd name="connsiteX2" fmla="*/ 765582 w 2054328"/>
                      <a:gd name="connsiteY2" fmla="*/ 876593 h 1746769"/>
                      <a:gd name="connsiteX3" fmla="*/ 763094 w 2054328"/>
                      <a:gd name="connsiteY3" fmla="*/ 876593 h 1746769"/>
                      <a:gd name="connsiteX4" fmla="*/ 776280 w 2054328"/>
                      <a:gd name="connsiteY4" fmla="*/ 897494 h 1746769"/>
                      <a:gd name="connsiteX5" fmla="*/ 1133415 w 2054328"/>
                      <a:gd name="connsiteY5" fmla="*/ 1017255 h 1746769"/>
                      <a:gd name="connsiteX6" fmla="*/ 1868589 w 2054328"/>
                      <a:gd name="connsiteY6" fmla="*/ 820266 h 1746769"/>
                      <a:gd name="connsiteX7" fmla="*/ 2054328 w 2054328"/>
                      <a:gd name="connsiteY7" fmla="*/ 1513453 h 1746769"/>
                      <a:gd name="connsiteX8" fmla="*/ 1319154 w 2054328"/>
                      <a:gd name="connsiteY8" fmla="*/ 1710443 h 1746769"/>
                      <a:gd name="connsiteX9" fmla="*/ 22898 w 2054328"/>
                      <a:gd name="connsiteY9" fmla="*/ 962049 h 1746769"/>
                      <a:gd name="connsiteX10" fmla="*/ 0 w 2054328"/>
                      <a:gd name="connsiteY10" fmla="*/ 876592 h 1746769"/>
                      <a:gd name="connsiteX11" fmla="*/ 0 w 2054328"/>
                      <a:gd name="connsiteY11" fmla="*/ 876592 h 1746769"/>
                      <a:gd name="connsiteX12" fmla="*/ 0 w 2054328"/>
                      <a:gd name="connsiteY12" fmla="*/ 876591 h 1746769"/>
                      <a:gd name="connsiteX13" fmla="*/ 161077 w 2054328"/>
                      <a:gd name="connsiteY13" fmla="*/ 138857 h 1746769"/>
                      <a:gd name="connsiteX14" fmla="*/ 161076 w 2054328"/>
                      <a:gd name="connsiteY14" fmla="*/ 138857 h 1746769"/>
                      <a:gd name="connsiteX15" fmla="*/ 191394 w 2054328"/>
                      <a:gd name="connsiteY15" fmla="*/ 0 h 1746769"/>
                      <a:gd name="connsiteX0" fmla="*/ 191394 w 2054328"/>
                      <a:gd name="connsiteY0" fmla="*/ 0 h 1746769"/>
                      <a:gd name="connsiteX1" fmla="*/ 574186 w 2054328"/>
                      <a:gd name="connsiteY1" fmla="*/ 0 h 1746769"/>
                      <a:gd name="connsiteX2" fmla="*/ 765582 w 2054328"/>
                      <a:gd name="connsiteY2" fmla="*/ 876593 h 1746769"/>
                      <a:gd name="connsiteX3" fmla="*/ 763094 w 2054328"/>
                      <a:gd name="connsiteY3" fmla="*/ 876593 h 1746769"/>
                      <a:gd name="connsiteX4" fmla="*/ 776280 w 2054328"/>
                      <a:gd name="connsiteY4" fmla="*/ 897494 h 1746769"/>
                      <a:gd name="connsiteX5" fmla="*/ 1133415 w 2054328"/>
                      <a:gd name="connsiteY5" fmla="*/ 1017255 h 1746769"/>
                      <a:gd name="connsiteX6" fmla="*/ 1868589 w 2054328"/>
                      <a:gd name="connsiteY6" fmla="*/ 820266 h 1746769"/>
                      <a:gd name="connsiteX7" fmla="*/ 2054328 w 2054328"/>
                      <a:gd name="connsiteY7" fmla="*/ 1513453 h 1746769"/>
                      <a:gd name="connsiteX8" fmla="*/ 1319154 w 2054328"/>
                      <a:gd name="connsiteY8" fmla="*/ 1710443 h 1746769"/>
                      <a:gd name="connsiteX9" fmla="*/ 22898 w 2054328"/>
                      <a:gd name="connsiteY9" fmla="*/ 962049 h 1746769"/>
                      <a:gd name="connsiteX10" fmla="*/ 0 w 2054328"/>
                      <a:gd name="connsiteY10" fmla="*/ 876592 h 1746769"/>
                      <a:gd name="connsiteX11" fmla="*/ 0 w 2054328"/>
                      <a:gd name="connsiteY11" fmla="*/ 876592 h 1746769"/>
                      <a:gd name="connsiteX12" fmla="*/ 0 w 2054328"/>
                      <a:gd name="connsiteY12" fmla="*/ 876591 h 1746769"/>
                      <a:gd name="connsiteX13" fmla="*/ 161077 w 2054328"/>
                      <a:gd name="connsiteY13" fmla="*/ 138857 h 1746769"/>
                      <a:gd name="connsiteX14" fmla="*/ 191394 w 2054328"/>
                      <a:gd name="connsiteY14" fmla="*/ 0 h 1746769"/>
                      <a:gd name="connsiteX0" fmla="*/ 191394 w 2054328"/>
                      <a:gd name="connsiteY0" fmla="*/ 0 h 1746769"/>
                      <a:gd name="connsiteX1" fmla="*/ 574186 w 2054328"/>
                      <a:gd name="connsiteY1" fmla="*/ 0 h 1746769"/>
                      <a:gd name="connsiteX2" fmla="*/ 765582 w 2054328"/>
                      <a:gd name="connsiteY2" fmla="*/ 876593 h 1746769"/>
                      <a:gd name="connsiteX3" fmla="*/ 763094 w 2054328"/>
                      <a:gd name="connsiteY3" fmla="*/ 876593 h 1746769"/>
                      <a:gd name="connsiteX4" fmla="*/ 776280 w 2054328"/>
                      <a:gd name="connsiteY4" fmla="*/ 897494 h 1746769"/>
                      <a:gd name="connsiteX5" fmla="*/ 1133415 w 2054328"/>
                      <a:gd name="connsiteY5" fmla="*/ 1017255 h 1746769"/>
                      <a:gd name="connsiteX6" fmla="*/ 1868589 w 2054328"/>
                      <a:gd name="connsiteY6" fmla="*/ 820266 h 1746769"/>
                      <a:gd name="connsiteX7" fmla="*/ 2054328 w 2054328"/>
                      <a:gd name="connsiteY7" fmla="*/ 1513453 h 1746769"/>
                      <a:gd name="connsiteX8" fmla="*/ 1319154 w 2054328"/>
                      <a:gd name="connsiteY8" fmla="*/ 1710443 h 1746769"/>
                      <a:gd name="connsiteX9" fmla="*/ 22898 w 2054328"/>
                      <a:gd name="connsiteY9" fmla="*/ 962049 h 1746769"/>
                      <a:gd name="connsiteX10" fmla="*/ 0 w 2054328"/>
                      <a:gd name="connsiteY10" fmla="*/ 876592 h 1746769"/>
                      <a:gd name="connsiteX11" fmla="*/ 0 w 2054328"/>
                      <a:gd name="connsiteY11" fmla="*/ 876592 h 1746769"/>
                      <a:gd name="connsiteX12" fmla="*/ 0 w 2054328"/>
                      <a:gd name="connsiteY12" fmla="*/ 876591 h 1746769"/>
                      <a:gd name="connsiteX13" fmla="*/ 191394 w 2054328"/>
                      <a:gd name="connsiteY13" fmla="*/ 0 h 1746769"/>
                      <a:gd name="connsiteX0" fmla="*/ 194092 w 2057026"/>
                      <a:gd name="connsiteY0" fmla="*/ 0 h 1746769"/>
                      <a:gd name="connsiteX1" fmla="*/ 576884 w 2057026"/>
                      <a:gd name="connsiteY1" fmla="*/ 0 h 1746769"/>
                      <a:gd name="connsiteX2" fmla="*/ 768280 w 2057026"/>
                      <a:gd name="connsiteY2" fmla="*/ 876593 h 1746769"/>
                      <a:gd name="connsiteX3" fmla="*/ 765792 w 2057026"/>
                      <a:gd name="connsiteY3" fmla="*/ 876593 h 1746769"/>
                      <a:gd name="connsiteX4" fmla="*/ 778978 w 2057026"/>
                      <a:gd name="connsiteY4" fmla="*/ 897494 h 1746769"/>
                      <a:gd name="connsiteX5" fmla="*/ 1136113 w 2057026"/>
                      <a:gd name="connsiteY5" fmla="*/ 1017255 h 1746769"/>
                      <a:gd name="connsiteX6" fmla="*/ 1871287 w 2057026"/>
                      <a:gd name="connsiteY6" fmla="*/ 820266 h 1746769"/>
                      <a:gd name="connsiteX7" fmla="*/ 2057026 w 2057026"/>
                      <a:gd name="connsiteY7" fmla="*/ 1513453 h 1746769"/>
                      <a:gd name="connsiteX8" fmla="*/ 1321852 w 2057026"/>
                      <a:gd name="connsiteY8" fmla="*/ 1710443 h 1746769"/>
                      <a:gd name="connsiteX9" fmla="*/ 25596 w 2057026"/>
                      <a:gd name="connsiteY9" fmla="*/ 962049 h 1746769"/>
                      <a:gd name="connsiteX10" fmla="*/ 2698 w 2057026"/>
                      <a:gd name="connsiteY10" fmla="*/ 876592 h 1746769"/>
                      <a:gd name="connsiteX11" fmla="*/ 2698 w 2057026"/>
                      <a:gd name="connsiteY11" fmla="*/ 876592 h 1746769"/>
                      <a:gd name="connsiteX12" fmla="*/ 2698 w 2057026"/>
                      <a:gd name="connsiteY12" fmla="*/ 876591 h 1746769"/>
                      <a:gd name="connsiteX13" fmla="*/ 194092 w 2057026"/>
                      <a:gd name="connsiteY13" fmla="*/ 0 h 1746769"/>
                      <a:gd name="connsiteX0" fmla="*/ 194745 w 2057679"/>
                      <a:gd name="connsiteY0" fmla="*/ 0 h 1746769"/>
                      <a:gd name="connsiteX1" fmla="*/ 577537 w 2057679"/>
                      <a:gd name="connsiteY1" fmla="*/ 0 h 1746769"/>
                      <a:gd name="connsiteX2" fmla="*/ 768933 w 2057679"/>
                      <a:gd name="connsiteY2" fmla="*/ 876593 h 1746769"/>
                      <a:gd name="connsiteX3" fmla="*/ 766445 w 2057679"/>
                      <a:gd name="connsiteY3" fmla="*/ 876593 h 1746769"/>
                      <a:gd name="connsiteX4" fmla="*/ 779631 w 2057679"/>
                      <a:gd name="connsiteY4" fmla="*/ 897494 h 1746769"/>
                      <a:gd name="connsiteX5" fmla="*/ 1136766 w 2057679"/>
                      <a:gd name="connsiteY5" fmla="*/ 1017255 h 1746769"/>
                      <a:gd name="connsiteX6" fmla="*/ 1871940 w 2057679"/>
                      <a:gd name="connsiteY6" fmla="*/ 820266 h 1746769"/>
                      <a:gd name="connsiteX7" fmla="*/ 2057679 w 2057679"/>
                      <a:gd name="connsiteY7" fmla="*/ 1513453 h 1746769"/>
                      <a:gd name="connsiteX8" fmla="*/ 1322505 w 2057679"/>
                      <a:gd name="connsiteY8" fmla="*/ 1710443 h 1746769"/>
                      <a:gd name="connsiteX9" fmla="*/ 26249 w 2057679"/>
                      <a:gd name="connsiteY9" fmla="*/ 962049 h 1746769"/>
                      <a:gd name="connsiteX10" fmla="*/ 3351 w 2057679"/>
                      <a:gd name="connsiteY10" fmla="*/ 876592 h 1746769"/>
                      <a:gd name="connsiteX11" fmla="*/ 3351 w 2057679"/>
                      <a:gd name="connsiteY11" fmla="*/ 876592 h 1746769"/>
                      <a:gd name="connsiteX12" fmla="*/ 3351 w 2057679"/>
                      <a:gd name="connsiteY12" fmla="*/ 876591 h 1746769"/>
                      <a:gd name="connsiteX13" fmla="*/ 194745 w 2057679"/>
                      <a:gd name="connsiteY13" fmla="*/ 0 h 1746769"/>
                      <a:gd name="connsiteX0" fmla="*/ 191394 w 2054328"/>
                      <a:gd name="connsiteY0" fmla="*/ 0 h 1746769"/>
                      <a:gd name="connsiteX1" fmla="*/ 574186 w 2054328"/>
                      <a:gd name="connsiteY1" fmla="*/ 0 h 1746769"/>
                      <a:gd name="connsiteX2" fmla="*/ 765582 w 2054328"/>
                      <a:gd name="connsiteY2" fmla="*/ 876593 h 1746769"/>
                      <a:gd name="connsiteX3" fmla="*/ 763094 w 2054328"/>
                      <a:gd name="connsiteY3" fmla="*/ 876593 h 1746769"/>
                      <a:gd name="connsiteX4" fmla="*/ 776280 w 2054328"/>
                      <a:gd name="connsiteY4" fmla="*/ 897494 h 1746769"/>
                      <a:gd name="connsiteX5" fmla="*/ 1133415 w 2054328"/>
                      <a:gd name="connsiteY5" fmla="*/ 1017255 h 1746769"/>
                      <a:gd name="connsiteX6" fmla="*/ 1868589 w 2054328"/>
                      <a:gd name="connsiteY6" fmla="*/ 820266 h 1746769"/>
                      <a:gd name="connsiteX7" fmla="*/ 2054328 w 2054328"/>
                      <a:gd name="connsiteY7" fmla="*/ 1513453 h 1746769"/>
                      <a:gd name="connsiteX8" fmla="*/ 1319154 w 2054328"/>
                      <a:gd name="connsiteY8" fmla="*/ 1710443 h 1746769"/>
                      <a:gd name="connsiteX9" fmla="*/ 22898 w 2054328"/>
                      <a:gd name="connsiteY9" fmla="*/ 962049 h 1746769"/>
                      <a:gd name="connsiteX10" fmla="*/ 0 w 2054328"/>
                      <a:gd name="connsiteY10" fmla="*/ 876592 h 1746769"/>
                      <a:gd name="connsiteX11" fmla="*/ 0 w 2054328"/>
                      <a:gd name="connsiteY11" fmla="*/ 876592 h 1746769"/>
                      <a:gd name="connsiteX12" fmla="*/ 191394 w 2054328"/>
                      <a:gd name="connsiteY12" fmla="*/ 0 h 1746769"/>
                      <a:gd name="connsiteX0" fmla="*/ 191394 w 2054328"/>
                      <a:gd name="connsiteY0" fmla="*/ 0 h 1746769"/>
                      <a:gd name="connsiteX1" fmla="*/ 574186 w 2054328"/>
                      <a:gd name="connsiteY1" fmla="*/ 0 h 1746769"/>
                      <a:gd name="connsiteX2" fmla="*/ 765582 w 2054328"/>
                      <a:gd name="connsiteY2" fmla="*/ 876593 h 1746769"/>
                      <a:gd name="connsiteX3" fmla="*/ 763094 w 2054328"/>
                      <a:gd name="connsiteY3" fmla="*/ 876593 h 1746769"/>
                      <a:gd name="connsiteX4" fmla="*/ 776280 w 2054328"/>
                      <a:gd name="connsiteY4" fmla="*/ 897494 h 1746769"/>
                      <a:gd name="connsiteX5" fmla="*/ 1133415 w 2054328"/>
                      <a:gd name="connsiteY5" fmla="*/ 1017255 h 1746769"/>
                      <a:gd name="connsiteX6" fmla="*/ 1868589 w 2054328"/>
                      <a:gd name="connsiteY6" fmla="*/ 820266 h 1746769"/>
                      <a:gd name="connsiteX7" fmla="*/ 2054328 w 2054328"/>
                      <a:gd name="connsiteY7" fmla="*/ 1513453 h 1746769"/>
                      <a:gd name="connsiteX8" fmla="*/ 1319154 w 2054328"/>
                      <a:gd name="connsiteY8" fmla="*/ 1710443 h 1746769"/>
                      <a:gd name="connsiteX9" fmla="*/ 22898 w 2054328"/>
                      <a:gd name="connsiteY9" fmla="*/ 962049 h 1746769"/>
                      <a:gd name="connsiteX10" fmla="*/ 0 w 2054328"/>
                      <a:gd name="connsiteY10" fmla="*/ 876592 h 1746769"/>
                      <a:gd name="connsiteX11" fmla="*/ 191394 w 2054328"/>
                      <a:gd name="connsiteY11" fmla="*/ 0 h 1746769"/>
                      <a:gd name="connsiteX0" fmla="*/ 168496 w 2031430"/>
                      <a:gd name="connsiteY0" fmla="*/ 0 h 1746769"/>
                      <a:gd name="connsiteX1" fmla="*/ 551288 w 2031430"/>
                      <a:gd name="connsiteY1" fmla="*/ 0 h 1746769"/>
                      <a:gd name="connsiteX2" fmla="*/ 742684 w 2031430"/>
                      <a:gd name="connsiteY2" fmla="*/ 876593 h 1746769"/>
                      <a:gd name="connsiteX3" fmla="*/ 740196 w 2031430"/>
                      <a:gd name="connsiteY3" fmla="*/ 876593 h 1746769"/>
                      <a:gd name="connsiteX4" fmla="*/ 753382 w 2031430"/>
                      <a:gd name="connsiteY4" fmla="*/ 897494 h 1746769"/>
                      <a:gd name="connsiteX5" fmla="*/ 1110517 w 2031430"/>
                      <a:gd name="connsiteY5" fmla="*/ 1017255 h 1746769"/>
                      <a:gd name="connsiteX6" fmla="*/ 1845691 w 2031430"/>
                      <a:gd name="connsiteY6" fmla="*/ 820266 h 1746769"/>
                      <a:gd name="connsiteX7" fmla="*/ 2031430 w 2031430"/>
                      <a:gd name="connsiteY7" fmla="*/ 1513453 h 1746769"/>
                      <a:gd name="connsiteX8" fmla="*/ 1296256 w 2031430"/>
                      <a:gd name="connsiteY8" fmla="*/ 1710443 h 1746769"/>
                      <a:gd name="connsiteX9" fmla="*/ 0 w 2031430"/>
                      <a:gd name="connsiteY9" fmla="*/ 962049 h 1746769"/>
                      <a:gd name="connsiteX10" fmla="*/ 168496 w 2031430"/>
                      <a:gd name="connsiteY10" fmla="*/ 0 h 1746769"/>
                      <a:gd name="connsiteX0" fmla="*/ 182148 w 2045082"/>
                      <a:gd name="connsiteY0" fmla="*/ 0 h 1746769"/>
                      <a:gd name="connsiteX1" fmla="*/ 564940 w 2045082"/>
                      <a:gd name="connsiteY1" fmla="*/ 0 h 1746769"/>
                      <a:gd name="connsiteX2" fmla="*/ 756336 w 2045082"/>
                      <a:gd name="connsiteY2" fmla="*/ 876593 h 1746769"/>
                      <a:gd name="connsiteX3" fmla="*/ 753848 w 2045082"/>
                      <a:gd name="connsiteY3" fmla="*/ 876593 h 1746769"/>
                      <a:gd name="connsiteX4" fmla="*/ 767034 w 2045082"/>
                      <a:gd name="connsiteY4" fmla="*/ 897494 h 1746769"/>
                      <a:gd name="connsiteX5" fmla="*/ 1124169 w 2045082"/>
                      <a:gd name="connsiteY5" fmla="*/ 1017255 h 1746769"/>
                      <a:gd name="connsiteX6" fmla="*/ 1859343 w 2045082"/>
                      <a:gd name="connsiteY6" fmla="*/ 820266 h 1746769"/>
                      <a:gd name="connsiteX7" fmla="*/ 2045082 w 2045082"/>
                      <a:gd name="connsiteY7" fmla="*/ 1513453 h 1746769"/>
                      <a:gd name="connsiteX8" fmla="*/ 1309908 w 2045082"/>
                      <a:gd name="connsiteY8" fmla="*/ 1710443 h 1746769"/>
                      <a:gd name="connsiteX9" fmla="*/ 13652 w 2045082"/>
                      <a:gd name="connsiteY9" fmla="*/ 962049 h 1746769"/>
                      <a:gd name="connsiteX10" fmla="*/ 182148 w 2045082"/>
                      <a:gd name="connsiteY10" fmla="*/ 0 h 1746769"/>
                      <a:gd name="connsiteX0" fmla="*/ 182316 w 2045250"/>
                      <a:gd name="connsiteY0" fmla="*/ 0 h 1746769"/>
                      <a:gd name="connsiteX1" fmla="*/ 565108 w 2045250"/>
                      <a:gd name="connsiteY1" fmla="*/ 0 h 1746769"/>
                      <a:gd name="connsiteX2" fmla="*/ 756504 w 2045250"/>
                      <a:gd name="connsiteY2" fmla="*/ 876593 h 1746769"/>
                      <a:gd name="connsiteX3" fmla="*/ 754016 w 2045250"/>
                      <a:gd name="connsiteY3" fmla="*/ 876593 h 1746769"/>
                      <a:gd name="connsiteX4" fmla="*/ 767202 w 2045250"/>
                      <a:gd name="connsiteY4" fmla="*/ 897494 h 1746769"/>
                      <a:gd name="connsiteX5" fmla="*/ 1124337 w 2045250"/>
                      <a:gd name="connsiteY5" fmla="*/ 1017255 h 1746769"/>
                      <a:gd name="connsiteX6" fmla="*/ 1859511 w 2045250"/>
                      <a:gd name="connsiteY6" fmla="*/ 820266 h 1746769"/>
                      <a:gd name="connsiteX7" fmla="*/ 2045250 w 2045250"/>
                      <a:gd name="connsiteY7" fmla="*/ 1513453 h 1746769"/>
                      <a:gd name="connsiteX8" fmla="*/ 1310076 w 2045250"/>
                      <a:gd name="connsiteY8" fmla="*/ 1710443 h 1746769"/>
                      <a:gd name="connsiteX9" fmla="*/ 13820 w 2045250"/>
                      <a:gd name="connsiteY9" fmla="*/ 962049 h 1746769"/>
                      <a:gd name="connsiteX10" fmla="*/ 182316 w 2045250"/>
                      <a:gd name="connsiteY10" fmla="*/ 0 h 1746769"/>
                      <a:gd name="connsiteX0" fmla="*/ 182316 w 2045250"/>
                      <a:gd name="connsiteY0" fmla="*/ 0 h 1746769"/>
                      <a:gd name="connsiteX1" fmla="*/ 565108 w 2045250"/>
                      <a:gd name="connsiteY1" fmla="*/ 0 h 1746769"/>
                      <a:gd name="connsiteX2" fmla="*/ 756504 w 2045250"/>
                      <a:gd name="connsiteY2" fmla="*/ 876593 h 1746769"/>
                      <a:gd name="connsiteX3" fmla="*/ 767202 w 2045250"/>
                      <a:gd name="connsiteY3" fmla="*/ 897494 h 1746769"/>
                      <a:gd name="connsiteX4" fmla="*/ 1124337 w 2045250"/>
                      <a:gd name="connsiteY4" fmla="*/ 1017255 h 1746769"/>
                      <a:gd name="connsiteX5" fmla="*/ 1859511 w 2045250"/>
                      <a:gd name="connsiteY5" fmla="*/ 820266 h 1746769"/>
                      <a:gd name="connsiteX6" fmla="*/ 2045250 w 2045250"/>
                      <a:gd name="connsiteY6" fmla="*/ 1513453 h 1746769"/>
                      <a:gd name="connsiteX7" fmla="*/ 1310076 w 2045250"/>
                      <a:gd name="connsiteY7" fmla="*/ 1710443 h 1746769"/>
                      <a:gd name="connsiteX8" fmla="*/ 13820 w 2045250"/>
                      <a:gd name="connsiteY8" fmla="*/ 962049 h 1746769"/>
                      <a:gd name="connsiteX9" fmla="*/ 182316 w 2045250"/>
                      <a:gd name="connsiteY9" fmla="*/ 0 h 1746769"/>
                      <a:gd name="connsiteX0" fmla="*/ 182316 w 2045250"/>
                      <a:gd name="connsiteY0" fmla="*/ 0 h 1746769"/>
                      <a:gd name="connsiteX1" fmla="*/ 565108 w 2045250"/>
                      <a:gd name="connsiteY1" fmla="*/ 0 h 1746769"/>
                      <a:gd name="connsiteX2" fmla="*/ 767202 w 2045250"/>
                      <a:gd name="connsiteY2" fmla="*/ 897494 h 1746769"/>
                      <a:gd name="connsiteX3" fmla="*/ 1124337 w 2045250"/>
                      <a:gd name="connsiteY3" fmla="*/ 1017255 h 1746769"/>
                      <a:gd name="connsiteX4" fmla="*/ 1859511 w 2045250"/>
                      <a:gd name="connsiteY4" fmla="*/ 820266 h 1746769"/>
                      <a:gd name="connsiteX5" fmla="*/ 2045250 w 2045250"/>
                      <a:gd name="connsiteY5" fmla="*/ 1513453 h 1746769"/>
                      <a:gd name="connsiteX6" fmla="*/ 1310076 w 2045250"/>
                      <a:gd name="connsiteY6" fmla="*/ 1710443 h 1746769"/>
                      <a:gd name="connsiteX7" fmla="*/ 13820 w 2045250"/>
                      <a:gd name="connsiteY7" fmla="*/ 962049 h 1746769"/>
                      <a:gd name="connsiteX8" fmla="*/ 182316 w 2045250"/>
                      <a:gd name="connsiteY8" fmla="*/ 0 h 1746769"/>
                      <a:gd name="connsiteX0" fmla="*/ 182316 w 2045250"/>
                      <a:gd name="connsiteY0" fmla="*/ 0 h 1746769"/>
                      <a:gd name="connsiteX1" fmla="*/ 565108 w 2045250"/>
                      <a:gd name="connsiteY1" fmla="*/ 0 h 1746769"/>
                      <a:gd name="connsiteX2" fmla="*/ 767202 w 2045250"/>
                      <a:gd name="connsiteY2" fmla="*/ 897494 h 1746769"/>
                      <a:gd name="connsiteX3" fmla="*/ 1124337 w 2045250"/>
                      <a:gd name="connsiteY3" fmla="*/ 1017255 h 1746769"/>
                      <a:gd name="connsiteX4" fmla="*/ 1859511 w 2045250"/>
                      <a:gd name="connsiteY4" fmla="*/ 820266 h 1746769"/>
                      <a:gd name="connsiteX5" fmla="*/ 2045250 w 2045250"/>
                      <a:gd name="connsiteY5" fmla="*/ 1513453 h 1746769"/>
                      <a:gd name="connsiteX6" fmla="*/ 1310076 w 2045250"/>
                      <a:gd name="connsiteY6" fmla="*/ 1710443 h 1746769"/>
                      <a:gd name="connsiteX7" fmla="*/ 13820 w 2045250"/>
                      <a:gd name="connsiteY7" fmla="*/ 962049 h 1746769"/>
                      <a:gd name="connsiteX8" fmla="*/ 182316 w 2045250"/>
                      <a:gd name="connsiteY8" fmla="*/ 0 h 1746769"/>
                      <a:gd name="connsiteX0" fmla="*/ 182316 w 2045250"/>
                      <a:gd name="connsiteY0" fmla="*/ 0 h 1746769"/>
                      <a:gd name="connsiteX1" fmla="*/ 565108 w 2045250"/>
                      <a:gd name="connsiteY1" fmla="*/ 0 h 1746769"/>
                      <a:gd name="connsiteX2" fmla="*/ 767202 w 2045250"/>
                      <a:gd name="connsiteY2" fmla="*/ 897494 h 1746769"/>
                      <a:gd name="connsiteX3" fmla="*/ 1124337 w 2045250"/>
                      <a:gd name="connsiteY3" fmla="*/ 1017255 h 1746769"/>
                      <a:gd name="connsiteX4" fmla="*/ 1859511 w 2045250"/>
                      <a:gd name="connsiteY4" fmla="*/ 820266 h 1746769"/>
                      <a:gd name="connsiteX5" fmla="*/ 2045250 w 2045250"/>
                      <a:gd name="connsiteY5" fmla="*/ 1513453 h 1746769"/>
                      <a:gd name="connsiteX6" fmla="*/ 1310076 w 2045250"/>
                      <a:gd name="connsiteY6" fmla="*/ 1710443 h 1746769"/>
                      <a:gd name="connsiteX7" fmla="*/ 13820 w 2045250"/>
                      <a:gd name="connsiteY7" fmla="*/ 962049 h 1746769"/>
                      <a:gd name="connsiteX8" fmla="*/ 182316 w 2045250"/>
                      <a:gd name="connsiteY8" fmla="*/ 0 h 1746769"/>
                      <a:gd name="connsiteX0" fmla="*/ 182316 w 2045250"/>
                      <a:gd name="connsiteY0" fmla="*/ 0 h 1746769"/>
                      <a:gd name="connsiteX1" fmla="*/ 565108 w 2045250"/>
                      <a:gd name="connsiteY1" fmla="*/ 0 h 1746769"/>
                      <a:gd name="connsiteX2" fmla="*/ 767202 w 2045250"/>
                      <a:gd name="connsiteY2" fmla="*/ 897494 h 1746769"/>
                      <a:gd name="connsiteX3" fmla="*/ 1124337 w 2045250"/>
                      <a:gd name="connsiteY3" fmla="*/ 1017255 h 1746769"/>
                      <a:gd name="connsiteX4" fmla="*/ 1859511 w 2045250"/>
                      <a:gd name="connsiteY4" fmla="*/ 820266 h 1746769"/>
                      <a:gd name="connsiteX5" fmla="*/ 2045250 w 2045250"/>
                      <a:gd name="connsiteY5" fmla="*/ 1513453 h 1746769"/>
                      <a:gd name="connsiteX6" fmla="*/ 1310076 w 2045250"/>
                      <a:gd name="connsiteY6" fmla="*/ 1710443 h 1746769"/>
                      <a:gd name="connsiteX7" fmla="*/ 13820 w 2045250"/>
                      <a:gd name="connsiteY7" fmla="*/ 962049 h 1746769"/>
                      <a:gd name="connsiteX8" fmla="*/ 182316 w 2045250"/>
                      <a:gd name="connsiteY8" fmla="*/ 0 h 1746769"/>
                      <a:gd name="connsiteX0" fmla="*/ 184315 w 2047249"/>
                      <a:gd name="connsiteY0" fmla="*/ 0 h 1746769"/>
                      <a:gd name="connsiteX1" fmla="*/ 567107 w 2047249"/>
                      <a:gd name="connsiteY1" fmla="*/ 0 h 1746769"/>
                      <a:gd name="connsiteX2" fmla="*/ 769201 w 2047249"/>
                      <a:gd name="connsiteY2" fmla="*/ 897494 h 1746769"/>
                      <a:gd name="connsiteX3" fmla="*/ 1126336 w 2047249"/>
                      <a:gd name="connsiteY3" fmla="*/ 1017255 h 1746769"/>
                      <a:gd name="connsiteX4" fmla="*/ 1861510 w 2047249"/>
                      <a:gd name="connsiteY4" fmla="*/ 820266 h 1746769"/>
                      <a:gd name="connsiteX5" fmla="*/ 2047249 w 2047249"/>
                      <a:gd name="connsiteY5" fmla="*/ 1513453 h 1746769"/>
                      <a:gd name="connsiteX6" fmla="*/ 1312075 w 2047249"/>
                      <a:gd name="connsiteY6" fmla="*/ 1710443 h 1746769"/>
                      <a:gd name="connsiteX7" fmla="*/ 15819 w 2047249"/>
                      <a:gd name="connsiteY7" fmla="*/ 962049 h 1746769"/>
                      <a:gd name="connsiteX8" fmla="*/ 184315 w 2047249"/>
                      <a:gd name="connsiteY8" fmla="*/ 0 h 1746769"/>
                      <a:gd name="connsiteX0" fmla="*/ 184315 w 2047249"/>
                      <a:gd name="connsiteY0" fmla="*/ 0 h 1746769"/>
                      <a:gd name="connsiteX1" fmla="*/ 567933 w 2047249"/>
                      <a:gd name="connsiteY1" fmla="*/ 49084 h 1746769"/>
                      <a:gd name="connsiteX2" fmla="*/ 769201 w 2047249"/>
                      <a:gd name="connsiteY2" fmla="*/ 897494 h 1746769"/>
                      <a:gd name="connsiteX3" fmla="*/ 1126336 w 2047249"/>
                      <a:gd name="connsiteY3" fmla="*/ 1017255 h 1746769"/>
                      <a:gd name="connsiteX4" fmla="*/ 1861510 w 2047249"/>
                      <a:gd name="connsiteY4" fmla="*/ 820266 h 1746769"/>
                      <a:gd name="connsiteX5" fmla="*/ 2047249 w 2047249"/>
                      <a:gd name="connsiteY5" fmla="*/ 1513453 h 1746769"/>
                      <a:gd name="connsiteX6" fmla="*/ 1312075 w 2047249"/>
                      <a:gd name="connsiteY6" fmla="*/ 1710443 h 1746769"/>
                      <a:gd name="connsiteX7" fmla="*/ 15819 w 2047249"/>
                      <a:gd name="connsiteY7" fmla="*/ 962049 h 1746769"/>
                      <a:gd name="connsiteX8" fmla="*/ 184315 w 2047249"/>
                      <a:gd name="connsiteY8" fmla="*/ 0 h 1746769"/>
                      <a:gd name="connsiteX0" fmla="*/ 184315 w 2047249"/>
                      <a:gd name="connsiteY0" fmla="*/ 0 h 1746769"/>
                      <a:gd name="connsiteX1" fmla="*/ 567933 w 2047249"/>
                      <a:gd name="connsiteY1" fmla="*/ 49084 h 1746769"/>
                      <a:gd name="connsiteX2" fmla="*/ 769201 w 2047249"/>
                      <a:gd name="connsiteY2" fmla="*/ 897494 h 1746769"/>
                      <a:gd name="connsiteX3" fmla="*/ 1126336 w 2047249"/>
                      <a:gd name="connsiteY3" fmla="*/ 1017255 h 1746769"/>
                      <a:gd name="connsiteX4" fmla="*/ 1861510 w 2047249"/>
                      <a:gd name="connsiteY4" fmla="*/ 820266 h 1746769"/>
                      <a:gd name="connsiteX5" fmla="*/ 2047249 w 2047249"/>
                      <a:gd name="connsiteY5" fmla="*/ 1513453 h 1746769"/>
                      <a:gd name="connsiteX6" fmla="*/ 1312075 w 2047249"/>
                      <a:gd name="connsiteY6" fmla="*/ 1710443 h 1746769"/>
                      <a:gd name="connsiteX7" fmla="*/ 15819 w 2047249"/>
                      <a:gd name="connsiteY7" fmla="*/ 962049 h 1746769"/>
                      <a:gd name="connsiteX8" fmla="*/ 184315 w 2047249"/>
                      <a:gd name="connsiteY8" fmla="*/ 0 h 1746769"/>
                      <a:gd name="connsiteX0" fmla="*/ 184315 w 2047249"/>
                      <a:gd name="connsiteY0" fmla="*/ 90341 h 1837110"/>
                      <a:gd name="connsiteX1" fmla="*/ 408220 w 2047249"/>
                      <a:gd name="connsiteY1" fmla="*/ 458 h 1837110"/>
                      <a:gd name="connsiteX2" fmla="*/ 567933 w 2047249"/>
                      <a:gd name="connsiteY2" fmla="*/ 139425 h 1837110"/>
                      <a:gd name="connsiteX3" fmla="*/ 769201 w 2047249"/>
                      <a:gd name="connsiteY3" fmla="*/ 987835 h 1837110"/>
                      <a:gd name="connsiteX4" fmla="*/ 1126336 w 2047249"/>
                      <a:gd name="connsiteY4" fmla="*/ 1107596 h 1837110"/>
                      <a:gd name="connsiteX5" fmla="*/ 1861510 w 2047249"/>
                      <a:gd name="connsiteY5" fmla="*/ 910607 h 1837110"/>
                      <a:gd name="connsiteX6" fmla="*/ 2047249 w 2047249"/>
                      <a:gd name="connsiteY6" fmla="*/ 1603794 h 1837110"/>
                      <a:gd name="connsiteX7" fmla="*/ 1312075 w 2047249"/>
                      <a:gd name="connsiteY7" fmla="*/ 1800784 h 1837110"/>
                      <a:gd name="connsiteX8" fmla="*/ 15819 w 2047249"/>
                      <a:gd name="connsiteY8" fmla="*/ 1052390 h 1837110"/>
                      <a:gd name="connsiteX9" fmla="*/ 184315 w 2047249"/>
                      <a:gd name="connsiteY9" fmla="*/ 90341 h 1837110"/>
                      <a:gd name="connsiteX0" fmla="*/ 184315 w 2047249"/>
                      <a:gd name="connsiteY0" fmla="*/ 91450 h 1838219"/>
                      <a:gd name="connsiteX1" fmla="*/ 408220 w 2047249"/>
                      <a:gd name="connsiteY1" fmla="*/ 1567 h 1838219"/>
                      <a:gd name="connsiteX2" fmla="*/ 567933 w 2047249"/>
                      <a:gd name="connsiteY2" fmla="*/ 140534 h 1838219"/>
                      <a:gd name="connsiteX3" fmla="*/ 769201 w 2047249"/>
                      <a:gd name="connsiteY3" fmla="*/ 988944 h 1838219"/>
                      <a:gd name="connsiteX4" fmla="*/ 1126336 w 2047249"/>
                      <a:gd name="connsiteY4" fmla="*/ 1108705 h 1838219"/>
                      <a:gd name="connsiteX5" fmla="*/ 1861510 w 2047249"/>
                      <a:gd name="connsiteY5" fmla="*/ 911716 h 1838219"/>
                      <a:gd name="connsiteX6" fmla="*/ 2047249 w 2047249"/>
                      <a:gd name="connsiteY6" fmla="*/ 1604903 h 1838219"/>
                      <a:gd name="connsiteX7" fmla="*/ 1312075 w 2047249"/>
                      <a:gd name="connsiteY7" fmla="*/ 1801893 h 1838219"/>
                      <a:gd name="connsiteX8" fmla="*/ 15819 w 2047249"/>
                      <a:gd name="connsiteY8" fmla="*/ 1053499 h 1838219"/>
                      <a:gd name="connsiteX9" fmla="*/ 184315 w 2047249"/>
                      <a:gd name="connsiteY9" fmla="*/ 91450 h 1838219"/>
                      <a:gd name="connsiteX0" fmla="*/ 181695 w 2044629"/>
                      <a:gd name="connsiteY0" fmla="*/ 93391 h 1840160"/>
                      <a:gd name="connsiteX1" fmla="*/ 405600 w 2044629"/>
                      <a:gd name="connsiteY1" fmla="*/ 3508 h 1840160"/>
                      <a:gd name="connsiteX2" fmla="*/ 565313 w 2044629"/>
                      <a:gd name="connsiteY2" fmla="*/ 142475 h 1840160"/>
                      <a:gd name="connsiteX3" fmla="*/ 766581 w 2044629"/>
                      <a:gd name="connsiteY3" fmla="*/ 990885 h 1840160"/>
                      <a:gd name="connsiteX4" fmla="*/ 1123716 w 2044629"/>
                      <a:gd name="connsiteY4" fmla="*/ 1110646 h 1840160"/>
                      <a:gd name="connsiteX5" fmla="*/ 1858890 w 2044629"/>
                      <a:gd name="connsiteY5" fmla="*/ 913657 h 1840160"/>
                      <a:gd name="connsiteX6" fmla="*/ 2044629 w 2044629"/>
                      <a:gd name="connsiteY6" fmla="*/ 1606844 h 1840160"/>
                      <a:gd name="connsiteX7" fmla="*/ 1309455 w 2044629"/>
                      <a:gd name="connsiteY7" fmla="*/ 1803834 h 1840160"/>
                      <a:gd name="connsiteX8" fmla="*/ 13199 w 2044629"/>
                      <a:gd name="connsiteY8" fmla="*/ 1055440 h 1840160"/>
                      <a:gd name="connsiteX9" fmla="*/ 181695 w 2044629"/>
                      <a:gd name="connsiteY9" fmla="*/ 93391 h 1840160"/>
                      <a:gd name="connsiteX0" fmla="*/ 181695 w 2044629"/>
                      <a:gd name="connsiteY0" fmla="*/ 93391 h 1840160"/>
                      <a:gd name="connsiteX1" fmla="*/ 405600 w 2044629"/>
                      <a:gd name="connsiteY1" fmla="*/ 3508 h 1840160"/>
                      <a:gd name="connsiteX2" fmla="*/ 565313 w 2044629"/>
                      <a:gd name="connsiteY2" fmla="*/ 142475 h 1840160"/>
                      <a:gd name="connsiteX3" fmla="*/ 766581 w 2044629"/>
                      <a:gd name="connsiteY3" fmla="*/ 990885 h 1840160"/>
                      <a:gd name="connsiteX4" fmla="*/ 1123716 w 2044629"/>
                      <a:gd name="connsiteY4" fmla="*/ 1110646 h 1840160"/>
                      <a:gd name="connsiteX5" fmla="*/ 1858890 w 2044629"/>
                      <a:gd name="connsiteY5" fmla="*/ 913657 h 1840160"/>
                      <a:gd name="connsiteX6" fmla="*/ 2044629 w 2044629"/>
                      <a:gd name="connsiteY6" fmla="*/ 1606844 h 1840160"/>
                      <a:gd name="connsiteX7" fmla="*/ 1309455 w 2044629"/>
                      <a:gd name="connsiteY7" fmla="*/ 1803834 h 1840160"/>
                      <a:gd name="connsiteX8" fmla="*/ 13199 w 2044629"/>
                      <a:gd name="connsiteY8" fmla="*/ 1055440 h 1840160"/>
                      <a:gd name="connsiteX9" fmla="*/ 181695 w 2044629"/>
                      <a:gd name="connsiteY9" fmla="*/ 93391 h 1840160"/>
                      <a:gd name="connsiteX0" fmla="*/ 182870 w 2045804"/>
                      <a:gd name="connsiteY0" fmla="*/ 159250 h 1906019"/>
                      <a:gd name="connsiteX1" fmla="*/ 423890 w 2045804"/>
                      <a:gd name="connsiteY1" fmla="*/ 9874 h 1906019"/>
                      <a:gd name="connsiteX2" fmla="*/ 566488 w 2045804"/>
                      <a:gd name="connsiteY2" fmla="*/ 208334 h 1906019"/>
                      <a:gd name="connsiteX3" fmla="*/ 767756 w 2045804"/>
                      <a:gd name="connsiteY3" fmla="*/ 1056744 h 1906019"/>
                      <a:gd name="connsiteX4" fmla="*/ 1124891 w 2045804"/>
                      <a:gd name="connsiteY4" fmla="*/ 1176505 h 1906019"/>
                      <a:gd name="connsiteX5" fmla="*/ 1860065 w 2045804"/>
                      <a:gd name="connsiteY5" fmla="*/ 979516 h 1906019"/>
                      <a:gd name="connsiteX6" fmla="*/ 2045804 w 2045804"/>
                      <a:gd name="connsiteY6" fmla="*/ 1672703 h 1906019"/>
                      <a:gd name="connsiteX7" fmla="*/ 1310630 w 2045804"/>
                      <a:gd name="connsiteY7" fmla="*/ 1869693 h 1906019"/>
                      <a:gd name="connsiteX8" fmla="*/ 14374 w 2045804"/>
                      <a:gd name="connsiteY8" fmla="*/ 1121299 h 1906019"/>
                      <a:gd name="connsiteX9" fmla="*/ 182870 w 2045804"/>
                      <a:gd name="connsiteY9" fmla="*/ 159250 h 1906019"/>
                      <a:gd name="connsiteX0" fmla="*/ 182870 w 2045804"/>
                      <a:gd name="connsiteY0" fmla="*/ 157295 h 1904064"/>
                      <a:gd name="connsiteX1" fmla="*/ 423890 w 2045804"/>
                      <a:gd name="connsiteY1" fmla="*/ 7919 h 1904064"/>
                      <a:gd name="connsiteX2" fmla="*/ 566488 w 2045804"/>
                      <a:gd name="connsiteY2" fmla="*/ 206379 h 1904064"/>
                      <a:gd name="connsiteX3" fmla="*/ 767756 w 2045804"/>
                      <a:gd name="connsiteY3" fmla="*/ 1054789 h 1904064"/>
                      <a:gd name="connsiteX4" fmla="*/ 1124891 w 2045804"/>
                      <a:gd name="connsiteY4" fmla="*/ 1174550 h 1904064"/>
                      <a:gd name="connsiteX5" fmla="*/ 1860065 w 2045804"/>
                      <a:gd name="connsiteY5" fmla="*/ 977561 h 1904064"/>
                      <a:gd name="connsiteX6" fmla="*/ 2045804 w 2045804"/>
                      <a:gd name="connsiteY6" fmla="*/ 1670748 h 1904064"/>
                      <a:gd name="connsiteX7" fmla="*/ 1310630 w 2045804"/>
                      <a:gd name="connsiteY7" fmla="*/ 1867738 h 1904064"/>
                      <a:gd name="connsiteX8" fmla="*/ 14374 w 2045804"/>
                      <a:gd name="connsiteY8" fmla="*/ 1119344 h 1904064"/>
                      <a:gd name="connsiteX9" fmla="*/ 182870 w 2045804"/>
                      <a:gd name="connsiteY9" fmla="*/ 157295 h 1904064"/>
                      <a:gd name="connsiteX0" fmla="*/ 182870 w 2045804"/>
                      <a:gd name="connsiteY0" fmla="*/ 157295 h 1904064"/>
                      <a:gd name="connsiteX1" fmla="*/ 423890 w 2045804"/>
                      <a:gd name="connsiteY1" fmla="*/ 7919 h 1904064"/>
                      <a:gd name="connsiteX2" fmla="*/ 566488 w 2045804"/>
                      <a:gd name="connsiteY2" fmla="*/ 206379 h 1904064"/>
                      <a:gd name="connsiteX3" fmla="*/ 767756 w 2045804"/>
                      <a:gd name="connsiteY3" fmla="*/ 1054789 h 1904064"/>
                      <a:gd name="connsiteX4" fmla="*/ 1124891 w 2045804"/>
                      <a:gd name="connsiteY4" fmla="*/ 1174550 h 1904064"/>
                      <a:gd name="connsiteX5" fmla="*/ 1860065 w 2045804"/>
                      <a:gd name="connsiteY5" fmla="*/ 977561 h 1904064"/>
                      <a:gd name="connsiteX6" fmla="*/ 2045804 w 2045804"/>
                      <a:gd name="connsiteY6" fmla="*/ 1670748 h 1904064"/>
                      <a:gd name="connsiteX7" fmla="*/ 1310630 w 2045804"/>
                      <a:gd name="connsiteY7" fmla="*/ 1867738 h 1904064"/>
                      <a:gd name="connsiteX8" fmla="*/ 14374 w 2045804"/>
                      <a:gd name="connsiteY8" fmla="*/ 1119344 h 1904064"/>
                      <a:gd name="connsiteX9" fmla="*/ 182870 w 2045804"/>
                      <a:gd name="connsiteY9" fmla="*/ 157295 h 1904064"/>
                      <a:gd name="connsiteX0" fmla="*/ 182832 w 2045766"/>
                      <a:gd name="connsiteY0" fmla="*/ 199095 h 1945864"/>
                      <a:gd name="connsiteX1" fmla="*/ 420157 w 2045766"/>
                      <a:gd name="connsiteY1" fmla="*/ 2970 h 1945864"/>
                      <a:gd name="connsiteX2" fmla="*/ 566450 w 2045766"/>
                      <a:gd name="connsiteY2" fmla="*/ 248179 h 1945864"/>
                      <a:gd name="connsiteX3" fmla="*/ 767718 w 2045766"/>
                      <a:gd name="connsiteY3" fmla="*/ 1096589 h 1945864"/>
                      <a:gd name="connsiteX4" fmla="*/ 1124853 w 2045766"/>
                      <a:gd name="connsiteY4" fmla="*/ 1216350 h 1945864"/>
                      <a:gd name="connsiteX5" fmla="*/ 1860027 w 2045766"/>
                      <a:gd name="connsiteY5" fmla="*/ 1019361 h 1945864"/>
                      <a:gd name="connsiteX6" fmla="*/ 2045766 w 2045766"/>
                      <a:gd name="connsiteY6" fmla="*/ 1712548 h 1945864"/>
                      <a:gd name="connsiteX7" fmla="*/ 1310592 w 2045766"/>
                      <a:gd name="connsiteY7" fmla="*/ 1909538 h 1945864"/>
                      <a:gd name="connsiteX8" fmla="*/ 14336 w 2045766"/>
                      <a:gd name="connsiteY8" fmla="*/ 1161144 h 1945864"/>
                      <a:gd name="connsiteX9" fmla="*/ 182832 w 2045766"/>
                      <a:gd name="connsiteY9" fmla="*/ 199095 h 1945864"/>
                      <a:gd name="connsiteX0" fmla="*/ 182832 w 2045766"/>
                      <a:gd name="connsiteY0" fmla="*/ 199022 h 1945791"/>
                      <a:gd name="connsiteX1" fmla="*/ 420157 w 2045766"/>
                      <a:gd name="connsiteY1" fmla="*/ 2897 h 1945791"/>
                      <a:gd name="connsiteX2" fmla="*/ 566450 w 2045766"/>
                      <a:gd name="connsiteY2" fmla="*/ 248106 h 1945791"/>
                      <a:gd name="connsiteX3" fmla="*/ 767718 w 2045766"/>
                      <a:gd name="connsiteY3" fmla="*/ 1096516 h 1945791"/>
                      <a:gd name="connsiteX4" fmla="*/ 1124853 w 2045766"/>
                      <a:gd name="connsiteY4" fmla="*/ 1216277 h 1945791"/>
                      <a:gd name="connsiteX5" fmla="*/ 1860027 w 2045766"/>
                      <a:gd name="connsiteY5" fmla="*/ 1019288 h 1945791"/>
                      <a:gd name="connsiteX6" fmla="*/ 2045766 w 2045766"/>
                      <a:gd name="connsiteY6" fmla="*/ 1712475 h 1945791"/>
                      <a:gd name="connsiteX7" fmla="*/ 1310592 w 2045766"/>
                      <a:gd name="connsiteY7" fmla="*/ 1909465 h 1945791"/>
                      <a:gd name="connsiteX8" fmla="*/ 14336 w 2045766"/>
                      <a:gd name="connsiteY8" fmla="*/ 1161071 h 1945791"/>
                      <a:gd name="connsiteX9" fmla="*/ 182832 w 2045766"/>
                      <a:gd name="connsiteY9" fmla="*/ 199022 h 1945791"/>
                      <a:gd name="connsiteX0" fmla="*/ 182832 w 2045766"/>
                      <a:gd name="connsiteY0" fmla="*/ 199022 h 1945791"/>
                      <a:gd name="connsiteX1" fmla="*/ 420157 w 2045766"/>
                      <a:gd name="connsiteY1" fmla="*/ 2897 h 1945791"/>
                      <a:gd name="connsiteX2" fmla="*/ 566450 w 2045766"/>
                      <a:gd name="connsiteY2" fmla="*/ 248106 h 1945791"/>
                      <a:gd name="connsiteX3" fmla="*/ 767718 w 2045766"/>
                      <a:gd name="connsiteY3" fmla="*/ 1096516 h 1945791"/>
                      <a:gd name="connsiteX4" fmla="*/ 1124853 w 2045766"/>
                      <a:gd name="connsiteY4" fmla="*/ 1216277 h 1945791"/>
                      <a:gd name="connsiteX5" fmla="*/ 1860027 w 2045766"/>
                      <a:gd name="connsiteY5" fmla="*/ 1019288 h 1945791"/>
                      <a:gd name="connsiteX6" fmla="*/ 2045766 w 2045766"/>
                      <a:gd name="connsiteY6" fmla="*/ 1712475 h 1945791"/>
                      <a:gd name="connsiteX7" fmla="*/ 1310592 w 2045766"/>
                      <a:gd name="connsiteY7" fmla="*/ 1909465 h 1945791"/>
                      <a:gd name="connsiteX8" fmla="*/ 14336 w 2045766"/>
                      <a:gd name="connsiteY8" fmla="*/ 1161071 h 1945791"/>
                      <a:gd name="connsiteX9" fmla="*/ 182832 w 2045766"/>
                      <a:gd name="connsiteY9" fmla="*/ 199022 h 1945791"/>
                      <a:gd name="connsiteX0" fmla="*/ 182832 w 2045766"/>
                      <a:gd name="connsiteY0" fmla="*/ 199794 h 1946563"/>
                      <a:gd name="connsiteX1" fmla="*/ 420157 w 2045766"/>
                      <a:gd name="connsiteY1" fmla="*/ 3669 h 1946563"/>
                      <a:gd name="connsiteX2" fmla="*/ 566450 w 2045766"/>
                      <a:gd name="connsiteY2" fmla="*/ 248878 h 1946563"/>
                      <a:gd name="connsiteX3" fmla="*/ 767718 w 2045766"/>
                      <a:gd name="connsiteY3" fmla="*/ 1097288 h 1946563"/>
                      <a:gd name="connsiteX4" fmla="*/ 1124853 w 2045766"/>
                      <a:gd name="connsiteY4" fmla="*/ 1217049 h 1946563"/>
                      <a:gd name="connsiteX5" fmla="*/ 1860027 w 2045766"/>
                      <a:gd name="connsiteY5" fmla="*/ 1020060 h 1946563"/>
                      <a:gd name="connsiteX6" fmla="*/ 2045766 w 2045766"/>
                      <a:gd name="connsiteY6" fmla="*/ 1713247 h 1946563"/>
                      <a:gd name="connsiteX7" fmla="*/ 1310592 w 2045766"/>
                      <a:gd name="connsiteY7" fmla="*/ 1910237 h 1946563"/>
                      <a:gd name="connsiteX8" fmla="*/ 14336 w 2045766"/>
                      <a:gd name="connsiteY8" fmla="*/ 1161843 h 1946563"/>
                      <a:gd name="connsiteX9" fmla="*/ 182832 w 2045766"/>
                      <a:gd name="connsiteY9" fmla="*/ 199794 h 1946563"/>
                      <a:gd name="connsiteX0" fmla="*/ 182832 w 2045766"/>
                      <a:gd name="connsiteY0" fmla="*/ 202701 h 1949470"/>
                      <a:gd name="connsiteX1" fmla="*/ 426718 w 2045766"/>
                      <a:gd name="connsiteY1" fmla="*/ 3409 h 1949470"/>
                      <a:gd name="connsiteX2" fmla="*/ 566450 w 2045766"/>
                      <a:gd name="connsiteY2" fmla="*/ 251785 h 1949470"/>
                      <a:gd name="connsiteX3" fmla="*/ 767718 w 2045766"/>
                      <a:gd name="connsiteY3" fmla="*/ 1100195 h 1949470"/>
                      <a:gd name="connsiteX4" fmla="*/ 1124853 w 2045766"/>
                      <a:gd name="connsiteY4" fmla="*/ 1219956 h 1949470"/>
                      <a:gd name="connsiteX5" fmla="*/ 1860027 w 2045766"/>
                      <a:gd name="connsiteY5" fmla="*/ 1022967 h 1949470"/>
                      <a:gd name="connsiteX6" fmla="*/ 2045766 w 2045766"/>
                      <a:gd name="connsiteY6" fmla="*/ 1716154 h 1949470"/>
                      <a:gd name="connsiteX7" fmla="*/ 1310592 w 2045766"/>
                      <a:gd name="connsiteY7" fmla="*/ 1913144 h 1949470"/>
                      <a:gd name="connsiteX8" fmla="*/ 14336 w 2045766"/>
                      <a:gd name="connsiteY8" fmla="*/ 1164750 h 1949470"/>
                      <a:gd name="connsiteX9" fmla="*/ 182832 w 2045766"/>
                      <a:gd name="connsiteY9" fmla="*/ 202701 h 1949470"/>
                      <a:gd name="connsiteX0" fmla="*/ 182832 w 2045766"/>
                      <a:gd name="connsiteY0" fmla="*/ 202701 h 1949470"/>
                      <a:gd name="connsiteX1" fmla="*/ 426718 w 2045766"/>
                      <a:gd name="connsiteY1" fmla="*/ 3409 h 1949470"/>
                      <a:gd name="connsiteX2" fmla="*/ 566450 w 2045766"/>
                      <a:gd name="connsiteY2" fmla="*/ 251785 h 1949470"/>
                      <a:gd name="connsiteX3" fmla="*/ 767718 w 2045766"/>
                      <a:gd name="connsiteY3" fmla="*/ 1100195 h 1949470"/>
                      <a:gd name="connsiteX4" fmla="*/ 1124853 w 2045766"/>
                      <a:gd name="connsiteY4" fmla="*/ 1219956 h 1949470"/>
                      <a:gd name="connsiteX5" fmla="*/ 1860027 w 2045766"/>
                      <a:gd name="connsiteY5" fmla="*/ 1022967 h 1949470"/>
                      <a:gd name="connsiteX6" fmla="*/ 2045766 w 2045766"/>
                      <a:gd name="connsiteY6" fmla="*/ 1716154 h 1949470"/>
                      <a:gd name="connsiteX7" fmla="*/ 1310592 w 2045766"/>
                      <a:gd name="connsiteY7" fmla="*/ 1913144 h 1949470"/>
                      <a:gd name="connsiteX8" fmla="*/ 14336 w 2045766"/>
                      <a:gd name="connsiteY8" fmla="*/ 1164750 h 1949470"/>
                      <a:gd name="connsiteX9" fmla="*/ 182832 w 2045766"/>
                      <a:gd name="connsiteY9" fmla="*/ 202701 h 1949470"/>
                      <a:gd name="connsiteX0" fmla="*/ 182832 w 2045766"/>
                      <a:gd name="connsiteY0" fmla="*/ 220877 h 1967646"/>
                      <a:gd name="connsiteX1" fmla="*/ 522552 w 2045766"/>
                      <a:gd name="connsiteY1" fmla="*/ 2280 h 1967646"/>
                      <a:gd name="connsiteX2" fmla="*/ 566450 w 2045766"/>
                      <a:gd name="connsiteY2" fmla="*/ 269961 h 1967646"/>
                      <a:gd name="connsiteX3" fmla="*/ 767718 w 2045766"/>
                      <a:gd name="connsiteY3" fmla="*/ 1118371 h 1967646"/>
                      <a:gd name="connsiteX4" fmla="*/ 1124853 w 2045766"/>
                      <a:gd name="connsiteY4" fmla="*/ 1238132 h 1967646"/>
                      <a:gd name="connsiteX5" fmla="*/ 1860027 w 2045766"/>
                      <a:gd name="connsiteY5" fmla="*/ 1041143 h 1967646"/>
                      <a:gd name="connsiteX6" fmla="*/ 2045766 w 2045766"/>
                      <a:gd name="connsiteY6" fmla="*/ 1734330 h 1967646"/>
                      <a:gd name="connsiteX7" fmla="*/ 1310592 w 2045766"/>
                      <a:gd name="connsiteY7" fmla="*/ 1931320 h 1967646"/>
                      <a:gd name="connsiteX8" fmla="*/ 14336 w 2045766"/>
                      <a:gd name="connsiteY8" fmla="*/ 1182926 h 1967646"/>
                      <a:gd name="connsiteX9" fmla="*/ 182832 w 2045766"/>
                      <a:gd name="connsiteY9" fmla="*/ 220877 h 1967646"/>
                      <a:gd name="connsiteX0" fmla="*/ 182832 w 2045766"/>
                      <a:gd name="connsiteY0" fmla="*/ 222461 h 1969230"/>
                      <a:gd name="connsiteX1" fmla="*/ 522552 w 2045766"/>
                      <a:gd name="connsiteY1" fmla="*/ 3864 h 1969230"/>
                      <a:gd name="connsiteX2" fmla="*/ 566450 w 2045766"/>
                      <a:gd name="connsiteY2" fmla="*/ 271545 h 1969230"/>
                      <a:gd name="connsiteX3" fmla="*/ 767718 w 2045766"/>
                      <a:gd name="connsiteY3" fmla="*/ 1119955 h 1969230"/>
                      <a:gd name="connsiteX4" fmla="*/ 1124853 w 2045766"/>
                      <a:gd name="connsiteY4" fmla="*/ 1239716 h 1969230"/>
                      <a:gd name="connsiteX5" fmla="*/ 1860027 w 2045766"/>
                      <a:gd name="connsiteY5" fmla="*/ 1042727 h 1969230"/>
                      <a:gd name="connsiteX6" fmla="*/ 2045766 w 2045766"/>
                      <a:gd name="connsiteY6" fmla="*/ 1735914 h 1969230"/>
                      <a:gd name="connsiteX7" fmla="*/ 1310592 w 2045766"/>
                      <a:gd name="connsiteY7" fmla="*/ 1932904 h 1969230"/>
                      <a:gd name="connsiteX8" fmla="*/ 14336 w 2045766"/>
                      <a:gd name="connsiteY8" fmla="*/ 1184510 h 1969230"/>
                      <a:gd name="connsiteX9" fmla="*/ 182832 w 2045766"/>
                      <a:gd name="connsiteY9" fmla="*/ 222461 h 1969230"/>
                      <a:gd name="connsiteX0" fmla="*/ 182832 w 2045766"/>
                      <a:gd name="connsiteY0" fmla="*/ 181019 h 1927788"/>
                      <a:gd name="connsiteX1" fmla="*/ 431773 w 2045766"/>
                      <a:gd name="connsiteY1" fmla="*/ 8946 h 1927788"/>
                      <a:gd name="connsiteX2" fmla="*/ 566450 w 2045766"/>
                      <a:gd name="connsiteY2" fmla="*/ 230103 h 1927788"/>
                      <a:gd name="connsiteX3" fmla="*/ 767718 w 2045766"/>
                      <a:gd name="connsiteY3" fmla="*/ 1078513 h 1927788"/>
                      <a:gd name="connsiteX4" fmla="*/ 1124853 w 2045766"/>
                      <a:gd name="connsiteY4" fmla="*/ 1198274 h 1927788"/>
                      <a:gd name="connsiteX5" fmla="*/ 1860027 w 2045766"/>
                      <a:gd name="connsiteY5" fmla="*/ 1001285 h 1927788"/>
                      <a:gd name="connsiteX6" fmla="*/ 2045766 w 2045766"/>
                      <a:gd name="connsiteY6" fmla="*/ 1694472 h 1927788"/>
                      <a:gd name="connsiteX7" fmla="*/ 1310592 w 2045766"/>
                      <a:gd name="connsiteY7" fmla="*/ 1891462 h 1927788"/>
                      <a:gd name="connsiteX8" fmla="*/ 14336 w 2045766"/>
                      <a:gd name="connsiteY8" fmla="*/ 1143068 h 1927788"/>
                      <a:gd name="connsiteX9" fmla="*/ 182832 w 2045766"/>
                      <a:gd name="connsiteY9" fmla="*/ 181019 h 1927788"/>
                      <a:gd name="connsiteX0" fmla="*/ 182832 w 2045766"/>
                      <a:gd name="connsiteY0" fmla="*/ 181019 h 1927788"/>
                      <a:gd name="connsiteX1" fmla="*/ 431773 w 2045766"/>
                      <a:gd name="connsiteY1" fmla="*/ 8946 h 1927788"/>
                      <a:gd name="connsiteX2" fmla="*/ 566450 w 2045766"/>
                      <a:gd name="connsiteY2" fmla="*/ 230103 h 1927788"/>
                      <a:gd name="connsiteX3" fmla="*/ 767718 w 2045766"/>
                      <a:gd name="connsiteY3" fmla="*/ 1078513 h 1927788"/>
                      <a:gd name="connsiteX4" fmla="*/ 1124853 w 2045766"/>
                      <a:gd name="connsiteY4" fmla="*/ 1198274 h 1927788"/>
                      <a:gd name="connsiteX5" fmla="*/ 1860027 w 2045766"/>
                      <a:gd name="connsiteY5" fmla="*/ 1001285 h 1927788"/>
                      <a:gd name="connsiteX6" fmla="*/ 2045766 w 2045766"/>
                      <a:gd name="connsiteY6" fmla="*/ 1694472 h 1927788"/>
                      <a:gd name="connsiteX7" fmla="*/ 1310592 w 2045766"/>
                      <a:gd name="connsiteY7" fmla="*/ 1891462 h 1927788"/>
                      <a:gd name="connsiteX8" fmla="*/ 14336 w 2045766"/>
                      <a:gd name="connsiteY8" fmla="*/ 1143068 h 1927788"/>
                      <a:gd name="connsiteX9" fmla="*/ 182832 w 2045766"/>
                      <a:gd name="connsiteY9" fmla="*/ 181019 h 1927788"/>
                      <a:gd name="connsiteX0" fmla="*/ 182832 w 2045766"/>
                      <a:gd name="connsiteY0" fmla="*/ 181019 h 1927788"/>
                      <a:gd name="connsiteX1" fmla="*/ 431773 w 2045766"/>
                      <a:gd name="connsiteY1" fmla="*/ 8946 h 1927788"/>
                      <a:gd name="connsiteX2" fmla="*/ 566450 w 2045766"/>
                      <a:gd name="connsiteY2" fmla="*/ 230103 h 1927788"/>
                      <a:gd name="connsiteX3" fmla="*/ 767718 w 2045766"/>
                      <a:gd name="connsiteY3" fmla="*/ 1078513 h 1927788"/>
                      <a:gd name="connsiteX4" fmla="*/ 1124853 w 2045766"/>
                      <a:gd name="connsiteY4" fmla="*/ 1198274 h 1927788"/>
                      <a:gd name="connsiteX5" fmla="*/ 1860027 w 2045766"/>
                      <a:gd name="connsiteY5" fmla="*/ 1001285 h 1927788"/>
                      <a:gd name="connsiteX6" fmla="*/ 2045766 w 2045766"/>
                      <a:gd name="connsiteY6" fmla="*/ 1694472 h 1927788"/>
                      <a:gd name="connsiteX7" fmla="*/ 1310592 w 2045766"/>
                      <a:gd name="connsiteY7" fmla="*/ 1891462 h 1927788"/>
                      <a:gd name="connsiteX8" fmla="*/ 14336 w 2045766"/>
                      <a:gd name="connsiteY8" fmla="*/ 1143068 h 1927788"/>
                      <a:gd name="connsiteX9" fmla="*/ 182832 w 2045766"/>
                      <a:gd name="connsiteY9" fmla="*/ 181019 h 192778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045766" h="1927788">
                        <a:moveTo>
                          <a:pt x="182832" y="181019"/>
                        </a:moveTo>
                        <a:cubicBezTo>
                          <a:pt x="228904" y="-23169"/>
                          <a:pt x="322741" y="-7746"/>
                          <a:pt x="431773" y="8946"/>
                        </a:cubicBezTo>
                        <a:cubicBezTo>
                          <a:pt x="540805" y="25638"/>
                          <a:pt x="564961" y="50243"/>
                          <a:pt x="566450" y="230103"/>
                        </a:cubicBezTo>
                        <a:cubicBezTo>
                          <a:pt x="567939" y="409963"/>
                          <a:pt x="666524" y="965910"/>
                          <a:pt x="767718" y="1078513"/>
                        </a:cubicBezTo>
                        <a:cubicBezTo>
                          <a:pt x="849337" y="1183257"/>
                          <a:pt x="988519" y="1234804"/>
                          <a:pt x="1124853" y="1198274"/>
                        </a:cubicBezTo>
                        <a:lnTo>
                          <a:pt x="1860027" y="1001285"/>
                        </a:lnTo>
                        <a:lnTo>
                          <a:pt x="2045766" y="1694472"/>
                        </a:lnTo>
                        <a:lnTo>
                          <a:pt x="1310592" y="1891462"/>
                        </a:lnTo>
                        <a:cubicBezTo>
                          <a:pt x="745978" y="2042750"/>
                          <a:pt x="165624" y="1707682"/>
                          <a:pt x="14336" y="1143068"/>
                        </a:cubicBezTo>
                        <a:cubicBezTo>
                          <a:pt x="-49226" y="881584"/>
                          <a:pt x="115195" y="374048"/>
                          <a:pt x="182832" y="181019"/>
                        </a:cubicBezTo>
                        <a:close/>
                      </a:path>
                    </a:pathLst>
                  </a:custGeom>
                  <a:solidFill>
                    <a:srgbClr val="808080">
                      <a:lumMod val="75000"/>
                    </a:srgbClr>
                  </a:solidFill>
                  <a:ln w="38100" cap="rnd" cmpd="sng" algn="ctr">
                    <a:solidFill>
                      <a:sysClr val="windowText" lastClr="000000"/>
                    </a:solidFill>
                    <a:prstDash val="solid"/>
                    <a:rou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1235" name="フリーフォーム: 図形 1234">
                    <a:extLst>
                      <a:ext uri="{FF2B5EF4-FFF2-40B4-BE49-F238E27FC236}">
                        <a16:creationId xmlns:a16="http://schemas.microsoft.com/office/drawing/2014/main" id="{17A406F4-5544-02B4-CEBF-3D1FA3927668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5040532" y="1588390"/>
                    <a:ext cx="262680" cy="219464"/>
                  </a:xfrm>
                  <a:custGeom>
                    <a:avLst/>
                    <a:gdLst>
                      <a:gd name="connsiteX0" fmla="*/ 225532 w 262680"/>
                      <a:gd name="connsiteY0" fmla="*/ 25624 h 219464"/>
                      <a:gd name="connsiteX1" fmla="*/ 242642 w 262680"/>
                      <a:gd name="connsiteY1" fmla="*/ 21987 h 219464"/>
                      <a:gd name="connsiteX2" fmla="*/ 243988 w 262680"/>
                      <a:gd name="connsiteY2" fmla="*/ 22237 h 219464"/>
                      <a:gd name="connsiteX3" fmla="*/ 262293 w 262680"/>
                      <a:gd name="connsiteY3" fmla="*/ 48875 h 219464"/>
                      <a:gd name="connsiteX4" fmla="*/ 258100 w 262680"/>
                      <a:gd name="connsiteY4" fmla="*/ 71494 h 219464"/>
                      <a:gd name="connsiteX5" fmla="*/ 231462 w 262680"/>
                      <a:gd name="connsiteY5" fmla="*/ 89800 h 219464"/>
                      <a:gd name="connsiteX6" fmla="*/ 230116 w 262680"/>
                      <a:gd name="connsiteY6" fmla="*/ 89551 h 219464"/>
                      <a:gd name="connsiteX7" fmla="*/ 211811 w 262680"/>
                      <a:gd name="connsiteY7" fmla="*/ 62913 h 219464"/>
                      <a:gd name="connsiteX8" fmla="*/ 216004 w 262680"/>
                      <a:gd name="connsiteY8" fmla="*/ 40293 h 219464"/>
                      <a:gd name="connsiteX9" fmla="*/ 225532 w 262680"/>
                      <a:gd name="connsiteY9" fmla="*/ 25624 h 219464"/>
                      <a:gd name="connsiteX10" fmla="*/ 46740 w 262680"/>
                      <a:gd name="connsiteY10" fmla="*/ 102620 h 219464"/>
                      <a:gd name="connsiteX11" fmla="*/ 69696 w 262680"/>
                      <a:gd name="connsiteY11" fmla="*/ 97986 h 219464"/>
                      <a:gd name="connsiteX12" fmla="*/ 157948 w 262680"/>
                      <a:gd name="connsiteY12" fmla="*/ 97986 h 219464"/>
                      <a:gd name="connsiteX13" fmla="*/ 216923 w 262680"/>
                      <a:gd name="connsiteY13" fmla="*/ 156961 h 219464"/>
                      <a:gd name="connsiteX14" fmla="*/ 216923 w 262680"/>
                      <a:gd name="connsiteY14" fmla="*/ 160489 h 219464"/>
                      <a:gd name="connsiteX15" fmla="*/ 157948 w 262680"/>
                      <a:gd name="connsiteY15" fmla="*/ 219464 h 219464"/>
                      <a:gd name="connsiteX16" fmla="*/ 69696 w 262680"/>
                      <a:gd name="connsiteY16" fmla="*/ 219464 h 219464"/>
                      <a:gd name="connsiteX17" fmla="*/ 10721 w 262680"/>
                      <a:gd name="connsiteY17" fmla="*/ 160489 h 219464"/>
                      <a:gd name="connsiteX18" fmla="*/ 10721 w 262680"/>
                      <a:gd name="connsiteY18" fmla="*/ 156961 h 219464"/>
                      <a:gd name="connsiteX19" fmla="*/ 46740 w 262680"/>
                      <a:gd name="connsiteY19" fmla="*/ 102620 h 219464"/>
                      <a:gd name="connsiteX20" fmla="*/ 151899 w 262680"/>
                      <a:gd name="connsiteY20" fmla="*/ 9926 h 219464"/>
                      <a:gd name="connsiteX21" fmla="*/ 168060 w 262680"/>
                      <a:gd name="connsiteY21" fmla="*/ 3232 h 219464"/>
                      <a:gd name="connsiteX22" fmla="*/ 169427 w 262680"/>
                      <a:gd name="connsiteY22" fmla="*/ 3232 h 219464"/>
                      <a:gd name="connsiteX23" fmla="*/ 192282 w 262680"/>
                      <a:gd name="connsiteY23" fmla="*/ 26087 h 219464"/>
                      <a:gd name="connsiteX24" fmla="*/ 192282 w 262680"/>
                      <a:gd name="connsiteY24" fmla="*/ 49092 h 219464"/>
                      <a:gd name="connsiteX25" fmla="*/ 169427 w 262680"/>
                      <a:gd name="connsiteY25" fmla="*/ 71947 h 219464"/>
                      <a:gd name="connsiteX26" fmla="*/ 168060 w 262680"/>
                      <a:gd name="connsiteY26" fmla="*/ 71947 h 219464"/>
                      <a:gd name="connsiteX27" fmla="*/ 145205 w 262680"/>
                      <a:gd name="connsiteY27" fmla="*/ 49092 h 219464"/>
                      <a:gd name="connsiteX28" fmla="*/ 145205 w 262680"/>
                      <a:gd name="connsiteY28" fmla="*/ 26087 h 219464"/>
                      <a:gd name="connsiteX29" fmla="*/ 151899 w 262680"/>
                      <a:gd name="connsiteY29" fmla="*/ 9926 h 219464"/>
                      <a:gd name="connsiteX30" fmla="*/ 81291 w 262680"/>
                      <a:gd name="connsiteY30" fmla="*/ 6694 h 219464"/>
                      <a:gd name="connsiteX31" fmla="*/ 97452 w 262680"/>
                      <a:gd name="connsiteY31" fmla="*/ 0 h 219464"/>
                      <a:gd name="connsiteX32" fmla="*/ 98820 w 262680"/>
                      <a:gd name="connsiteY32" fmla="*/ 0 h 219464"/>
                      <a:gd name="connsiteX33" fmla="*/ 121675 w 262680"/>
                      <a:gd name="connsiteY33" fmla="*/ 22855 h 219464"/>
                      <a:gd name="connsiteX34" fmla="*/ 121675 w 262680"/>
                      <a:gd name="connsiteY34" fmla="*/ 45860 h 219464"/>
                      <a:gd name="connsiteX35" fmla="*/ 98820 w 262680"/>
                      <a:gd name="connsiteY35" fmla="*/ 68715 h 219464"/>
                      <a:gd name="connsiteX36" fmla="*/ 97452 w 262680"/>
                      <a:gd name="connsiteY36" fmla="*/ 68715 h 219464"/>
                      <a:gd name="connsiteX37" fmla="*/ 74597 w 262680"/>
                      <a:gd name="connsiteY37" fmla="*/ 45860 h 219464"/>
                      <a:gd name="connsiteX38" fmla="*/ 74597 w 262680"/>
                      <a:gd name="connsiteY38" fmla="*/ 22855 h 219464"/>
                      <a:gd name="connsiteX39" fmla="*/ 81291 w 262680"/>
                      <a:gd name="connsiteY39" fmla="*/ 6694 h 219464"/>
                      <a:gd name="connsiteX40" fmla="*/ 19478 w 262680"/>
                      <a:gd name="connsiteY40" fmla="*/ 12325 h 219464"/>
                      <a:gd name="connsiteX41" fmla="*/ 20831 w 262680"/>
                      <a:gd name="connsiteY41" fmla="*/ 12123 h 219464"/>
                      <a:gd name="connsiteX42" fmla="*/ 46814 w 262680"/>
                      <a:gd name="connsiteY42" fmla="*/ 31347 h 219464"/>
                      <a:gd name="connsiteX43" fmla="*/ 50216 w 262680"/>
                      <a:gd name="connsiteY43" fmla="*/ 54099 h 219464"/>
                      <a:gd name="connsiteX44" fmla="*/ 30992 w 262680"/>
                      <a:gd name="connsiteY44" fmla="*/ 80083 h 219464"/>
                      <a:gd name="connsiteX45" fmla="*/ 29639 w 262680"/>
                      <a:gd name="connsiteY45" fmla="*/ 80285 h 219464"/>
                      <a:gd name="connsiteX46" fmla="*/ 3656 w 262680"/>
                      <a:gd name="connsiteY46" fmla="*/ 61061 h 219464"/>
                      <a:gd name="connsiteX47" fmla="*/ 254 w 262680"/>
                      <a:gd name="connsiteY47" fmla="*/ 38309 h 219464"/>
                      <a:gd name="connsiteX48" fmla="*/ 19478 w 262680"/>
                      <a:gd name="connsiteY48" fmla="*/ 12325 h 2194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</a:cxnLst>
                    <a:rect l="l" t="t" r="r" b="b"/>
                    <a:pathLst>
                      <a:path w="262680" h="219464">
                        <a:moveTo>
                          <a:pt x="225532" y="25624"/>
                        </a:moveTo>
                        <a:cubicBezTo>
                          <a:pt x="230353" y="22311"/>
                          <a:pt x="236437" y="20837"/>
                          <a:pt x="242642" y="21987"/>
                        </a:cubicBezTo>
                        <a:lnTo>
                          <a:pt x="243988" y="22237"/>
                        </a:lnTo>
                        <a:cubicBezTo>
                          <a:pt x="256398" y="24537"/>
                          <a:pt x="264594" y="36464"/>
                          <a:pt x="262293" y="48875"/>
                        </a:cubicBezTo>
                        <a:lnTo>
                          <a:pt x="258100" y="71494"/>
                        </a:lnTo>
                        <a:cubicBezTo>
                          <a:pt x="255799" y="83905"/>
                          <a:pt x="243872" y="92101"/>
                          <a:pt x="231462" y="89800"/>
                        </a:cubicBezTo>
                        <a:lnTo>
                          <a:pt x="230116" y="89551"/>
                        </a:lnTo>
                        <a:cubicBezTo>
                          <a:pt x="217706" y="87250"/>
                          <a:pt x="209510" y="75323"/>
                          <a:pt x="211811" y="62913"/>
                        </a:cubicBezTo>
                        <a:lnTo>
                          <a:pt x="216004" y="40293"/>
                        </a:lnTo>
                        <a:cubicBezTo>
                          <a:pt x="217154" y="34088"/>
                          <a:pt x="220712" y="28936"/>
                          <a:pt x="225532" y="25624"/>
                        </a:cubicBezTo>
                        <a:close/>
                        <a:moveTo>
                          <a:pt x="46740" y="102620"/>
                        </a:moveTo>
                        <a:cubicBezTo>
                          <a:pt x="53796" y="99636"/>
                          <a:pt x="61553" y="97986"/>
                          <a:pt x="69696" y="97986"/>
                        </a:cubicBezTo>
                        <a:lnTo>
                          <a:pt x="157948" y="97986"/>
                        </a:lnTo>
                        <a:cubicBezTo>
                          <a:pt x="190519" y="97986"/>
                          <a:pt x="216923" y="124390"/>
                          <a:pt x="216923" y="156961"/>
                        </a:cubicBezTo>
                        <a:lnTo>
                          <a:pt x="216923" y="160489"/>
                        </a:lnTo>
                        <a:cubicBezTo>
                          <a:pt x="216923" y="193060"/>
                          <a:pt x="190519" y="219464"/>
                          <a:pt x="157948" y="219464"/>
                        </a:cubicBezTo>
                        <a:lnTo>
                          <a:pt x="69696" y="219464"/>
                        </a:lnTo>
                        <a:cubicBezTo>
                          <a:pt x="37125" y="219464"/>
                          <a:pt x="10721" y="193060"/>
                          <a:pt x="10721" y="160489"/>
                        </a:cubicBezTo>
                        <a:lnTo>
                          <a:pt x="10721" y="156961"/>
                        </a:lnTo>
                        <a:cubicBezTo>
                          <a:pt x="10721" y="132533"/>
                          <a:pt x="25573" y="111573"/>
                          <a:pt x="46740" y="102620"/>
                        </a:cubicBezTo>
                        <a:close/>
                        <a:moveTo>
                          <a:pt x="151899" y="9926"/>
                        </a:moveTo>
                        <a:cubicBezTo>
                          <a:pt x="156035" y="5790"/>
                          <a:pt x="161749" y="3232"/>
                          <a:pt x="168060" y="3232"/>
                        </a:cubicBezTo>
                        <a:lnTo>
                          <a:pt x="169427" y="3232"/>
                        </a:lnTo>
                        <a:cubicBezTo>
                          <a:pt x="182049" y="3232"/>
                          <a:pt x="192282" y="13465"/>
                          <a:pt x="192282" y="26087"/>
                        </a:cubicBezTo>
                        <a:lnTo>
                          <a:pt x="192282" y="49092"/>
                        </a:lnTo>
                        <a:cubicBezTo>
                          <a:pt x="192282" y="61714"/>
                          <a:pt x="182049" y="71947"/>
                          <a:pt x="169427" y="71947"/>
                        </a:cubicBezTo>
                        <a:lnTo>
                          <a:pt x="168060" y="71947"/>
                        </a:lnTo>
                        <a:cubicBezTo>
                          <a:pt x="155438" y="71947"/>
                          <a:pt x="145205" y="61714"/>
                          <a:pt x="145205" y="49092"/>
                        </a:cubicBezTo>
                        <a:lnTo>
                          <a:pt x="145205" y="26087"/>
                        </a:lnTo>
                        <a:cubicBezTo>
                          <a:pt x="145205" y="19776"/>
                          <a:pt x="147763" y="14062"/>
                          <a:pt x="151899" y="9926"/>
                        </a:cubicBezTo>
                        <a:close/>
                        <a:moveTo>
                          <a:pt x="81291" y="6694"/>
                        </a:moveTo>
                        <a:cubicBezTo>
                          <a:pt x="85427" y="2558"/>
                          <a:pt x="91141" y="0"/>
                          <a:pt x="97452" y="0"/>
                        </a:cubicBezTo>
                        <a:lnTo>
                          <a:pt x="98820" y="0"/>
                        </a:lnTo>
                        <a:cubicBezTo>
                          <a:pt x="111442" y="0"/>
                          <a:pt x="121675" y="10233"/>
                          <a:pt x="121675" y="22855"/>
                        </a:cubicBezTo>
                        <a:lnTo>
                          <a:pt x="121675" y="45860"/>
                        </a:lnTo>
                        <a:cubicBezTo>
                          <a:pt x="121675" y="58482"/>
                          <a:pt x="111442" y="68715"/>
                          <a:pt x="98820" y="68715"/>
                        </a:cubicBezTo>
                        <a:lnTo>
                          <a:pt x="97452" y="68715"/>
                        </a:lnTo>
                        <a:cubicBezTo>
                          <a:pt x="84830" y="68715"/>
                          <a:pt x="74597" y="58482"/>
                          <a:pt x="74597" y="45860"/>
                        </a:cubicBezTo>
                        <a:lnTo>
                          <a:pt x="74597" y="22855"/>
                        </a:lnTo>
                        <a:cubicBezTo>
                          <a:pt x="74597" y="16544"/>
                          <a:pt x="77155" y="10830"/>
                          <a:pt x="81291" y="6694"/>
                        </a:cubicBezTo>
                        <a:close/>
                        <a:moveTo>
                          <a:pt x="19478" y="12325"/>
                        </a:moveTo>
                        <a:lnTo>
                          <a:pt x="20831" y="12123"/>
                        </a:lnTo>
                        <a:cubicBezTo>
                          <a:pt x="33314" y="10256"/>
                          <a:pt x="44948" y="18864"/>
                          <a:pt x="46814" y="31347"/>
                        </a:cubicBezTo>
                        <a:lnTo>
                          <a:pt x="50216" y="54099"/>
                        </a:lnTo>
                        <a:cubicBezTo>
                          <a:pt x="52083" y="66582"/>
                          <a:pt x="43475" y="78216"/>
                          <a:pt x="30992" y="80083"/>
                        </a:cubicBezTo>
                        <a:lnTo>
                          <a:pt x="29639" y="80285"/>
                        </a:lnTo>
                        <a:cubicBezTo>
                          <a:pt x="17156" y="82151"/>
                          <a:pt x="5522" y="73544"/>
                          <a:pt x="3656" y="61061"/>
                        </a:cubicBezTo>
                        <a:lnTo>
                          <a:pt x="254" y="38309"/>
                        </a:lnTo>
                        <a:cubicBezTo>
                          <a:pt x="-1612" y="25826"/>
                          <a:pt x="6995" y="14192"/>
                          <a:pt x="19478" y="12325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38100" cap="rnd" cmpd="sng" algn="ctr">
                    <a:noFill/>
                    <a:prstDash val="solid"/>
                    <a:rou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</a:endParaRPr>
                  </a:p>
                </p:txBody>
              </p:sp>
            </p:grpSp>
            <p:sp>
              <p:nvSpPr>
                <p:cNvPr id="1220" name="楕円 22">
                  <a:extLst>
                    <a:ext uri="{FF2B5EF4-FFF2-40B4-BE49-F238E27FC236}">
                      <a16:creationId xmlns:a16="http://schemas.microsoft.com/office/drawing/2014/main" id="{67604EA2-0BE5-E162-EAAB-0FFBD20E2E93}"/>
                    </a:ext>
                  </a:extLst>
                </p:cNvPr>
                <p:cNvSpPr/>
                <p:nvPr/>
              </p:nvSpPr>
              <p:spPr>
                <a:xfrm>
                  <a:off x="4549533" y="3496770"/>
                  <a:ext cx="2273680" cy="2137912"/>
                </a:xfrm>
                <a:custGeom>
                  <a:avLst/>
                  <a:gdLst>
                    <a:gd name="connsiteX0" fmla="*/ 0 w 2076830"/>
                    <a:gd name="connsiteY0" fmla="*/ 1000125 h 2000249"/>
                    <a:gd name="connsiteX1" fmla="*/ 1038415 w 2076830"/>
                    <a:gd name="connsiteY1" fmla="*/ 0 h 2000249"/>
                    <a:gd name="connsiteX2" fmla="*/ 2076830 w 2076830"/>
                    <a:gd name="connsiteY2" fmla="*/ 1000125 h 2000249"/>
                    <a:gd name="connsiteX3" fmla="*/ 1038415 w 2076830"/>
                    <a:gd name="connsiteY3" fmla="*/ 2000250 h 2000249"/>
                    <a:gd name="connsiteX4" fmla="*/ 0 w 2076830"/>
                    <a:gd name="connsiteY4" fmla="*/ 1000125 h 2000249"/>
                    <a:gd name="connsiteX0" fmla="*/ 0 w 2076830"/>
                    <a:gd name="connsiteY0" fmla="*/ 1000125 h 2000250"/>
                    <a:gd name="connsiteX1" fmla="*/ 1038415 w 2076830"/>
                    <a:gd name="connsiteY1" fmla="*/ 0 h 2000250"/>
                    <a:gd name="connsiteX2" fmla="*/ 2076830 w 2076830"/>
                    <a:gd name="connsiteY2" fmla="*/ 1000125 h 2000250"/>
                    <a:gd name="connsiteX3" fmla="*/ 1038415 w 2076830"/>
                    <a:gd name="connsiteY3" fmla="*/ 2000250 h 2000250"/>
                    <a:gd name="connsiteX4" fmla="*/ 0 w 2076830"/>
                    <a:gd name="connsiteY4" fmla="*/ 1000125 h 2000250"/>
                    <a:gd name="connsiteX0" fmla="*/ 0 w 2076830"/>
                    <a:gd name="connsiteY0" fmla="*/ 1000125 h 2000250"/>
                    <a:gd name="connsiteX1" fmla="*/ 1038415 w 2076830"/>
                    <a:gd name="connsiteY1" fmla="*/ 0 h 2000250"/>
                    <a:gd name="connsiteX2" fmla="*/ 2076830 w 2076830"/>
                    <a:gd name="connsiteY2" fmla="*/ 1000125 h 2000250"/>
                    <a:gd name="connsiteX3" fmla="*/ 1038415 w 2076830"/>
                    <a:gd name="connsiteY3" fmla="*/ 2000250 h 2000250"/>
                    <a:gd name="connsiteX4" fmla="*/ 0 w 2076830"/>
                    <a:gd name="connsiteY4" fmla="*/ 1000125 h 2000250"/>
                    <a:gd name="connsiteX0" fmla="*/ 0 w 2076830"/>
                    <a:gd name="connsiteY0" fmla="*/ 1000125 h 2000250"/>
                    <a:gd name="connsiteX1" fmla="*/ 1038415 w 2076830"/>
                    <a:gd name="connsiteY1" fmla="*/ 0 h 2000250"/>
                    <a:gd name="connsiteX2" fmla="*/ 2076830 w 2076830"/>
                    <a:gd name="connsiteY2" fmla="*/ 1000125 h 2000250"/>
                    <a:gd name="connsiteX3" fmla="*/ 1038415 w 2076830"/>
                    <a:gd name="connsiteY3" fmla="*/ 2000250 h 2000250"/>
                    <a:gd name="connsiteX4" fmla="*/ 0 w 2076830"/>
                    <a:gd name="connsiteY4" fmla="*/ 1000125 h 2000250"/>
                    <a:gd name="connsiteX0" fmla="*/ 0 w 2076830"/>
                    <a:gd name="connsiteY0" fmla="*/ 1000271 h 2000396"/>
                    <a:gd name="connsiteX1" fmla="*/ 1038415 w 2076830"/>
                    <a:gd name="connsiteY1" fmla="*/ 146 h 2000396"/>
                    <a:gd name="connsiteX2" fmla="*/ 2076830 w 2076830"/>
                    <a:gd name="connsiteY2" fmla="*/ 1000271 h 2000396"/>
                    <a:gd name="connsiteX3" fmla="*/ 1038415 w 2076830"/>
                    <a:gd name="connsiteY3" fmla="*/ 2000396 h 2000396"/>
                    <a:gd name="connsiteX4" fmla="*/ 0 w 2076830"/>
                    <a:gd name="connsiteY4" fmla="*/ 1000271 h 2000396"/>
                    <a:gd name="connsiteX0" fmla="*/ 0 w 2076830"/>
                    <a:gd name="connsiteY0" fmla="*/ 1000271 h 2000433"/>
                    <a:gd name="connsiteX1" fmla="*/ 1038415 w 2076830"/>
                    <a:gd name="connsiteY1" fmla="*/ 146 h 2000433"/>
                    <a:gd name="connsiteX2" fmla="*/ 2076830 w 2076830"/>
                    <a:gd name="connsiteY2" fmla="*/ 1000271 h 2000433"/>
                    <a:gd name="connsiteX3" fmla="*/ 1038415 w 2076830"/>
                    <a:gd name="connsiteY3" fmla="*/ 2000396 h 2000433"/>
                    <a:gd name="connsiteX4" fmla="*/ 0 w 2076830"/>
                    <a:gd name="connsiteY4" fmla="*/ 1000271 h 20004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076830" h="2000433">
                      <a:moveTo>
                        <a:pt x="0" y="1000271"/>
                      </a:moveTo>
                      <a:cubicBezTo>
                        <a:pt x="0" y="447917"/>
                        <a:pt x="102964" y="-9379"/>
                        <a:pt x="1038415" y="146"/>
                      </a:cubicBezTo>
                      <a:cubicBezTo>
                        <a:pt x="1973866" y="9671"/>
                        <a:pt x="2076830" y="447917"/>
                        <a:pt x="2076830" y="1000271"/>
                      </a:cubicBezTo>
                      <a:cubicBezTo>
                        <a:pt x="2076830" y="1552625"/>
                        <a:pt x="1454753" y="2005158"/>
                        <a:pt x="1038415" y="2000396"/>
                      </a:cubicBezTo>
                      <a:cubicBezTo>
                        <a:pt x="622077" y="1995634"/>
                        <a:pt x="0" y="1552625"/>
                        <a:pt x="0" y="1000271"/>
                      </a:cubicBezTo>
                      <a:close/>
                    </a:path>
                  </a:pathLst>
                </a:custGeom>
                <a:solidFill>
                  <a:srgbClr val="808080">
                    <a:lumMod val="75000"/>
                  </a:srgbClr>
                </a:solidFill>
                <a:ln w="38100" cap="rnd" cmpd="sng" algn="ctr">
                  <a:solidFill>
                    <a:sysClr val="windowText" lastClr="000000"/>
                  </a:solidFill>
                  <a:prstDash val="solid"/>
                  <a:rou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221" name="フリーフォーム: 図形 1220">
                  <a:extLst>
                    <a:ext uri="{FF2B5EF4-FFF2-40B4-BE49-F238E27FC236}">
                      <a16:creationId xmlns:a16="http://schemas.microsoft.com/office/drawing/2014/main" id="{4DCF4029-4C66-8F1F-6C6C-0E256E535410}"/>
                    </a:ext>
                  </a:extLst>
                </p:cNvPr>
                <p:cNvSpPr/>
                <p:nvPr/>
              </p:nvSpPr>
              <p:spPr>
                <a:xfrm>
                  <a:off x="4799290" y="3617266"/>
                  <a:ext cx="1774164" cy="1488897"/>
                </a:xfrm>
                <a:custGeom>
                  <a:avLst/>
                  <a:gdLst>
                    <a:gd name="connsiteX0" fmla="*/ 652576 w 1305152"/>
                    <a:gd name="connsiteY0" fmla="*/ 0 h 960028"/>
                    <a:gd name="connsiteX1" fmla="*/ 780281 w 1305152"/>
                    <a:gd name="connsiteY1" fmla="*/ 29208 h 960028"/>
                    <a:gd name="connsiteX2" fmla="*/ 978153 w 1305152"/>
                    <a:gd name="connsiteY2" fmla="*/ 101413 h 960028"/>
                    <a:gd name="connsiteX3" fmla="*/ 1023287 w 1305152"/>
                    <a:gd name="connsiteY3" fmla="*/ 125029 h 960028"/>
                    <a:gd name="connsiteX4" fmla="*/ 1034798 w 1305152"/>
                    <a:gd name="connsiteY4" fmla="*/ 128902 h 960028"/>
                    <a:gd name="connsiteX5" fmla="*/ 1171412 w 1305152"/>
                    <a:gd name="connsiteY5" fmla="*/ 222049 h 960028"/>
                    <a:gd name="connsiteX6" fmla="*/ 1225511 w 1305152"/>
                    <a:gd name="connsiteY6" fmla="*/ 293213 h 960028"/>
                    <a:gd name="connsiteX7" fmla="*/ 1227583 w 1305152"/>
                    <a:gd name="connsiteY7" fmla="*/ 295904 h 960028"/>
                    <a:gd name="connsiteX8" fmla="*/ 1227622 w 1305152"/>
                    <a:gd name="connsiteY8" fmla="*/ 295989 h 960028"/>
                    <a:gd name="connsiteX9" fmla="*/ 1243479 w 1305152"/>
                    <a:gd name="connsiteY9" fmla="*/ 316847 h 960028"/>
                    <a:gd name="connsiteX10" fmla="*/ 1152909 w 1305152"/>
                    <a:gd name="connsiteY10" fmla="*/ 827846 h 960028"/>
                    <a:gd name="connsiteX11" fmla="*/ 1152909 w 1305152"/>
                    <a:gd name="connsiteY11" fmla="*/ 827845 h 960028"/>
                    <a:gd name="connsiteX12" fmla="*/ 1143573 w 1305152"/>
                    <a:gd name="connsiteY12" fmla="*/ 758201 h 960028"/>
                    <a:gd name="connsiteX13" fmla="*/ 1122240 w 1305152"/>
                    <a:gd name="connsiteY13" fmla="*/ 794368 h 960028"/>
                    <a:gd name="connsiteX14" fmla="*/ 959455 w 1305152"/>
                    <a:gd name="connsiteY14" fmla="*/ 908225 h 960028"/>
                    <a:gd name="connsiteX15" fmla="*/ 959455 w 1305152"/>
                    <a:gd name="connsiteY15" fmla="*/ 908224 h 960028"/>
                    <a:gd name="connsiteX16" fmla="*/ 971633 w 1305152"/>
                    <a:gd name="connsiteY16" fmla="*/ 814010 h 960028"/>
                    <a:gd name="connsiteX17" fmla="*/ 961878 w 1305152"/>
                    <a:gd name="connsiteY17" fmla="*/ 829971 h 960028"/>
                    <a:gd name="connsiteX18" fmla="*/ 753821 w 1305152"/>
                    <a:gd name="connsiteY18" fmla="*/ 946324 h 960028"/>
                    <a:gd name="connsiteX19" fmla="*/ 753821 w 1305152"/>
                    <a:gd name="connsiteY19" fmla="*/ 946323 h 960028"/>
                    <a:gd name="connsiteX20" fmla="*/ 791629 w 1305152"/>
                    <a:gd name="connsiteY20" fmla="*/ 822106 h 960028"/>
                    <a:gd name="connsiteX21" fmla="*/ 769513 w 1305152"/>
                    <a:gd name="connsiteY21" fmla="*/ 858616 h 960028"/>
                    <a:gd name="connsiteX22" fmla="*/ 698444 w 1305152"/>
                    <a:gd name="connsiteY22" fmla="*/ 930820 h 960028"/>
                    <a:gd name="connsiteX23" fmla="*/ 652576 w 1305152"/>
                    <a:gd name="connsiteY23" fmla="*/ 960028 h 960028"/>
                    <a:gd name="connsiteX24" fmla="*/ 606709 w 1305152"/>
                    <a:gd name="connsiteY24" fmla="*/ 930820 h 960028"/>
                    <a:gd name="connsiteX25" fmla="*/ 535639 w 1305152"/>
                    <a:gd name="connsiteY25" fmla="*/ 858616 h 960028"/>
                    <a:gd name="connsiteX26" fmla="*/ 513524 w 1305152"/>
                    <a:gd name="connsiteY26" fmla="*/ 822106 h 960028"/>
                    <a:gd name="connsiteX27" fmla="*/ 551331 w 1305152"/>
                    <a:gd name="connsiteY27" fmla="*/ 946323 h 960028"/>
                    <a:gd name="connsiteX28" fmla="*/ 551331 w 1305152"/>
                    <a:gd name="connsiteY28" fmla="*/ 946324 h 960028"/>
                    <a:gd name="connsiteX29" fmla="*/ 343274 w 1305152"/>
                    <a:gd name="connsiteY29" fmla="*/ 829971 h 960028"/>
                    <a:gd name="connsiteX30" fmla="*/ 333519 w 1305152"/>
                    <a:gd name="connsiteY30" fmla="*/ 814010 h 960028"/>
                    <a:gd name="connsiteX31" fmla="*/ 345697 w 1305152"/>
                    <a:gd name="connsiteY31" fmla="*/ 908224 h 960028"/>
                    <a:gd name="connsiteX32" fmla="*/ 345697 w 1305152"/>
                    <a:gd name="connsiteY32" fmla="*/ 908225 h 960028"/>
                    <a:gd name="connsiteX33" fmla="*/ 182912 w 1305152"/>
                    <a:gd name="connsiteY33" fmla="*/ 794368 h 960028"/>
                    <a:gd name="connsiteX34" fmla="*/ 161579 w 1305152"/>
                    <a:gd name="connsiteY34" fmla="*/ 758201 h 960028"/>
                    <a:gd name="connsiteX35" fmla="*/ 152243 w 1305152"/>
                    <a:gd name="connsiteY35" fmla="*/ 827845 h 960028"/>
                    <a:gd name="connsiteX36" fmla="*/ 152243 w 1305152"/>
                    <a:gd name="connsiteY36" fmla="*/ 827846 h 960028"/>
                    <a:gd name="connsiteX37" fmla="*/ 61673 w 1305152"/>
                    <a:gd name="connsiteY37" fmla="*/ 316847 h 960028"/>
                    <a:gd name="connsiteX38" fmla="*/ 77530 w 1305152"/>
                    <a:gd name="connsiteY38" fmla="*/ 295989 h 960028"/>
                    <a:gd name="connsiteX39" fmla="*/ 77569 w 1305152"/>
                    <a:gd name="connsiteY39" fmla="*/ 295904 h 960028"/>
                    <a:gd name="connsiteX40" fmla="*/ 79636 w 1305152"/>
                    <a:gd name="connsiteY40" fmla="*/ 293218 h 960028"/>
                    <a:gd name="connsiteX41" fmla="*/ 133741 w 1305152"/>
                    <a:gd name="connsiteY41" fmla="*/ 222049 h 960028"/>
                    <a:gd name="connsiteX42" fmla="*/ 270354 w 1305152"/>
                    <a:gd name="connsiteY42" fmla="*/ 128902 h 960028"/>
                    <a:gd name="connsiteX43" fmla="*/ 281866 w 1305152"/>
                    <a:gd name="connsiteY43" fmla="*/ 125029 h 960028"/>
                    <a:gd name="connsiteX44" fmla="*/ 326999 w 1305152"/>
                    <a:gd name="connsiteY44" fmla="*/ 101413 h 960028"/>
                    <a:gd name="connsiteX45" fmla="*/ 524871 w 1305152"/>
                    <a:gd name="connsiteY45" fmla="*/ 29208 h 9600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</a:cxnLst>
                  <a:rect l="l" t="t" r="r" b="b"/>
                  <a:pathLst>
                    <a:path w="1305152" h="960028">
                      <a:moveTo>
                        <a:pt x="652576" y="0"/>
                      </a:moveTo>
                      <a:lnTo>
                        <a:pt x="780281" y="29208"/>
                      </a:lnTo>
                      <a:cubicBezTo>
                        <a:pt x="852937" y="49892"/>
                        <a:pt x="919371" y="74161"/>
                        <a:pt x="978153" y="101413"/>
                      </a:cubicBezTo>
                      <a:lnTo>
                        <a:pt x="1023287" y="125029"/>
                      </a:lnTo>
                      <a:lnTo>
                        <a:pt x="1034798" y="128902"/>
                      </a:lnTo>
                      <a:cubicBezTo>
                        <a:pt x="1083969" y="149390"/>
                        <a:pt x="1130749" y="180890"/>
                        <a:pt x="1171412" y="222049"/>
                      </a:cubicBezTo>
                      <a:lnTo>
                        <a:pt x="1225511" y="293213"/>
                      </a:lnTo>
                      <a:lnTo>
                        <a:pt x="1227583" y="295904"/>
                      </a:lnTo>
                      <a:lnTo>
                        <a:pt x="1227622" y="295989"/>
                      </a:lnTo>
                      <a:lnTo>
                        <a:pt x="1243479" y="316847"/>
                      </a:lnTo>
                      <a:cubicBezTo>
                        <a:pt x="1353177" y="506850"/>
                        <a:pt x="1312628" y="735633"/>
                        <a:pt x="1152909" y="827846"/>
                      </a:cubicBezTo>
                      <a:lnTo>
                        <a:pt x="1152909" y="827845"/>
                      </a:lnTo>
                      <a:lnTo>
                        <a:pt x="1143573" y="758201"/>
                      </a:lnTo>
                      <a:lnTo>
                        <a:pt x="1122240" y="794368"/>
                      </a:lnTo>
                      <a:cubicBezTo>
                        <a:pt x="1081846" y="849537"/>
                        <a:pt x="1026258" y="890325"/>
                        <a:pt x="959455" y="908225"/>
                      </a:cubicBezTo>
                      <a:lnTo>
                        <a:pt x="959455" y="908224"/>
                      </a:lnTo>
                      <a:lnTo>
                        <a:pt x="971633" y="814010"/>
                      </a:lnTo>
                      <a:lnTo>
                        <a:pt x="961878" y="829971"/>
                      </a:lnTo>
                      <a:cubicBezTo>
                        <a:pt x="908632" y="901860"/>
                        <a:pt x="835072" y="946324"/>
                        <a:pt x="753821" y="946324"/>
                      </a:cubicBezTo>
                      <a:lnTo>
                        <a:pt x="753821" y="946323"/>
                      </a:lnTo>
                      <a:lnTo>
                        <a:pt x="791629" y="822106"/>
                      </a:lnTo>
                      <a:lnTo>
                        <a:pt x="769513" y="858616"/>
                      </a:lnTo>
                      <a:cubicBezTo>
                        <a:pt x="748401" y="885868"/>
                        <a:pt x="724539" y="910137"/>
                        <a:pt x="698444" y="930820"/>
                      </a:cubicBezTo>
                      <a:lnTo>
                        <a:pt x="652576" y="960028"/>
                      </a:lnTo>
                      <a:lnTo>
                        <a:pt x="606709" y="930820"/>
                      </a:lnTo>
                      <a:cubicBezTo>
                        <a:pt x="580613" y="910137"/>
                        <a:pt x="556752" y="885868"/>
                        <a:pt x="535639" y="858616"/>
                      </a:cubicBezTo>
                      <a:lnTo>
                        <a:pt x="513524" y="822106"/>
                      </a:lnTo>
                      <a:lnTo>
                        <a:pt x="551331" y="946323"/>
                      </a:lnTo>
                      <a:lnTo>
                        <a:pt x="551331" y="946324"/>
                      </a:lnTo>
                      <a:cubicBezTo>
                        <a:pt x="470080" y="946324"/>
                        <a:pt x="396520" y="901860"/>
                        <a:pt x="343274" y="829971"/>
                      </a:cubicBezTo>
                      <a:lnTo>
                        <a:pt x="333519" y="814010"/>
                      </a:lnTo>
                      <a:lnTo>
                        <a:pt x="345697" y="908224"/>
                      </a:lnTo>
                      <a:lnTo>
                        <a:pt x="345697" y="908225"/>
                      </a:lnTo>
                      <a:cubicBezTo>
                        <a:pt x="278894" y="890325"/>
                        <a:pt x="223306" y="849537"/>
                        <a:pt x="182912" y="794368"/>
                      </a:cubicBezTo>
                      <a:lnTo>
                        <a:pt x="161579" y="758201"/>
                      </a:lnTo>
                      <a:lnTo>
                        <a:pt x="152243" y="827845"/>
                      </a:lnTo>
                      <a:lnTo>
                        <a:pt x="152243" y="827846"/>
                      </a:lnTo>
                      <a:cubicBezTo>
                        <a:pt x="-7476" y="735633"/>
                        <a:pt x="-48025" y="506850"/>
                        <a:pt x="61673" y="316847"/>
                      </a:cubicBezTo>
                      <a:lnTo>
                        <a:pt x="77530" y="295989"/>
                      </a:lnTo>
                      <a:lnTo>
                        <a:pt x="77569" y="295904"/>
                      </a:lnTo>
                      <a:lnTo>
                        <a:pt x="79636" y="293218"/>
                      </a:lnTo>
                      <a:lnTo>
                        <a:pt x="133741" y="222049"/>
                      </a:lnTo>
                      <a:cubicBezTo>
                        <a:pt x="174404" y="180890"/>
                        <a:pt x="221183" y="149390"/>
                        <a:pt x="270354" y="128902"/>
                      </a:cubicBezTo>
                      <a:lnTo>
                        <a:pt x="281866" y="125029"/>
                      </a:lnTo>
                      <a:lnTo>
                        <a:pt x="326999" y="101413"/>
                      </a:lnTo>
                      <a:cubicBezTo>
                        <a:pt x="385782" y="74161"/>
                        <a:pt x="452216" y="49892"/>
                        <a:pt x="524871" y="29208"/>
                      </a:cubicBezTo>
                      <a:close/>
                    </a:path>
                  </a:pathLst>
                </a:custGeom>
                <a:solidFill>
                  <a:srgbClr val="FFFFFF">
                    <a:lumMod val="85000"/>
                  </a:srgbClr>
                </a:solidFill>
                <a:ln w="38100" cap="rnd" cmpd="sng" algn="ctr">
                  <a:solidFill>
                    <a:sysClr val="windowText" lastClr="000000"/>
                  </a:solidFill>
                  <a:prstDash val="solid"/>
                  <a:rou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222" name="フリーフォーム: 図形 1221">
                  <a:extLst>
                    <a:ext uri="{FF2B5EF4-FFF2-40B4-BE49-F238E27FC236}">
                      <a16:creationId xmlns:a16="http://schemas.microsoft.com/office/drawing/2014/main" id="{AD69CCD1-2227-8176-FAB5-99206136A9FD}"/>
                    </a:ext>
                  </a:extLst>
                </p:cNvPr>
                <p:cNvSpPr/>
                <p:nvPr/>
              </p:nvSpPr>
              <p:spPr>
                <a:xfrm>
                  <a:off x="4322204" y="3151861"/>
                  <a:ext cx="2728339" cy="2728339"/>
                </a:xfrm>
                <a:custGeom>
                  <a:avLst/>
                  <a:gdLst>
                    <a:gd name="connsiteX0" fmla="*/ 534442 w 2728338"/>
                    <a:gd name="connsiteY0" fmla="*/ 767350 h 2728338"/>
                    <a:gd name="connsiteX1" fmla="*/ 515867 w 2728338"/>
                    <a:gd name="connsiteY1" fmla="*/ 792190 h 2728338"/>
                    <a:gd name="connsiteX2" fmla="*/ 341151 w 2728338"/>
                    <a:gd name="connsiteY2" fmla="*/ 1364169 h 2728338"/>
                    <a:gd name="connsiteX3" fmla="*/ 1364169 w 2728338"/>
                    <a:gd name="connsiteY3" fmla="*/ 2387187 h 2728338"/>
                    <a:gd name="connsiteX4" fmla="*/ 1936148 w 2728338"/>
                    <a:gd name="connsiteY4" fmla="*/ 2212472 h 2728338"/>
                    <a:gd name="connsiteX5" fmla="*/ 1960988 w 2728338"/>
                    <a:gd name="connsiteY5" fmla="*/ 2193897 h 2728338"/>
                    <a:gd name="connsiteX6" fmla="*/ 1364169 w 2728338"/>
                    <a:gd name="connsiteY6" fmla="*/ 341151 h 2728338"/>
                    <a:gd name="connsiteX7" fmla="*/ 792190 w 2728338"/>
                    <a:gd name="connsiteY7" fmla="*/ 515867 h 2728338"/>
                    <a:gd name="connsiteX8" fmla="*/ 767351 w 2728338"/>
                    <a:gd name="connsiteY8" fmla="*/ 534441 h 2728338"/>
                    <a:gd name="connsiteX9" fmla="*/ 2193897 w 2728338"/>
                    <a:gd name="connsiteY9" fmla="*/ 1960988 h 2728338"/>
                    <a:gd name="connsiteX10" fmla="*/ 2212472 w 2728338"/>
                    <a:gd name="connsiteY10" fmla="*/ 1936148 h 2728338"/>
                    <a:gd name="connsiteX11" fmla="*/ 2387187 w 2728338"/>
                    <a:gd name="connsiteY11" fmla="*/ 1364169 h 2728338"/>
                    <a:gd name="connsiteX12" fmla="*/ 1364169 w 2728338"/>
                    <a:gd name="connsiteY12" fmla="*/ 341151 h 2728338"/>
                    <a:gd name="connsiteX13" fmla="*/ 1364169 w 2728338"/>
                    <a:gd name="connsiteY13" fmla="*/ 0 h 2728338"/>
                    <a:gd name="connsiteX14" fmla="*/ 2728338 w 2728338"/>
                    <a:gd name="connsiteY14" fmla="*/ 1364169 h 2728338"/>
                    <a:gd name="connsiteX15" fmla="*/ 1364169 w 2728338"/>
                    <a:gd name="connsiteY15" fmla="*/ 2728338 h 2728338"/>
                    <a:gd name="connsiteX16" fmla="*/ 0 w 2728338"/>
                    <a:gd name="connsiteY16" fmla="*/ 1364169 h 2728338"/>
                    <a:gd name="connsiteX17" fmla="*/ 1364169 w 2728338"/>
                    <a:gd name="connsiteY17" fmla="*/ 0 h 27283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2728338" h="2728338">
                      <a:moveTo>
                        <a:pt x="534442" y="767350"/>
                      </a:moveTo>
                      <a:lnTo>
                        <a:pt x="515867" y="792190"/>
                      </a:lnTo>
                      <a:cubicBezTo>
                        <a:pt x="405561" y="955465"/>
                        <a:pt x="341151" y="1152295"/>
                        <a:pt x="341151" y="1364169"/>
                      </a:cubicBezTo>
                      <a:cubicBezTo>
                        <a:pt x="341151" y="1929166"/>
                        <a:pt x="799172" y="2387187"/>
                        <a:pt x="1364169" y="2387187"/>
                      </a:cubicBezTo>
                      <a:cubicBezTo>
                        <a:pt x="1576043" y="2387187"/>
                        <a:pt x="1772874" y="2322778"/>
                        <a:pt x="1936148" y="2212472"/>
                      </a:cubicBezTo>
                      <a:lnTo>
                        <a:pt x="1960988" y="2193897"/>
                      </a:lnTo>
                      <a:close/>
                      <a:moveTo>
                        <a:pt x="1364169" y="341151"/>
                      </a:moveTo>
                      <a:cubicBezTo>
                        <a:pt x="1152295" y="341151"/>
                        <a:pt x="955465" y="405560"/>
                        <a:pt x="792190" y="515867"/>
                      </a:cubicBezTo>
                      <a:lnTo>
                        <a:pt x="767351" y="534441"/>
                      </a:lnTo>
                      <a:lnTo>
                        <a:pt x="2193897" y="1960988"/>
                      </a:lnTo>
                      <a:lnTo>
                        <a:pt x="2212472" y="1936148"/>
                      </a:lnTo>
                      <a:cubicBezTo>
                        <a:pt x="2322778" y="1772873"/>
                        <a:pt x="2387187" y="1576043"/>
                        <a:pt x="2387187" y="1364169"/>
                      </a:cubicBezTo>
                      <a:cubicBezTo>
                        <a:pt x="2387187" y="799172"/>
                        <a:pt x="1929166" y="341151"/>
                        <a:pt x="1364169" y="341151"/>
                      </a:cubicBezTo>
                      <a:close/>
                      <a:moveTo>
                        <a:pt x="1364169" y="0"/>
                      </a:moveTo>
                      <a:cubicBezTo>
                        <a:pt x="2117579" y="0"/>
                        <a:pt x="2728338" y="610759"/>
                        <a:pt x="2728338" y="1364169"/>
                      </a:cubicBezTo>
                      <a:cubicBezTo>
                        <a:pt x="2728338" y="2117579"/>
                        <a:pt x="2117579" y="2728338"/>
                        <a:pt x="1364169" y="2728338"/>
                      </a:cubicBezTo>
                      <a:cubicBezTo>
                        <a:pt x="610759" y="2728338"/>
                        <a:pt x="0" y="2117579"/>
                        <a:pt x="0" y="1364169"/>
                      </a:cubicBezTo>
                      <a:cubicBezTo>
                        <a:pt x="0" y="610759"/>
                        <a:pt x="610759" y="0"/>
                        <a:pt x="1364169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38100" cap="rnd" cmpd="sng" algn="ctr">
                  <a:solidFill>
                    <a:sysClr val="windowText" lastClr="000000"/>
                  </a:solidFill>
                  <a:prstDash val="solid"/>
                  <a:rou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223" name="フリーフォーム: 図形 1222">
                  <a:extLst>
                    <a:ext uri="{FF2B5EF4-FFF2-40B4-BE49-F238E27FC236}">
                      <a16:creationId xmlns:a16="http://schemas.microsoft.com/office/drawing/2014/main" id="{C67241D0-E9A6-7435-6336-C7F82A404EA4}"/>
                    </a:ext>
                  </a:extLst>
                </p:cNvPr>
                <p:cNvSpPr/>
                <p:nvPr/>
              </p:nvSpPr>
              <p:spPr>
                <a:xfrm>
                  <a:off x="4762254" y="2754440"/>
                  <a:ext cx="1853383" cy="1635641"/>
                </a:xfrm>
                <a:custGeom>
                  <a:avLst/>
                  <a:gdLst>
                    <a:gd name="connsiteX0" fmla="*/ 250224 w 1853383"/>
                    <a:gd name="connsiteY0" fmla="*/ 0 h 1635641"/>
                    <a:gd name="connsiteX1" fmla="*/ 495364 w 1853383"/>
                    <a:gd name="connsiteY1" fmla="*/ 196679 h 1635641"/>
                    <a:gd name="connsiteX2" fmla="*/ 496428 w 1853383"/>
                    <a:gd name="connsiteY2" fmla="*/ 207060 h 1635641"/>
                    <a:gd name="connsiteX3" fmla="*/ 595926 w 1853383"/>
                    <a:gd name="connsiteY3" fmla="*/ 157794 h 1635641"/>
                    <a:gd name="connsiteX4" fmla="*/ 924119 w 1853383"/>
                    <a:gd name="connsiteY4" fmla="*/ 97351 h 1635641"/>
                    <a:gd name="connsiteX5" fmla="*/ 1252313 w 1853383"/>
                    <a:gd name="connsiteY5" fmla="*/ 157794 h 1635641"/>
                    <a:gd name="connsiteX6" fmla="*/ 1356707 w 1853383"/>
                    <a:gd name="connsiteY6" fmla="*/ 209484 h 1635641"/>
                    <a:gd name="connsiteX7" fmla="*/ 1358019 w 1853383"/>
                    <a:gd name="connsiteY7" fmla="*/ 196679 h 1635641"/>
                    <a:gd name="connsiteX8" fmla="*/ 1603159 w 1853383"/>
                    <a:gd name="connsiteY8" fmla="*/ 0 h 1635641"/>
                    <a:gd name="connsiteX9" fmla="*/ 1853383 w 1853383"/>
                    <a:gd name="connsiteY9" fmla="*/ 246321 h 1635641"/>
                    <a:gd name="connsiteX10" fmla="*/ 1700558 w 1853383"/>
                    <a:gd name="connsiteY10" fmla="*/ 473285 h 1635641"/>
                    <a:gd name="connsiteX11" fmla="*/ 1653706 w 1853383"/>
                    <a:gd name="connsiteY11" fmla="*/ 487602 h 1635641"/>
                    <a:gd name="connsiteX12" fmla="*/ 1701014 w 1853383"/>
                    <a:gd name="connsiteY12" fmla="*/ 567110 h 1635641"/>
                    <a:gd name="connsiteX13" fmla="*/ 1767273 w 1853383"/>
                    <a:gd name="connsiteY13" fmla="*/ 866496 h 1635641"/>
                    <a:gd name="connsiteX14" fmla="*/ 1750143 w 1853383"/>
                    <a:gd name="connsiteY14" fmla="*/ 1021506 h 1635641"/>
                    <a:gd name="connsiteX15" fmla="*/ 1744886 w 1853383"/>
                    <a:gd name="connsiteY15" fmla="*/ 1036956 h 1635641"/>
                    <a:gd name="connsiteX16" fmla="*/ 1758676 w 1853383"/>
                    <a:gd name="connsiteY16" fmla="*/ 1103737 h 1635641"/>
                    <a:gd name="connsiteX17" fmla="*/ 1580876 w 1853383"/>
                    <a:gd name="connsiteY17" fmla="*/ 1583805 h 1635641"/>
                    <a:gd name="connsiteX18" fmla="*/ 1562665 w 1853383"/>
                    <a:gd name="connsiteY18" fmla="*/ 1465942 h 1635641"/>
                    <a:gd name="connsiteX19" fmla="*/ 1543440 w 1853383"/>
                    <a:gd name="connsiteY19" fmla="*/ 1501312 h 1635641"/>
                    <a:gd name="connsiteX20" fmla="*/ 1329802 w 1853383"/>
                    <a:gd name="connsiteY20" fmla="*/ 1635640 h 1635641"/>
                    <a:gd name="connsiteX21" fmla="*/ 1329802 w 1853383"/>
                    <a:gd name="connsiteY21" fmla="*/ 1635639 h 1635641"/>
                    <a:gd name="connsiteX22" fmla="*/ 1342884 w 1853383"/>
                    <a:gd name="connsiteY22" fmla="*/ 1530353 h 1635641"/>
                    <a:gd name="connsiteX23" fmla="*/ 1252313 w 1853383"/>
                    <a:gd name="connsiteY23" fmla="*/ 1575198 h 1635641"/>
                    <a:gd name="connsiteX24" fmla="*/ 924119 w 1853383"/>
                    <a:gd name="connsiteY24" fmla="*/ 1635641 h 1635641"/>
                    <a:gd name="connsiteX25" fmla="*/ 595926 w 1853383"/>
                    <a:gd name="connsiteY25" fmla="*/ 1575198 h 1635641"/>
                    <a:gd name="connsiteX26" fmla="*/ 490837 w 1853383"/>
                    <a:gd name="connsiteY26" fmla="*/ 1523165 h 1635641"/>
                    <a:gd name="connsiteX27" fmla="*/ 504812 w 1853383"/>
                    <a:gd name="connsiteY27" fmla="*/ 1635639 h 1635641"/>
                    <a:gd name="connsiteX28" fmla="*/ 504812 w 1853383"/>
                    <a:gd name="connsiteY28" fmla="*/ 1635640 h 1635641"/>
                    <a:gd name="connsiteX29" fmla="*/ 291174 w 1853383"/>
                    <a:gd name="connsiteY29" fmla="*/ 1501312 h 1635641"/>
                    <a:gd name="connsiteX30" fmla="*/ 271949 w 1853383"/>
                    <a:gd name="connsiteY30" fmla="*/ 1465942 h 1635641"/>
                    <a:gd name="connsiteX31" fmla="*/ 253738 w 1853383"/>
                    <a:gd name="connsiteY31" fmla="*/ 1583805 h 1635641"/>
                    <a:gd name="connsiteX32" fmla="*/ 75938 w 1853383"/>
                    <a:gd name="connsiteY32" fmla="*/ 1103737 h 1635641"/>
                    <a:gd name="connsiteX33" fmla="*/ 95778 w 1853383"/>
                    <a:gd name="connsiteY33" fmla="*/ 1007659 h 1635641"/>
                    <a:gd name="connsiteX34" fmla="*/ 85318 w 1853383"/>
                    <a:gd name="connsiteY34" fmla="*/ 945137 h 1635641"/>
                    <a:gd name="connsiteX35" fmla="*/ 80965 w 1853383"/>
                    <a:gd name="connsiteY35" fmla="*/ 866496 h 1635641"/>
                    <a:gd name="connsiteX36" fmla="*/ 147224 w 1853383"/>
                    <a:gd name="connsiteY36" fmla="*/ 567110 h 1635641"/>
                    <a:gd name="connsiteX37" fmla="*/ 195324 w 1853383"/>
                    <a:gd name="connsiteY37" fmla="*/ 486272 h 1635641"/>
                    <a:gd name="connsiteX38" fmla="*/ 152826 w 1853383"/>
                    <a:gd name="connsiteY38" fmla="*/ 473285 h 1635641"/>
                    <a:gd name="connsiteX39" fmla="*/ 0 w 1853383"/>
                    <a:gd name="connsiteY39" fmla="*/ 246321 h 1635641"/>
                    <a:gd name="connsiteX40" fmla="*/ 250224 w 1853383"/>
                    <a:gd name="connsiteY40" fmla="*/ 0 h 16356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</a:cxnLst>
                  <a:rect l="l" t="t" r="r" b="b"/>
                  <a:pathLst>
                    <a:path w="1853383" h="1635641">
                      <a:moveTo>
                        <a:pt x="250224" y="0"/>
                      </a:moveTo>
                      <a:cubicBezTo>
                        <a:pt x="371145" y="0"/>
                        <a:pt x="472032" y="84435"/>
                        <a:pt x="495364" y="196679"/>
                      </a:cubicBezTo>
                      <a:lnTo>
                        <a:pt x="496428" y="207060"/>
                      </a:lnTo>
                      <a:lnTo>
                        <a:pt x="595926" y="157794"/>
                      </a:lnTo>
                      <a:cubicBezTo>
                        <a:pt x="696799" y="118873"/>
                        <a:pt x="807704" y="97351"/>
                        <a:pt x="924119" y="97351"/>
                      </a:cubicBezTo>
                      <a:cubicBezTo>
                        <a:pt x="1040534" y="97351"/>
                        <a:pt x="1151439" y="118873"/>
                        <a:pt x="1252313" y="157794"/>
                      </a:cubicBezTo>
                      <a:lnTo>
                        <a:pt x="1356707" y="209484"/>
                      </a:lnTo>
                      <a:lnTo>
                        <a:pt x="1358019" y="196679"/>
                      </a:lnTo>
                      <a:cubicBezTo>
                        <a:pt x="1381351" y="84435"/>
                        <a:pt x="1482238" y="0"/>
                        <a:pt x="1603159" y="0"/>
                      </a:cubicBezTo>
                      <a:cubicBezTo>
                        <a:pt x="1741354" y="0"/>
                        <a:pt x="1853383" y="110282"/>
                        <a:pt x="1853383" y="246321"/>
                      </a:cubicBezTo>
                      <a:cubicBezTo>
                        <a:pt x="1853383" y="348350"/>
                        <a:pt x="1790367" y="435891"/>
                        <a:pt x="1700558" y="473285"/>
                      </a:cubicBezTo>
                      <a:lnTo>
                        <a:pt x="1653706" y="487602"/>
                      </a:lnTo>
                      <a:lnTo>
                        <a:pt x="1701014" y="567110"/>
                      </a:lnTo>
                      <a:cubicBezTo>
                        <a:pt x="1743680" y="659129"/>
                        <a:pt x="1767273" y="760299"/>
                        <a:pt x="1767273" y="866496"/>
                      </a:cubicBezTo>
                      <a:cubicBezTo>
                        <a:pt x="1767273" y="919594"/>
                        <a:pt x="1761375" y="971436"/>
                        <a:pt x="1750143" y="1021506"/>
                      </a:cubicBezTo>
                      <a:lnTo>
                        <a:pt x="1744886" y="1036956"/>
                      </a:lnTo>
                      <a:lnTo>
                        <a:pt x="1758676" y="1103737"/>
                      </a:lnTo>
                      <a:cubicBezTo>
                        <a:pt x="1793160" y="1341283"/>
                        <a:pt x="1721906" y="1546016"/>
                        <a:pt x="1580876" y="1583805"/>
                      </a:cubicBezTo>
                      <a:lnTo>
                        <a:pt x="1562665" y="1465942"/>
                      </a:lnTo>
                      <a:lnTo>
                        <a:pt x="1543440" y="1501312"/>
                      </a:lnTo>
                      <a:cubicBezTo>
                        <a:pt x="1488765" y="1584307"/>
                        <a:pt x="1413233" y="1635640"/>
                        <a:pt x="1329802" y="1635640"/>
                      </a:cubicBezTo>
                      <a:lnTo>
                        <a:pt x="1329802" y="1635639"/>
                      </a:lnTo>
                      <a:lnTo>
                        <a:pt x="1342884" y="1530353"/>
                      </a:lnTo>
                      <a:lnTo>
                        <a:pt x="1252313" y="1575198"/>
                      </a:lnTo>
                      <a:cubicBezTo>
                        <a:pt x="1151439" y="1614119"/>
                        <a:pt x="1040534" y="1635641"/>
                        <a:pt x="924119" y="1635641"/>
                      </a:cubicBezTo>
                      <a:cubicBezTo>
                        <a:pt x="807704" y="1635641"/>
                        <a:pt x="696799" y="1614119"/>
                        <a:pt x="595926" y="1575198"/>
                      </a:cubicBezTo>
                      <a:lnTo>
                        <a:pt x="490837" y="1523165"/>
                      </a:lnTo>
                      <a:lnTo>
                        <a:pt x="504812" y="1635639"/>
                      </a:lnTo>
                      <a:lnTo>
                        <a:pt x="504812" y="1635640"/>
                      </a:lnTo>
                      <a:cubicBezTo>
                        <a:pt x="421381" y="1635640"/>
                        <a:pt x="345849" y="1584307"/>
                        <a:pt x="291174" y="1501312"/>
                      </a:cubicBezTo>
                      <a:lnTo>
                        <a:pt x="271949" y="1465942"/>
                      </a:lnTo>
                      <a:lnTo>
                        <a:pt x="253738" y="1583805"/>
                      </a:lnTo>
                      <a:cubicBezTo>
                        <a:pt x="112708" y="1546016"/>
                        <a:pt x="41454" y="1341283"/>
                        <a:pt x="75938" y="1103737"/>
                      </a:cubicBezTo>
                      <a:lnTo>
                        <a:pt x="95778" y="1007659"/>
                      </a:lnTo>
                      <a:lnTo>
                        <a:pt x="85318" y="945137"/>
                      </a:lnTo>
                      <a:cubicBezTo>
                        <a:pt x="82440" y="919280"/>
                        <a:pt x="80965" y="893045"/>
                        <a:pt x="80965" y="866496"/>
                      </a:cubicBezTo>
                      <a:cubicBezTo>
                        <a:pt x="80965" y="760299"/>
                        <a:pt x="104558" y="659129"/>
                        <a:pt x="147224" y="567110"/>
                      </a:cubicBezTo>
                      <a:lnTo>
                        <a:pt x="195324" y="486272"/>
                      </a:lnTo>
                      <a:lnTo>
                        <a:pt x="152826" y="473285"/>
                      </a:lnTo>
                      <a:cubicBezTo>
                        <a:pt x="63016" y="435891"/>
                        <a:pt x="0" y="348350"/>
                        <a:pt x="0" y="246321"/>
                      </a:cubicBezTo>
                      <a:cubicBezTo>
                        <a:pt x="0" y="110282"/>
                        <a:pt x="112029" y="0"/>
                        <a:pt x="250224" y="0"/>
                      </a:cubicBezTo>
                      <a:close/>
                    </a:path>
                  </a:pathLst>
                </a:custGeom>
                <a:solidFill>
                  <a:srgbClr val="808080">
                    <a:lumMod val="75000"/>
                  </a:srgbClr>
                </a:solidFill>
                <a:ln w="38100" cap="rnd" cmpd="sng" algn="ctr">
                  <a:solidFill>
                    <a:sysClr val="windowText" lastClr="000000"/>
                  </a:solidFill>
                  <a:prstDash val="solid"/>
                  <a:rou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224" name="フリーフォーム: 図形 1223">
                  <a:extLst>
                    <a:ext uri="{FF2B5EF4-FFF2-40B4-BE49-F238E27FC236}">
                      <a16:creationId xmlns:a16="http://schemas.microsoft.com/office/drawing/2014/main" id="{67D46014-97EF-339B-5D3C-2545AEF857D7}"/>
                    </a:ext>
                  </a:extLst>
                </p:cNvPr>
                <p:cNvSpPr/>
                <p:nvPr/>
              </p:nvSpPr>
              <p:spPr>
                <a:xfrm>
                  <a:off x="4867260" y="2851791"/>
                  <a:ext cx="290436" cy="285904"/>
                </a:xfrm>
                <a:custGeom>
                  <a:avLst/>
                  <a:gdLst>
                    <a:gd name="connsiteX0" fmla="*/ 145218 w 290436"/>
                    <a:gd name="connsiteY0" fmla="*/ 0 h 285904"/>
                    <a:gd name="connsiteX1" fmla="*/ 290436 w 290436"/>
                    <a:gd name="connsiteY1" fmla="*/ 142952 h 285904"/>
                    <a:gd name="connsiteX2" fmla="*/ 286261 w 290436"/>
                    <a:gd name="connsiteY2" fmla="*/ 163307 h 285904"/>
                    <a:gd name="connsiteX3" fmla="*/ 222913 w 290436"/>
                    <a:gd name="connsiteY3" fmla="*/ 210986 h 285904"/>
                    <a:gd name="connsiteX4" fmla="*/ 157330 w 290436"/>
                    <a:gd name="connsiteY4" fmla="*/ 283497 h 285904"/>
                    <a:gd name="connsiteX5" fmla="*/ 145218 w 290436"/>
                    <a:gd name="connsiteY5" fmla="*/ 285904 h 285904"/>
                    <a:gd name="connsiteX6" fmla="*/ 0 w 290436"/>
                    <a:gd name="connsiteY6" fmla="*/ 142952 h 285904"/>
                    <a:gd name="connsiteX7" fmla="*/ 145218 w 290436"/>
                    <a:gd name="connsiteY7" fmla="*/ 0 h 2859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90436" h="285904">
                      <a:moveTo>
                        <a:pt x="145218" y="0"/>
                      </a:moveTo>
                      <a:cubicBezTo>
                        <a:pt x="225420" y="0"/>
                        <a:pt x="290436" y="64002"/>
                        <a:pt x="290436" y="142952"/>
                      </a:cubicBezTo>
                      <a:lnTo>
                        <a:pt x="286261" y="163307"/>
                      </a:lnTo>
                      <a:lnTo>
                        <a:pt x="222913" y="210986"/>
                      </a:lnTo>
                      <a:lnTo>
                        <a:pt x="157330" y="283497"/>
                      </a:lnTo>
                      <a:lnTo>
                        <a:pt x="145218" y="285904"/>
                      </a:lnTo>
                      <a:cubicBezTo>
                        <a:pt x="65016" y="285904"/>
                        <a:pt x="0" y="221902"/>
                        <a:pt x="0" y="142952"/>
                      </a:cubicBezTo>
                      <a:cubicBezTo>
                        <a:pt x="0" y="64002"/>
                        <a:pt x="65016" y="0"/>
                        <a:pt x="145218" y="0"/>
                      </a:cubicBezTo>
                      <a:close/>
                    </a:path>
                  </a:pathLst>
                </a:custGeom>
                <a:solidFill>
                  <a:srgbClr val="FFFFFF">
                    <a:lumMod val="85000"/>
                  </a:srgbClr>
                </a:solidFill>
                <a:ln w="38100" cap="rnd" cmpd="sng" algn="ctr">
                  <a:noFill/>
                  <a:prstDash val="solid"/>
                  <a:rou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225" name="フリーフォーム: 図形 1224">
                  <a:extLst>
                    <a:ext uri="{FF2B5EF4-FFF2-40B4-BE49-F238E27FC236}">
                      <a16:creationId xmlns:a16="http://schemas.microsoft.com/office/drawing/2014/main" id="{117B356D-106D-456F-954F-507451D349F5}"/>
                    </a:ext>
                  </a:extLst>
                </p:cNvPr>
                <p:cNvSpPr/>
                <p:nvPr/>
              </p:nvSpPr>
              <p:spPr>
                <a:xfrm>
                  <a:off x="6220195" y="2851791"/>
                  <a:ext cx="290436" cy="285904"/>
                </a:xfrm>
                <a:custGeom>
                  <a:avLst/>
                  <a:gdLst>
                    <a:gd name="connsiteX0" fmla="*/ 145218 w 290436"/>
                    <a:gd name="connsiteY0" fmla="*/ 0 h 285904"/>
                    <a:gd name="connsiteX1" fmla="*/ 290436 w 290436"/>
                    <a:gd name="connsiteY1" fmla="*/ 142952 h 285904"/>
                    <a:gd name="connsiteX2" fmla="*/ 145218 w 290436"/>
                    <a:gd name="connsiteY2" fmla="*/ 285904 h 285904"/>
                    <a:gd name="connsiteX3" fmla="*/ 126834 w 290436"/>
                    <a:gd name="connsiteY3" fmla="*/ 282251 h 285904"/>
                    <a:gd name="connsiteX4" fmla="*/ 62378 w 290436"/>
                    <a:gd name="connsiteY4" fmla="*/ 210986 h 285904"/>
                    <a:gd name="connsiteX5" fmla="*/ 5114 w 290436"/>
                    <a:gd name="connsiteY5" fmla="*/ 167886 h 285904"/>
                    <a:gd name="connsiteX6" fmla="*/ 0 w 290436"/>
                    <a:gd name="connsiteY6" fmla="*/ 142952 h 285904"/>
                    <a:gd name="connsiteX7" fmla="*/ 145218 w 290436"/>
                    <a:gd name="connsiteY7" fmla="*/ 0 h 2859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90436" h="285904">
                      <a:moveTo>
                        <a:pt x="145218" y="0"/>
                      </a:moveTo>
                      <a:cubicBezTo>
                        <a:pt x="225420" y="0"/>
                        <a:pt x="290436" y="64002"/>
                        <a:pt x="290436" y="142952"/>
                      </a:cubicBezTo>
                      <a:cubicBezTo>
                        <a:pt x="290436" y="221902"/>
                        <a:pt x="225420" y="285904"/>
                        <a:pt x="145218" y="285904"/>
                      </a:cubicBezTo>
                      <a:lnTo>
                        <a:pt x="126834" y="282251"/>
                      </a:lnTo>
                      <a:lnTo>
                        <a:pt x="62378" y="210986"/>
                      </a:lnTo>
                      <a:lnTo>
                        <a:pt x="5114" y="167886"/>
                      </a:lnTo>
                      <a:lnTo>
                        <a:pt x="0" y="142952"/>
                      </a:lnTo>
                      <a:cubicBezTo>
                        <a:pt x="0" y="64002"/>
                        <a:pt x="65016" y="0"/>
                        <a:pt x="145218" y="0"/>
                      </a:cubicBezTo>
                      <a:close/>
                    </a:path>
                  </a:pathLst>
                </a:custGeom>
                <a:solidFill>
                  <a:srgbClr val="FFFFFF">
                    <a:lumMod val="85000"/>
                  </a:srgbClr>
                </a:solidFill>
                <a:ln w="38100" cap="rnd" cmpd="sng" algn="ctr">
                  <a:noFill/>
                  <a:prstDash val="solid"/>
                  <a:rou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226" name="楕円 1225">
                  <a:extLst>
                    <a:ext uri="{FF2B5EF4-FFF2-40B4-BE49-F238E27FC236}">
                      <a16:creationId xmlns:a16="http://schemas.microsoft.com/office/drawing/2014/main" id="{9551CE13-C025-72B9-BF12-2FF0D304083F}"/>
                    </a:ext>
                  </a:extLst>
                </p:cNvPr>
                <p:cNvSpPr/>
                <p:nvPr/>
              </p:nvSpPr>
              <p:spPr>
                <a:xfrm>
                  <a:off x="5071160" y="3064293"/>
                  <a:ext cx="411658" cy="411658"/>
                </a:xfrm>
                <a:prstGeom prst="ellipse">
                  <a:avLst/>
                </a:prstGeom>
                <a:solidFill>
                  <a:srgbClr val="FFFF00"/>
                </a:solidFill>
                <a:ln w="38100" cap="rnd" cmpd="sng" algn="ctr">
                  <a:solidFill>
                    <a:sysClr val="windowText" lastClr="000000"/>
                  </a:solidFill>
                  <a:prstDash val="solid"/>
                  <a:rou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227" name="楕円 1226">
                  <a:extLst>
                    <a:ext uri="{FF2B5EF4-FFF2-40B4-BE49-F238E27FC236}">
                      <a16:creationId xmlns:a16="http://schemas.microsoft.com/office/drawing/2014/main" id="{EAAE7325-77F1-C9DA-CA98-0B3F59361F05}"/>
                    </a:ext>
                  </a:extLst>
                </p:cNvPr>
                <p:cNvSpPr/>
                <p:nvPr/>
              </p:nvSpPr>
              <p:spPr>
                <a:xfrm>
                  <a:off x="5878967" y="3064293"/>
                  <a:ext cx="411658" cy="411658"/>
                </a:xfrm>
                <a:prstGeom prst="ellipse">
                  <a:avLst/>
                </a:prstGeom>
                <a:solidFill>
                  <a:srgbClr val="FFFF00"/>
                </a:solidFill>
                <a:ln w="38100" cap="rnd" cmpd="sng" algn="ctr">
                  <a:solidFill>
                    <a:sysClr val="windowText" lastClr="000000"/>
                  </a:solidFill>
                  <a:prstDash val="solid"/>
                  <a:rou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228" name="四角形: 角を丸くする 1227">
                  <a:extLst>
                    <a:ext uri="{FF2B5EF4-FFF2-40B4-BE49-F238E27FC236}">
                      <a16:creationId xmlns:a16="http://schemas.microsoft.com/office/drawing/2014/main" id="{3F918395-00A3-E62B-CD73-F28F3086A63F}"/>
                    </a:ext>
                  </a:extLst>
                </p:cNvPr>
                <p:cNvSpPr/>
                <p:nvPr/>
              </p:nvSpPr>
              <p:spPr>
                <a:xfrm>
                  <a:off x="5240774" y="3346489"/>
                  <a:ext cx="891196" cy="1440661"/>
                </a:xfrm>
                <a:prstGeom prst="roundRect">
                  <a:avLst>
                    <a:gd name="adj" fmla="val 39234"/>
                  </a:avLst>
                </a:prstGeom>
                <a:solidFill>
                  <a:srgbClr val="FFFFFF">
                    <a:lumMod val="85000"/>
                  </a:srgbClr>
                </a:solidFill>
                <a:ln w="38100" cap="rnd" cmpd="sng" algn="ctr">
                  <a:solidFill>
                    <a:sysClr val="windowText" lastClr="000000"/>
                  </a:solidFill>
                  <a:prstDash val="solid"/>
                  <a:rou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229" name="楕円 1228">
                  <a:extLst>
                    <a:ext uri="{FF2B5EF4-FFF2-40B4-BE49-F238E27FC236}">
                      <a16:creationId xmlns:a16="http://schemas.microsoft.com/office/drawing/2014/main" id="{06F818D0-0A4B-6A12-07E1-AE90C7936160}"/>
                    </a:ext>
                  </a:extLst>
                </p:cNvPr>
                <p:cNvSpPr/>
                <p:nvPr/>
              </p:nvSpPr>
              <p:spPr>
                <a:xfrm>
                  <a:off x="5533784" y="3303366"/>
                  <a:ext cx="305180" cy="234702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38100" cap="rnd" cmpd="sng" algn="ctr">
                  <a:solidFill>
                    <a:sysClr val="windowText" lastClr="000000"/>
                  </a:solidFill>
                  <a:prstDash val="solid"/>
                  <a:rou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1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230" name="楕円 1229">
                  <a:extLst>
                    <a:ext uri="{FF2B5EF4-FFF2-40B4-BE49-F238E27FC236}">
                      <a16:creationId xmlns:a16="http://schemas.microsoft.com/office/drawing/2014/main" id="{7D439D72-CA3C-FA58-07F2-61EFF988EB04}"/>
                    </a:ext>
                  </a:extLst>
                </p:cNvPr>
                <p:cNvSpPr/>
                <p:nvPr/>
              </p:nvSpPr>
              <p:spPr>
                <a:xfrm>
                  <a:off x="5603771" y="3317941"/>
                  <a:ext cx="165204" cy="87262"/>
                </a:xfrm>
                <a:prstGeom prst="ellipse">
                  <a:avLst/>
                </a:prstGeom>
                <a:solidFill>
                  <a:sysClr val="window" lastClr="FFFFFF"/>
                </a:solidFill>
                <a:ln w="38100" cap="rnd" cmpd="sng" algn="ctr">
                  <a:noFill/>
                  <a:prstDash val="solid"/>
                  <a:rou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1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231" name="楕円 1230">
                  <a:extLst>
                    <a:ext uri="{FF2B5EF4-FFF2-40B4-BE49-F238E27FC236}">
                      <a16:creationId xmlns:a16="http://schemas.microsoft.com/office/drawing/2014/main" id="{76A64144-7EAE-D919-A713-7A362391EB87}"/>
                    </a:ext>
                  </a:extLst>
                </p:cNvPr>
                <p:cNvSpPr/>
                <p:nvPr/>
              </p:nvSpPr>
              <p:spPr>
                <a:xfrm>
                  <a:off x="5211782" y="3202933"/>
                  <a:ext cx="130413" cy="130413"/>
                </a:xfrm>
                <a:prstGeom prst="ellipse">
                  <a:avLst/>
                </a:prstGeom>
                <a:solidFill>
                  <a:srgbClr val="000000"/>
                </a:solidFill>
                <a:ln w="38100" cap="rnd" cmpd="sng" algn="ctr">
                  <a:noFill/>
                  <a:prstDash val="solid"/>
                  <a:rou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232" name="楕円 1231">
                  <a:extLst>
                    <a:ext uri="{FF2B5EF4-FFF2-40B4-BE49-F238E27FC236}">
                      <a16:creationId xmlns:a16="http://schemas.microsoft.com/office/drawing/2014/main" id="{C0C0861C-5646-18A8-5102-95A1317B4C1F}"/>
                    </a:ext>
                  </a:extLst>
                </p:cNvPr>
                <p:cNvSpPr/>
                <p:nvPr/>
              </p:nvSpPr>
              <p:spPr>
                <a:xfrm>
                  <a:off x="6019590" y="3202933"/>
                  <a:ext cx="130413" cy="130413"/>
                </a:xfrm>
                <a:prstGeom prst="ellipse">
                  <a:avLst/>
                </a:prstGeom>
                <a:solidFill>
                  <a:srgbClr val="000000"/>
                </a:solidFill>
                <a:ln w="38100" cap="rnd" cmpd="sng" algn="ctr">
                  <a:noFill/>
                  <a:prstDash val="solid"/>
                  <a:rou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</a:endParaRPr>
                </a:p>
              </p:txBody>
            </p:sp>
          </p:grpSp>
          <p:grpSp>
            <p:nvGrpSpPr>
              <p:cNvPr id="1213" name="グループ化 1212">
                <a:extLst>
                  <a:ext uri="{FF2B5EF4-FFF2-40B4-BE49-F238E27FC236}">
                    <a16:creationId xmlns:a16="http://schemas.microsoft.com/office/drawing/2014/main" id="{0C28B34F-4C97-2DFB-44D5-579CF89939F2}"/>
                  </a:ext>
                </a:extLst>
              </p:cNvPr>
              <p:cNvGrpSpPr/>
              <p:nvPr/>
            </p:nvGrpSpPr>
            <p:grpSpPr>
              <a:xfrm>
                <a:off x="7694195" y="1836429"/>
                <a:ext cx="463968" cy="504052"/>
                <a:chOff x="4813420" y="1964814"/>
                <a:chExt cx="358117" cy="392492"/>
              </a:xfrm>
              <a:solidFill>
                <a:srgbClr val="000000"/>
              </a:solidFill>
            </p:grpSpPr>
            <p:sp>
              <p:nvSpPr>
                <p:cNvPr id="1216" name="フリーフォーム: 図形 1215">
                  <a:extLst>
                    <a:ext uri="{FF2B5EF4-FFF2-40B4-BE49-F238E27FC236}">
                      <a16:creationId xmlns:a16="http://schemas.microsoft.com/office/drawing/2014/main" id="{4AE02948-A3B3-2E16-19ED-FBDEDDA9089D}"/>
                    </a:ext>
                  </a:extLst>
                </p:cNvPr>
                <p:cNvSpPr/>
                <p:nvPr/>
              </p:nvSpPr>
              <p:spPr>
                <a:xfrm>
                  <a:off x="4813420" y="1964814"/>
                  <a:ext cx="358117" cy="392492"/>
                </a:xfrm>
                <a:custGeom>
                  <a:avLst/>
                  <a:gdLst>
                    <a:gd name="connsiteX0" fmla="*/ 147638 w 457183"/>
                    <a:gd name="connsiteY0" fmla="*/ 0 h 501068"/>
                    <a:gd name="connsiteX1" fmla="*/ 309545 w 457183"/>
                    <a:gd name="connsiteY1" fmla="*/ 0 h 501068"/>
                    <a:gd name="connsiteX2" fmla="*/ 457183 w 457183"/>
                    <a:gd name="connsiteY2" fmla="*/ 147638 h 501068"/>
                    <a:gd name="connsiteX3" fmla="*/ 457183 w 457183"/>
                    <a:gd name="connsiteY3" fmla="*/ 501068 h 501068"/>
                    <a:gd name="connsiteX4" fmla="*/ 428873 w 457183"/>
                    <a:gd name="connsiteY4" fmla="*/ 483742 h 501068"/>
                    <a:gd name="connsiteX5" fmla="*/ 228591 w 457183"/>
                    <a:gd name="connsiteY5" fmla="*/ 438150 h 501068"/>
                    <a:gd name="connsiteX6" fmla="*/ 28309 w 457183"/>
                    <a:gd name="connsiteY6" fmla="*/ 483742 h 501068"/>
                    <a:gd name="connsiteX7" fmla="*/ 0 w 457183"/>
                    <a:gd name="connsiteY7" fmla="*/ 501067 h 501068"/>
                    <a:gd name="connsiteX8" fmla="*/ 0 w 457183"/>
                    <a:gd name="connsiteY8" fmla="*/ 147638 h 501068"/>
                    <a:gd name="connsiteX9" fmla="*/ 147638 w 457183"/>
                    <a:gd name="connsiteY9" fmla="*/ 0 h 5010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457183" h="501068">
                      <a:moveTo>
                        <a:pt x="147638" y="0"/>
                      </a:moveTo>
                      <a:lnTo>
                        <a:pt x="309545" y="0"/>
                      </a:lnTo>
                      <a:cubicBezTo>
                        <a:pt x="391083" y="0"/>
                        <a:pt x="457183" y="66100"/>
                        <a:pt x="457183" y="147638"/>
                      </a:cubicBezTo>
                      <a:lnTo>
                        <a:pt x="457183" y="501068"/>
                      </a:lnTo>
                      <a:lnTo>
                        <a:pt x="428873" y="483742"/>
                      </a:lnTo>
                      <a:cubicBezTo>
                        <a:pt x="367315" y="454384"/>
                        <a:pt x="299634" y="438150"/>
                        <a:pt x="228591" y="438150"/>
                      </a:cubicBezTo>
                      <a:cubicBezTo>
                        <a:pt x="157548" y="438150"/>
                        <a:pt x="89868" y="454384"/>
                        <a:pt x="28309" y="483742"/>
                      </a:cubicBezTo>
                      <a:lnTo>
                        <a:pt x="0" y="501067"/>
                      </a:lnTo>
                      <a:lnTo>
                        <a:pt x="0" y="147638"/>
                      </a:lnTo>
                      <a:cubicBezTo>
                        <a:pt x="0" y="66100"/>
                        <a:pt x="66100" y="0"/>
                        <a:pt x="147638" y="0"/>
                      </a:cubicBezTo>
                      <a:close/>
                    </a:path>
                  </a:pathLst>
                </a:custGeom>
                <a:grpFill/>
                <a:ln w="38100" cap="rnd" cmpd="sng" algn="ctr">
                  <a:solidFill>
                    <a:sysClr val="windowText" lastClr="000000"/>
                  </a:solidFill>
                  <a:prstDash val="solid"/>
                  <a:rou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1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217" name="フリーフォーム: 図形 1216">
                  <a:extLst>
                    <a:ext uri="{FF2B5EF4-FFF2-40B4-BE49-F238E27FC236}">
                      <a16:creationId xmlns:a16="http://schemas.microsoft.com/office/drawing/2014/main" id="{98C696F6-F72C-D7F5-F44C-6C5F88053077}"/>
                    </a:ext>
                  </a:extLst>
                </p:cNvPr>
                <p:cNvSpPr/>
                <p:nvPr/>
              </p:nvSpPr>
              <p:spPr>
                <a:xfrm>
                  <a:off x="4817084" y="1964814"/>
                  <a:ext cx="350788" cy="150090"/>
                </a:xfrm>
                <a:custGeom>
                  <a:avLst/>
                  <a:gdLst>
                    <a:gd name="connsiteX0" fmla="*/ 143147 w 447827"/>
                    <a:gd name="connsiteY0" fmla="*/ 0 h 191610"/>
                    <a:gd name="connsiteX1" fmla="*/ 305054 w 447827"/>
                    <a:gd name="connsiteY1" fmla="*/ 0 h 191610"/>
                    <a:gd name="connsiteX2" fmla="*/ 441090 w 447827"/>
                    <a:gd name="connsiteY2" fmla="*/ 90171 h 191610"/>
                    <a:gd name="connsiteX3" fmla="*/ 447827 w 447827"/>
                    <a:gd name="connsiteY3" fmla="*/ 123540 h 191610"/>
                    <a:gd name="connsiteX4" fmla="*/ 413396 w 447827"/>
                    <a:gd name="connsiteY4" fmla="*/ 133046 h 191610"/>
                    <a:gd name="connsiteX5" fmla="*/ 379081 w 447827"/>
                    <a:gd name="connsiteY5" fmla="*/ 164686 h 191610"/>
                    <a:gd name="connsiteX6" fmla="*/ 369357 w 447827"/>
                    <a:gd name="connsiteY6" fmla="*/ 184410 h 191610"/>
                    <a:gd name="connsiteX7" fmla="*/ 359633 w 447827"/>
                    <a:gd name="connsiteY7" fmla="*/ 164686 h 191610"/>
                    <a:gd name="connsiteX8" fmla="*/ 283296 w 447827"/>
                    <a:gd name="connsiteY8" fmla="*/ 121444 h 191610"/>
                    <a:gd name="connsiteX9" fmla="*/ 164906 w 447827"/>
                    <a:gd name="connsiteY9" fmla="*/ 121444 h 191610"/>
                    <a:gd name="connsiteX10" fmla="*/ 88569 w 447827"/>
                    <a:gd name="connsiteY10" fmla="*/ 164686 h 191610"/>
                    <a:gd name="connsiteX11" fmla="*/ 75296 w 447827"/>
                    <a:gd name="connsiteY11" fmla="*/ 191610 h 191610"/>
                    <a:gd name="connsiteX12" fmla="*/ 62022 w 447827"/>
                    <a:gd name="connsiteY12" fmla="*/ 164686 h 191610"/>
                    <a:gd name="connsiteX13" fmla="*/ 27707 w 447827"/>
                    <a:gd name="connsiteY13" fmla="*/ 133046 h 191610"/>
                    <a:gd name="connsiteX14" fmla="*/ 0 w 447827"/>
                    <a:gd name="connsiteY14" fmla="*/ 125396 h 191610"/>
                    <a:gd name="connsiteX15" fmla="*/ 7111 w 447827"/>
                    <a:gd name="connsiteY15" fmla="*/ 90171 h 191610"/>
                    <a:gd name="connsiteX16" fmla="*/ 143147 w 447827"/>
                    <a:gd name="connsiteY16" fmla="*/ 0 h 1916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447827" h="191610">
                      <a:moveTo>
                        <a:pt x="143147" y="0"/>
                      </a:moveTo>
                      <a:lnTo>
                        <a:pt x="305054" y="0"/>
                      </a:lnTo>
                      <a:cubicBezTo>
                        <a:pt x="366208" y="0"/>
                        <a:pt x="418677" y="37181"/>
                        <a:pt x="441090" y="90171"/>
                      </a:cubicBezTo>
                      <a:lnTo>
                        <a:pt x="447827" y="123540"/>
                      </a:lnTo>
                      <a:lnTo>
                        <a:pt x="413396" y="133046"/>
                      </a:lnTo>
                      <a:cubicBezTo>
                        <a:pt x="400481" y="140517"/>
                        <a:pt x="388849" y="151328"/>
                        <a:pt x="379081" y="164686"/>
                      </a:cubicBezTo>
                      <a:lnTo>
                        <a:pt x="369357" y="184410"/>
                      </a:lnTo>
                      <a:lnTo>
                        <a:pt x="359633" y="164686"/>
                      </a:lnTo>
                      <a:cubicBezTo>
                        <a:pt x="340097" y="137969"/>
                        <a:pt x="313108" y="121444"/>
                        <a:pt x="283296" y="121444"/>
                      </a:cubicBezTo>
                      <a:lnTo>
                        <a:pt x="164906" y="121444"/>
                      </a:lnTo>
                      <a:cubicBezTo>
                        <a:pt x="135095" y="121444"/>
                        <a:pt x="108105" y="137969"/>
                        <a:pt x="88569" y="164686"/>
                      </a:cubicBezTo>
                      <a:lnTo>
                        <a:pt x="75296" y="191610"/>
                      </a:lnTo>
                      <a:lnTo>
                        <a:pt x="62022" y="164686"/>
                      </a:lnTo>
                      <a:cubicBezTo>
                        <a:pt x="52254" y="151328"/>
                        <a:pt x="40623" y="140517"/>
                        <a:pt x="27707" y="133046"/>
                      </a:cubicBezTo>
                      <a:lnTo>
                        <a:pt x="0" y="125396"/>
                      </a:lnTo>
                      <a:lnTo>
                        <a:pt x="7111" y="90171"/>
                      </a:lnTo>
                      <a:cubicBezTo>
                        <a:pt x="29524" y="37181"/>
                        <a:pt x="81994" y="0"/>
                        <a:pt x="143147" y="0"/>
                      </a:cubicBezTo>
                      <a:close/>
                    </a:path>
                  </a:pathLst>
                </a:custGeom>
                <a:grpFill/>
                <a:ln w="38100" cap="rnd" cmpd="sng" algn="ctr">
                  <a:solidFill>
                    <a:sysClr val="windowText" lastClr="000000"/>
                  </a:solidFill>
                  <a:prstDash val="solid"/>
                  <a:rou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1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</a:endParaRPr>
                </a:p>
              </p:txBody>
            </p:sp>
          </p:grpSp>
          <p:sp>
            <p:nvSpPr>
              <p:cNvPr id="1214" name="フリーフォーム: 図形 1213">
                <a:extLst>
                  <a:ext uri="{FF2B5EF4-FFF2-40B4-BE49-F238E27FC236}">
                    <a16:creationId xmlns:a16="http://schemas.microsoft.com/office/drawing/2014/main" id="{CE129B1C-5B6D-294C-9AE9-500236216EEA}"/>
                  </a:ext>
                </a:extLst>
              </p:cNvPr>
              <p:cNvSpPr/>
              <p:nvPr/>
            </p:nvSpPr>
            <p:spPr>
              <a:xfrm>
                <a:off x="7694195" y="2231180"/>
                <a:ext cx="463968" cy="245622"/>
              </a:xfrm>
              <a:custGeom>
                <a:avLst/>
                <a:gdLst>
                  <a:gd name="connsiteX0" fmla="*/ 235643 w 457183"/>
                  <a:gd name="connsiteY0" fmla="*/ 0 h 244168"/>
                  <a:gd name="connsiteX1" fmla="*/ 443455 w 457183"/>
                  <a:gd name="connsiteY1" fmla="*/ 79313 h 244168"/>
                  <a:gd name="connsiteX2" fmla="*/ 457183 w 457183"/>
                  <a:gd name="connsiteY2" fmla="*/ 94644 h 244168"/>
                  <a:gd name="connsiteX3" fmla="*/ 457183 w 457183"/>
                  <a:gd name="connsiteY3" fmla="*/ 244168 h 244168"/>
                  <a:gd name="connsiteX4" fmla="*/ 428873 w 457183"/>
                  <a:gd name="connsiteY4" fmla="*/ 226842 h 244168"/>
                  <a:gd name="connsiteX5" fmla="*/ 228591 w 457183"/>
                  <a:gd name="connsiteY5" fmla="*/ 181250 h 244168"/>
                  <a:gd name="connsiteX6" fmla="*/ 28309 w 457183"/>
                  <a:gd name="connsiteY6" fmla="*/ 226842 h 244168"/>
                  <a:gd name="connsiteX7" fmla="*/ 0 w 457183"/>
                  <a:gd name="connsiteY7" fmla="*/ 244167 h 244168"/>
                  <a:gd name="connsiteX8" fmla="*/ 0 w 457183"/>
                  <a:gd name="connsiteY8" fmla="*/ 110394 h 244168"/>
                  <a:gd name="connsiteX9" fmla="*/ 27832 w 457183"/>
                  <a:gd name="connsiteY9" fmla="*/ 79313 h 244168"/>
                  <a:gd name="connsiteX10" fmla="*/ 235643 w 457183"/>
                  <a:gd name="connsiteY10" fmla="*/ 0 h 2441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57183" h="244168">
                    <a:moveTo>
                      <a:pt x="235643" y="0"/>
                    </a:moveTo>
                    <a:cubicBezTo>
                      <a:pt x="316799" y="0"/>
                      <a:pt x="390271" y="30309"/>
                      <a:pt x="443455" y="79313"/>
                    </a:cubicBezTo>
                    <a:lnTo>
                      <a:pt x="457183" y="94644"/>
                    </a:lnTo>
                    <a:lnTo>
                      <a:pt x="457183" y="244168"/>
                    </a:lnTo>
                    <a:lnTo>
                      <a:pt x="428873" y="226842"/>
                    </a:lnTo>
                    <a:cubicBezTo>
                      <a:pt x="367315" y="197484"/>
                      <a:pt x="299634" y="181250"/>
                      <a:pt x="228591" y="181250"/>
                    </a:cubicBezTo>
                    <a:cubicBezTo>
                      <a:pt x="157548" y="181250"/>
                      <a:pt x="89868" y="197484"/>
                      <a:pt x="28309" y="226842"/>
                    </a:cubicBezTo>
                    <a:lnTo>
                      <a:pt x="0" y="244167"/>
                    </a:lnTo>
                    <a:lnTo>
                      <a:pt x="0" y="110394"/>
                    </a:lnTo>
                    <a:lnTo>
                      <a:pt x="27832" y="79313"/>
                    </a:lnTo>
                    <a:cubicBezTo>
                      <a:pt x="81015" y="30309"/>
                      <a:pt x="154488" y="0"/>
                      <a:pt x="235643" y="0"/>
                    </a:cubicBezTo>
                    <a:close/>
                  </a:path>
                </a:pathLst>
              </a:custGeom>
              <a:solidFill>
                <a:srgbClr val="FF6699"/>
              </a:solidFill>
              <a:ln w="38100" cap="rnd" cmpd="sng" algn="ctr">
                <a:solidFill>
                  <a:sysClr val="windowText" lastClr="000000"/>
                </a:solidFill>
                <a:prstDash val="solid"/>
                <a:rou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1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215" name="フリーフォーム: 図形 1214">
                <a:extLst>
                  <a:ext uri="{FF2B5EF4-FFF2-40B4-BE49-F238E27FC236}">
                    <a16:creationId xmlns:a16="http://schemas.microsoft.com/office/drawing/2014/main" id="{DDF7418E-2C08-0F80-C7B3-E8E6419FC21B}"/>
                  </a:ext>
                </a:extLst>
              </p:cNvPr>
              <p:cNvSpPr/>
              <p:nvPr/>
            </p:nvSpPr>
            <p:spPr>
              <a:xfrm>
                <a:off x="7701409" y="1830709"/>
                <a:ext cx="449534" cy="192340"/>
              </a:xfrm>
              <a:custGeom>
                <a:avLst/>
                <a:gdLst>
                  <a:gd name="connsiteX0" fmla="*/ 143147 w 447827"/>
                  <a:gd name="connsiteY0" fmla="*/ 0 h 191610"/>
                  <a:gd name="connsiteX1" fmla="*/ 305054 w 447827"/>
                  <a:gd name="connsiteY1" fmla="*/ 0 h 191610"/>
                  <a:gd name="connsiteX2" fmla="*/ 441090 w 447827"/>
                  <a:gd name="connsiteY2" fmla="*/ 90171 h 191610"/>
                  <a:gd name="connsiteX3" fmla="*/ 447827 w 447827"/>
                  <a:gd name="connsiteY3" fmla="*/ 123540 h 191610"/>
                  <a:gd name="connsiteX4" fmla="*/ 413396 w 447827"/>
                  <a:gd name="connsiteY4" fmla="*/ 133046 h 191610"/>
                  <a:gd name="connsiteX5" fmla="*/ 379081 w 447827"/>
                  <a:gd name="connsiteY5" fmla="*/ 164686 h 191610"/>
                  <a:gd name="connsiteX6" fmla="*/ 369357 w 447827"/>
                  <a:gd name="connsiteY6" fmla="*/ 184410 h 191610"/>
                  <a:gd name="connsiteX7" fmla="*/ 359633 w 447827"/>
                  <a:gd name="connsiteY7" fmla="*/ 164686 h 191610"/>
                  <a:gd name="connsiteX8" fmla="*/ 283296 w 447827"/>
                  <a:gd name="connsiteY8" fmla="*/ 121444 h 191610"/>
                  <a:gd name="connsiteX9" fmla="*/ 164906 w 447827"/>
                  <a:gd name="connsiteY9" fmla="*/ 121444 h 191610"/>
                  <a:gd name="connsiteX10" fmla="*/ 88569 w 447827"/>
                  <a:gd name="connsiteY10" fmla="*/ 164686 h 191610"/>
                  <a:gd name="connsiteX11" fmla="*/ 75296 w 447827"/>
                  <a:gd name="connsiteY11" fmla="*/ 191610 h 191610"/>
                  <a:gd name="connsiteX12" fmla="*/ 62022 w 447827"/>
                  <a:gd name="connsiteY12" fmla="*/ 164686 h 191610"/>
                  <a:gd name="connsiteX13" fmla="*/ 27707 w 447827"/>
                  <a:gd name="connsiteY13" fmla="*/ 133046 h 191610"/>
                  <a:gd name="connsiteX14" fmla="*/ 0 w 447827"/>
                  <a:gd name="connsiteY14" fmla="*/ 125396 h 191610"/>
                  <a:gd name="connsiteX15" fmla="*/ 7111 w 447827"/>
                  <a:gd name="connsiteY15" fmla="*/ 90171 h 191610"/>
                  <a:gd name="connsiteX16" fmla="*/ 143147 w 447827"/>
                  <a:gd name="connsiteY16" fmla="*/ 0 h 1916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447827" h="191610">
                    <a:moveTo>
                      <a:pt x="143147" y="0"/>
                    </a:moveTo>
                    <a:lnTo>
                      <a:pt x="305054" y="0"/>
                    </a:lnTo>
                    <a:cubicBezTo>
                      <a:pt x="366208" y="0"/>
                      <a:pt x="418677" y="37181"/>
                      <a:pt x="441090" y="90171"/>
                    </a:cubicBezTo>
                    <a:lnTo>
                      <a:pt x="447827" y="123540"/>
                    </a:lnTo>
                    <a:lnTo>
                      <a:pt x="413396" y="133046"/>
                    </a:lnTo>
                    <a:cubicBezTo>
                      <a:pt x="400481" y="140517"/>
                      <a:pt x="388849" y="151328"/>
                      <a:pt x="379081" y="164686"/>
                    </a:cubicBezTo>
                    <a:lnTo>
                      <a:pt x="369357" y="184410"/>
                    </a:lnTo>
                    <a:lnTo>
                      <a:pt x="359633" y="164686"/>
                    </a:lnTo>
                    <a:cubicBezTo>
                      <a:pt x="340097" y="137969"/>
                      <a:pt x="313108" y="121444"/>
                      <a:pt x="283296" y="121444"/>
                    </a:cubicBezTo>
                    <a:lnTo>
                      <a:pt x="164906" y="121444"/>
                    </a:lnTo>
                    <a:cubicBezTo>
                      <a:pt x="135095" y="121444"/>
                      <a:pt x="108105" y="137969"/>
                      <a:pt x="88569" y="164686"/>
                    </a:cubicBezTo>
                    <a:lnTo>
                      <a:pt x="75296" y="191610"/>
                    </a:lnTo>
                    <a:lnTo>
                      <a:pt x="62022" y="164686"/>
                    </a:lnTo>
                    <a:cubicBezTo>
                      <a:pt x="52254" y="151328"/>
                      <a:pt x="40623" y="140517"/>
                      <a:pt x="27707" y="133046"/>
                    </a:cubicBezTo>
                    <a:lnTo>
                      <a:pt x="0" y="125396"/>
                    </a:lnTo>
                    <a:lnTo>
                      <a:pt x="7111" y="90171"/>
                    </a:lnTo>
                    <a:cubicBezTo>
                      <a:pt x="29524" y="37181"/>
                      <a:pt x="81994" y="0"/>
                      <a:pt x="143147" y="0"/>
                    </a:cubicBezTo>
                    <a:close/>
                  </a:path>
                </a:pathLst>
              </a:custGeom>
              <a:solidFill>
                <a:sysClr val="window" lastClr="FFFFFF">
                  <a:lumMod val="95000"/>
                </a:sysClr>
              </a:solidFill>
              <a:ln w="38100" cap="rnd" cmpd="sng" algn="ctr">
                <a:solidFill>
                  <a:sysClr val="windowText" lastClr="000000"/>
                </a:solidFill>
                <a:prstDash val="solid"/>
                <a:rou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1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</p:grpSp>
      </p:grpSp>
      <p:grpSp>
        <p:nvGrpSpPr>
          <p:cNvPr id="1247" name="グループ化 1246">
            <a:extLst>
              <a:ext uri="{FF2B5EF4-FFF2-40B4-BE49-F238E27FC236}">
                <a16:creationId xmlns:a16="http://schemas.microsoft.com/office/drawing/2014/main" id="{41643F5B-17A0-F22C-81BC-723C29255BC3}"/>
              </a:ext>
            </a:extLst>
          </p:cNvPr>
          <p:cNvGrpSpPr/>
          <p:nvPr/>
        </p:nvGrpSpPr>
        <p:grpSpPr>
          <a:xfrm>
            <a:off x="659703" y="3864726"/>
            <a:ext cx="2669652" cy="2551572"/>
            <a:chOff x="659703" y="3864726"/>
            <a:chExt cx="2669652" cy="2551572"/>
          </a:xfrm>
        </p:grpSpPr>
        <p:sp>
          <p:nvSpPr>
            <p:cNvPr id="1248" name="フリーフォーム: 図形 1247">
              <a:extLst>
                <a:ext uri="{FF2B5EF4-FFF2-40B4-BE49-F238E27FC236}">
                  <a16:creationId xmlns:a16="http://schemas.microsoft.com/office/drawing/2014/main" id="{CC12DA26-E86E-048D-D7FA-962B11293F72}"/>
                </a:ext>
              </a:extLst>
            </p:cNvPr>
            <p:cNvSpPr/>
            <p:nvPr/>
          </p:nvSpPr>
          <p:spPr bwMode="auto">
            <a:xfrm>
              <a:off x="659703" y="3864726"/>
              <a:ext cx="2669652" cy="2551572"/>
            </a:xfrm>
            <a:custGeom>
              <a:avLst/>
              <a:gdLst>
                <a:gd name="connsiteX0" fmla="*/ 1334826 w 2669652"/>
                <a:gd name="connsiteY0" fmla="*/ 0 h 2551572"/>
                <a:gd name="connsiteX1" fmla="*/ 1495997 w 2669652"/>
                <a:gd name="connsiteY1" fmla="*/ 298023 h 2551572"/>
                <a:gd name="connsiteX2" fmla="*/ 1744292 w 2669652"/>
                <a:gd name="connsiteY2" fmla="*/ 67495 h 2551572"/>
                <a:gd name="connsiteX3" fmla="*/ 1800773 w 2669652"/>
                <a:gd name="connsiteY3" fmla="*/ 398481 h 2551572"/>
                <a:gd name="connsiteX4" fmla="*/ 2123310 w 2669652"/>
                <a:gd name="connsiteY4" fmla="*/ 243650 h 2551572"/>
                <a:gd name="connsiteX5" fmla="*/ 2066498 w 2669652"/>
                <a:gd name="connsiteY5" fmla="*/ 593372 h 2551572"/>
                <a:gd name="connsiteX6" fmla="*/ 2412861 w 2669652"/>
                <a:gd name="connsiteY6" fmla="*/ 551320 h 2551572"/>
                <a:gd name="connsiteX7" fmla="*/ 2265894 w 2669652"/>
                <a:gd name="connsiteY7" fmla="*/ 828339 h 2551572"/>
                <a:gd name="connsiteX8" fmla="*/ 2610614 w 2669652"/>
                <a:gd name="connsiteY8" fmla="*/ 881543 h 2551572"/>
                <a:gd name="connsiteX9" fmla="*/ 2340389 w 2669652"/>
                <a:gd name="connsiteY9" fmla="*/ 1140504 h 2551572"/>
                <a:gd name="connsiteX10" fmla="*/ 2669652 w 2669652"/>
                <a:gd name="connsiteY10" fmla="*/ 1311867 h 2551572"/>
                <a:gd name="connsiteX11" fmla="*/ 2378790 w 2669652"/>
                <a:gd name="connsiteY11" fmla="*/ 1447869 h 2551572"/>
                <a:gd name="connsiteX12" fmla="*/ 2610614 w 2669652"/>
                <a:gd name="connsiteY12" fmla="*/ 1670029 h 2551572"/>
                <a:gd name="connsiteX13" fmla="*/ 2243771 w 2669652"/>
                <a:gd name="connsiteY13" fmla="*/ 1726648 h 2551572"/>
                <a:gd name="connsiteX14" fmla="*/ 2416586 w 2669652"/>
                <a:gd name="connsiteY14" fmla="*/ 2058638 h 2551572"/>
                <a:gd name="connsiteX15" fmla="*/ 2073027 w 2669652"/>
                <a:gd name="connsiteY15" fmla="*/ 1998390 h 2551572"/>
                <a:gd name="connsiteX16" fmla="*/ 2123310 w 2669652"/>
                <a:gd name="connsiteY16" fmla="*/ 2307922 h 2551572"/>
                <a:gd name="connsiteX17" fmla="*/ 1808768 w 2669652"/>
                <a:gd name="connsiteY17" fmla="*/ 2156929 h 2551572"/>
                <a:gd name="connsiteX18" fmla="*/ 1750330 w 2669652"/>
                <a:gd name="connsiteY18" fmla="*/ 2506383 h 2551572"/>
                <a:gd name="connsiteX19" fmla="*/ 1494550 w 2669652"/>
                <a:gd name="connsiteY19" fmla="*/ 2256224 h 2551572"/>
                <a:gd name="connsiteX20" fmla="*/ 1334826 w 2669652"/>
                <a:gd name="connsiteY20" fmla="*/ 2551572 h 2551572"/>
                <a:gd name="connsiteX21" fmla="*/ 1173655 w 2669652"/>
                <a:gd name="connsiteY21" fmla="*/ 2253549 h 2551572"/>
                <a:gd name="connsiteX22" fmla="*/ 925361 w 2669652"/>
                <a:gd name="connsiteY22" fmla="*/ 2484078 h 2551572"/>
                <a:gd name="connsiteX23" fmla="*/ 868879 w 2669652"/>
                <a:gd name="connsiteY23" fmla="*/ 2153091 h 2551572"/>
                <a:gd name="connsiteX24" fmla="*/ 546342 w 2669652"/>
                <a:gd name="connsiteY24" fmla="*/ 2307922 h 2551572"/>
                <a:gd name="connsiteX25" fmla="*/ 603154 w 2669652"/>
                <a:gd name="connsiteY25" fmla="*/ 1958200 h 2551572"/>
                <a:gd name="connsiteX26" fmla="*/ 256791 w 2669652"/>
                <a:gd name="connsiteY26" fmla="*/ 2000253 h 2551572"/>
                <a:gd name="connsiteX27" fmla="*/ 403759 w 2669652"/>
                <a:gd name="connsiteY27" fmla="*/ 1723234 h 2551572"/>
                <a:gd name="connsiteX28" fmla="*/ 59038 w 2669652"/>
                <a:gd name="connsiteY28" fmla="*/ 1670029 h 2551572"/>
                <a:gd name="connsiteX29" fmla="*/ 329263 w 2669652"/>
                <a:gd name="connsiteY29" fmla="*/ 1411068 h 2551572"/>
                <a:gd name="connsiteX30" fmla="*/ 0 w 2669652"/>
                <a:gd name="connsiteY30" fmla="*/ 1239706 h 2551572"/>
                <a:gd name="connsiteX31" fmla="*/ 290862 w 2669652"/>
                <a:gd name="connsiteY31" fmla="*/ 1103703 h 2551572"/>
                <a:gd name="connsiteX32" fmla="*/ 59038 w 2669652"/>
                <a:gd name="connsiteY32" fmla="*/ 881543 h 2551572"/>
                <a:gd name="connsiteX33" fmla="*/ 425881 w 2669652"/>
                <a:gd name="connsiteY33" fmla="*/ 824924 h 2551572"/>
                <a:gd name="connsiteX34" fmla="*/ 253066 w 2669652"/>
                <a:gd name="connsiteY34" fmla="*/ 492934 h 2551572"/>
                <a:gd name="connsiteX35" fmla="*/ 596625 w 2669652"/>
                <a:gd name="connsiteY35" fmla="*/ 553183 h 2551572"/>
                <a:gd name="connsiteX36" fmla="*/ 546342 w 2669652"/>
                <a:gd name="connsiteY36" fmla="*/ 243650 h 2551572"/>
                <a:gd name="connsiteX37" fmla="*/ 860884 w 2669652"/>
                <a:gd name="connsiteY37" fmla="*/ 394643 h 2551572"/>
                <a:gd name="connsiteX38" fmla="*/ 919322 w 2669652"/>
                <a:gd name="connsiteY38" fmla="*/ 45189 h 2551572"/>
                <a:gd name="connsiteX39" fmla="*/ 1175102 w 2669652"/>
                <a:gd name="connsiteY39" fmla="*/ 295348 h 25515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2669652" h="2551572">
                  <a:moveTo>
                    <a:pt x="1334826" y="0"/>
                  </a:moveTo>
                  <a:lnTo>
                    <a:pt x="1495997" y="298023"/>
                  </a:lnTo>
                  <a:lnTo>
                    <a:pt x="1744292" y="67495"/>
                  </a:lnTo>
                  <a:lnTo>
                    <a:pt x="1800773" y="398481"/>
                  </a:lnTo>
                  <a:lnTo>
                    <a:pt x="2123310" y="243650"/>
                  </a:lnTo>
                  <a:lnTo>
                    <a:pt x="2066498" y="593372"/>
                  </a:lnTo>
                  <a:lnTo>
                    <a:pt x="2412861" y="551320"/>
                  </a:lnTo>
                  <a:lnTo>
                    <a:pt x="2265894" y="828339"/>
                  </a:lnTo>
                  <a:lnTo>
                    <a:pt x="2610614" y="881543"/>
                  </a:lnTo>
                  <a:lnTo>
                    <a:pt x="2340389" y="1140504"/>
                  </a:lnTo>
                  <a:lnTo>
                    <a:pt x="2669652" y="1311867"/>
                  </a:lnTo>
                  <a:lnTo>
                    <a:pt x="2378790" y="1447869"/>
                  </a:lnTo>
                  <a:lnTo>
                    <a:pt x="2610614" y="1670029"/>
                  </a:lnTo>
                  <a:lnTo>
                    <a:pt x="2243771" y="1726648"/>
                  </a:lnTo>
                  <a:lnTo>
                    <a:pt x="2416586" y="2058638"/>
                  </a:lnTo>
                  <a:lnTo>
                    <a:pt x="2073027" y="1998390"/>
                  </a:lnTo>
                  <a:lnTo>
                    <a:pt x="2123310" y="2307922"/>
                  </a:lnTo>
                  <a:lnTo>
                    <a:pt x="1808768" y="2156929"/>
                  </a:lnTo>
                  <a:lnTo>
                    <a:pt x="1750330" y="2506383"/>
                  </a:lnTo>
                  <a:lnTo>
                    <a:pt x="1494550" y="2256224"/>
                  </a:lnTo>
                  <a:lnTo>
                    <a:pt x="1334826" y="2551572"/>
                  </a:lnTo>
                  <a:lnTo>
                    <a:pt x="1173655" y="2253549"/>
                  </a:lnTo>
                  <a:lnTo>
                    <a:pt x="925361" y="2484078"/>
                  </a:lnTo>
                  <a:lnTo>
                    <a:pt x="868879" y="2153091"/>
                  </a:lnTo>
                  <a:lnTo>
                    <a:pt x="546342" y="2307922"/>
                  </a:lnTo>
                  <a:lnTo>
                    <a:pt x="603154" y="1958200"/>
                  </a:lnTo>
                  <a:lnTo>
                    <a:pt x="256791" y="2000253"/>
                  </a:lnTo>
                  <a:lnTo>
                    <a:pt x="403759" y="1723234"/>
                  </a:lnTo>
                  <a:lnTo>
                    <a:pt x="59038" y="1670029"/>
                  </a:lnTo>
                  <a:lnTo>
                    <a:pt x="329263" y="1411068"/>
                  </a:lnTo>
                  <a:lnTo>
                    <a:pt x="0" y="1239706"/>
                  </a:lnTo>
                  <a:lnTo>
                    <a:pt x="290862" y="1103703"/>
                  </a:lnTo>
                  <a:lnTo>
                    <a:pt x="59038" y="881543"/>
                  </a:lnTo>
                  <a:lnTo>
                    <a:pt x="425881" y="824924"/>
                  </a:lnTo>
                  <a:lnTo>
                    <a:pt x="253066" y="492934"/>
                  </a:lnTo>
                  <a:lnTo>
                    <a:pt x="596625" y="553183"/>
                  </a:lnTo>
                  <a:lnTo>
                    <a:pt x="546342" y="243650"/>
                  </a:lnTo>
                  <a:lnTo>
                    <a:pt x="860884" y="394643"/>
                  </a:lnTo>
                  <a:lnTo>
                    <a:pt x="919322" y="45189"/>
                  </a:lnTo>
                  <a:lnTo>
                    <a:pt x="1175102" y="295348"/>
                  </a:lnTo>
                  <a:close/>
                </a:path>
              </a:pathLst>
            </a:custGeom>
            <a:solidFill>
              <a:srgbClr val="FFC0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1249" name="グループ化 1248">
              <a:extLst>
                <a:ext uri="{FF2B5EF4-FFF2-40B4-BE49-F238E27FC236}">
                  <a16:creationId xmlns:a16="http://schemas.microsoft.com/office/drawing/2014/main" id="{3CC792FB-750C-D61D-5FC9-6EDF97AB64CB}"/>
                </a:ext>
              </a:extLst>
            </p:cNvPr>
            <p:cNvGrpSpPr/>
            <p:nvPr/>
          </p:nvGrpSpPr>
          <p:grpSpPr>
            <a:xfrm>
              <a:off x="723875" y="3924055"/>
              <a:ext cx="2584534" cy="2358225"/>
              <a:chOff x="723875" y="1014723"/>
              <a:chExt cx="2584534" cy="2358225"/>
            </a:xfrm>
          </p:grpSpPr>
          <p:grpSp>
            <p:nvGrpSpPr>
              <p:cNvPr id="1250" name="グループ化 1249">
                <a:extLst>
                  <a:ext uri="{FF2B5EF4-FFF2-40B4-BE49-F238E27FC236}">
                    <a16:creationId xmlns:a16="http://schemas.microsoft.com/office/drawing/2014/main" id="{9FA60FF1-A215-51F4-0C73-48D496777743}"/>
                  </a:ext>
                </a:extLst>
              </p:cNvPr>
              <p:cNvGrpSpPr/>
              <p:nvPr/>
            </p:nvGrpSpPr>
            <p:grpSpPr>
              <a:xfrm flipH="1">
                <a:off x="1933555" y="1014723"/>
                <a:ext cx="1374854" cy="1474157"/>
                <a:chOff x="4379059" y="1477798"/>
                <a:chExt cx="2006302" cy="2151213"/>
              </a:xfrm>
            </p:grpSpPr>
            <p:grpSp>
              <p:nvGrpSpPr>
                <p:cNvPr id="1274" name="グループ化 1273">
                  <a:extLst>
                    <a:ext uri="{FF2B5EF4-FFF2-40B4-BE49-F238E27FC236}">
                      <a16:creationId xmlns:a16="http://schemas.microsoft.com/office/drawing/2014/main" id="{4125153D-E199-6434-984F-244DB346080B}"/>
                    </a:ext>
                  </a:extLst>
                </p:cNvPr>
                <p:cNvGrpSpPr/>
                <p:nvPr/>
              </p:nvGrpSpPr>
              <p:grpSpPr>
                <a:xfrm>
                  <a:off x="5147511" y="1477798"/>
                  <a:ext cx="204092" cy="169955"/>
                  <a:chOff x="5147511" y="1477798"/>
                  <a:chExt cx="204092" cy="169955"/>
                </a:xfrm>
              </p:grpSpPr>
              <p:sp>
                <p:nvSpPr>
                  <p:cNvPr id="1277" name="二等辺三角形 125">
                    <a:extLst>
                      <a:ext uri="{FF2B5EF4-FFF2-40B4-BE49-F238E27FC236}">
                        <a16:creationId xmlns:a16="http://schemas.microsoft.com/office/drawing/2014/main" id="{15F5FCEC-0713-F74B-D181-642F258468E9}"/>
                      </a:ext>
                    </a:extLst>
                  </p:cNvPr>
                  <p:cNvSpPr/>
                  <p:nvPr/>
                </p:nvSpPr>
                <p:spPr>
                  <a:xfrm rot="1257251" flipH="1">
                    <a:off x="5147511" y="1477798"/>
                    <a:ext cx="56455" cy="72323"/>
                  </a:xfrm>
                  <a:custGeom>
                    <a:avLst/>
                    <a:gdLst>
                      <a:gd name="connsiteX0" fmla="*/ 0 w 150850"/>
                      <a:gd name="connsiteY0" fmla="*/ 171518 h 171518"/>
                      <a:gd name="connsiteX1" fmla="*/ 75425 w 150850"/>
                      <a:gd name="connsiteY1" fmla="*/ 0 h 171518"/>
                      <a:gd name="connsiteX2" fmla="*/ 150850 w 150850"/>
                      <a:gd name="connsiteY2" fmla="*/ 171518 h 171518"/>
                      <a:gd name="connsiteX3" fmla="*/ 0 w 150850"/>
                      <a:gd name="connsiteY3" fmla="*/ 171518 h 171518"/>
                      <a:gd name="connsiteX0" fmla="*/ 0 w 150850"/>
                      <a:gd name="connsiteY0" fmla="*/ 171554 h 171554"/>
                      <a:gd name="connsiteX1" fmla="*/ 75425 w 150850"/>
                      <a:gd name="connsiteY1" fmla="*/ 36 h 171554"/>
                      <a:gd name="connsiteX2" fmla="*/ 150850 w 150850"/>
                      <a:gd name="connsiteY2" fmla="*/ 171554 h 171554"/>
                      <a:gd name="connsiteX3" fmla="*/ 0 w 150850"/>
                      <a:gd name="connsiteY3" fmla="*/ 171554 h 1715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50850" h="171554">
                        <a:moveTo>
                          <a:pt x="0" y="171554"/>
                        </a:moveTo>
                        <a:cubicBezTo>
                          <a:pt x="25142" y="114381"/>
                          <a:pt x="52664" y="-2368"/>
                          <a:pt x="75425" y="36"/>
                        </a:cubicBezTo>
                        <a:cubicBezTo>
                          <a:pt x="98186" y="2440"/>
                          <a:pt x="125708" y="114381"/>
                          <a:pt x="150850" y="171554"/>
                        </a:cubicBezTo>
                        <a:lnTo>
                          <a:pt x="0" y="171554"/>
                        </a:lnTo>
                        <a:close/>
                      </a:path>
                    </a:pathLst>
                  </a:custGeom>
                  <a:solidFill>
                    <a:sysClr val="window" lastClr="FFFFFF">
                      <a:lumMod val="75000"/>
                    </a:sysClr>
                  </a:solidFill>
                  <a:ln w="19050" cap="rnd" cmpd="sng" algn="ctr">
                    <a:solidFill>
                      <a:sysClr val="window" lastClr="FFFFFF">
                        <a:lumMod val="50000"/>
                      </a:sysClr>
                    </a:solidFill>
                    <a:prstDash val="solid"/>
                    <a:rou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1278" name="二等辺三角形 125">
                    <a:extLst>
                      <a:ext uri="{FF2B5EF4-FFF2-40B4-BE49-F238E27FC236}">
                        <a16:creationId xmlns:a16="http://schemas.microsoft.com/office/drawing/2014/main" id="{564BC88E-A051-37CC-504D-FB763488532C}"/>
                      </a:ext>
                    </a:extLst>
                  </p:cNvPr>
                  <p:cNvSpPr/>
                  <p:nvPr/>
                </p:nvSpPr>
                <p:spPr>
                  <a:xfrm rot="1800000" flipH="1">
                    <a:off x="5197517" y="1501609"/>
                    <a:ext cx="56455" cy="72323"/>
                  </a:xfrm>
                  <a:custGeom>
                    <a:avLst/>
                    <a:gdLst>
                      <a:gd name="connsiteX0" fmla="*/ 0 w 150850"/>
                      <a:gd name="connsiteY0" fmla="*/ 171518 h 171518"/>
                      <a:gd name="connsiteX1" fmla="*/ 75425 w 150850"/>
                      <a:gd name="connsiteY1" fmla="*/ 0 h 171518"/>
                      <a:gd name="connsiteX2" fmla="*/ 150850 w 150850"/>
                      <a:gd name="connsiteY2" fmla="*/ 171518 h 171518"/>
                      <a:gd name="connsiteX3" fmla="*/ 0 w 150850"/>
                      <a:gd name="connsiteY3" fmla="*/ 171518 h 171518"/>
                      <a:gd name="connsiteX0" fmla="*/ 0 w 150850"/>
                      <a:gd name="connsiteY0" fmla="*/ 171554 h 171554"/>
                      <a:gd name="connsiteX1" fmla="*/ 75425 w 150850"/>
                      <a:gd name="connsiteY1" fmla="*/ 36 h 171554"/>
                      <a:gd name="connsiteX2" fmla="*/ 150850 w 150850"/>
                      <a:gd name="connsiteY2" fmla="*/ 171554 h 171554"/>
                      <a:gd name="connsiteX3" fmla="*/ 0 w 150850"/>
                      <a:gd name="connsiteY3" fmla="*/ 171554 h 1715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50850" h="171554">
                        <a:moveTo>
                          <a:pt x="0" y="171554"/>
                        </a:moveTo>
                        <a:cubicBezTo>
                          <a:pt x="25142" y="114381"/>
                          <a:pt x="52664" y="-2368"/>
                          <a:pt x="75425" y="36"/>
                        </a:cubicBezTo>
                        <a:cubicBezTo>
                          <a:pt x="98186" y="2440"/>
                          <a:pt x="125708" y="114381"/>
                          <a:pt x="150850" y="171554"/>
                        </a:cubicBezTo>
                        <a:lnTo>
                          <a:pt x="0" y="171554"/>
                        </a:lnTo>
                        <a:close/>
                      </a:path>
                    </a:pathLst>
                  </a:custGeom>
                  <a:solidFill>
                    <a:sysClr val="window" lastClr="FFFFFF">
                      <a:lumMod val="75000"/>
                    </a:sysClr>
                  </a:solidFill>
                  <a:ln w="19050" cap="rnd" cmpd="sng" algn="ctr">
                    <a:solidFill>
                      <a:sysClr val="window" lastClr="FFFFFF">
                        <a:lumMod val="50000"/>
                      </a:sysClr>
                    </a:solidFill>
                    <a:prstDash val="solid"/>
                    <a:rou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1279" name="二等辺三角形 125">
                    <a:extLst>
                      <a:ext uri="{FF2B5EF4-FFF2-40B4-BE49-F238E27FC236}">
                        <a16:creationId xmlns:a16="http://schemas.microsoft.com/office/drawing/2014/main" id="{2E58BAFA-3068-7D35-953E-D6DF90E3E502}"/>
                      </a:ext>
                    </a:extLst>
                  </p:cNvPr>
                  <p:cNvSpPr/>
                  <p:nvPr/>
                </p:nvSpPr>
                <p:spPr>
                  <a:xfrm rot="2051135" flipH="1">
                    <a:off x="5252286" y="1539712"/>
                    <a:ext cx="56455" cy="72323"/>
                  </a:xfrm>
                  <a:custGeom>
                    <a:avLst/>
                    <a:gdLst>
                      <a:gd name="connsiteX0" fmla="*/ 0 w 150850"/>
                      <a:gd name="connsiteY0" fmla="*/ 171518 h 171518"/>
                      <a:gd name="connsiteX1" fmla="*/ 75425 w 150850"/>
                      <a:gd name="connsiteY1" fmla="*/ 0 h 171518"/>
                      <a:gd name="connsiteX2" fmla="*/ 150850 w 150850"/>
                      <a:gd name="connsiteY2" fmla="*/ 171518 h 171518"/>
                      <a:gd name="connsiteX3" fmla="*/ 0 w 150850"/>
                      <a:gd name="connsiteY3" fmla="*/ 171518 h 171518"/>
                      <a:gd name="connsiteX0" fmla="*/ 0 w 150850"/>
                      <a:gd name="connsiteY0" fmla="*/ 171554 h 171554"/>
                      <a:gd name="connsiteX1" fmla="*/ 75425 w 150850"/>
                      <a:gd name="connsiteY1" fmla="*/ 36 h 171554"/>
                      <a:gd name="connsiteX2" fmla="*/ 150850 w 150850"/>
                      <a:gd name="connsiteY2" fmla="*/ 171554 h 171554"/>
                      <a:gd name="connsiteX3" fmla="*/ 0 w 150850"/>
                      <a:gd name="connsiteY3" fmla="*/ 171554 h 1715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50850" h="171554">
                        <a:moveTo>
                          <a:pt x="0" y="171554"/>
                        </a:moveTo>
                        <a:cubicBezTo>
                          <a:pt x="25142" y="114381"/>
                          <a:pt x="52664" y="-2368"/>
                          <a:pt x="75425" y="36"/>
                        </a:cubicBezTo>
                        <a:cubicBezTo>
                          <a:pt x="98186" y="2440"/>
                          <a:pt x="125708" y="114381"/>
                          <a:pt x="150850" y="171554"/>
                        </a:cubicBezTo>
                        <a:lnTo>
                          <a:pt x="0" y="171554"/>
                        </a:lnTo>
                        <a:close/>
                      </a:path>
                    </a:pathLst>
                  </a:custGeom>
                  <a:solidFill>
                    <a:sysClr val="window" lastClr="FFFFFF">
                      <a:lumMod val="75000"/>
                    </a:sysClr>
                  </a:solidFill>
                  <a:ln w="19050" cap="rnd" cmpd="sng" algn="ctr">
                    <a:solidFill>
                      <a:sysClr val="window" lastClr="FFFFFF">
                        <a:lumMod val="50000"/>
                      </a:sysClr>
                    </a:solidFill>
                    <a:prstDash val="solid"/>
                    <a:rou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1280" name="二等辺三角形 125">
                    <a:extLst>
                      <a:ext uri="{FF2B5EF4-FFF2-40B4-BE49-F238E27FC236}">
                        <a16:creationId xmlns:a16="http://schemas.microsoft.com/office/drawing/2014/main" id="{317CA2A7-324E-DFBE-6570-4F2F4C436945}"/>
                      </a:ext>
                    </a:extLst>
                  </p:cNvPr>
                  <p:cNvSpPr/>
                  <p:nvPr/>
                </p:nvSpPr>
                <p:spPr>
                  <a:xfrm rot="2418469" flipH="1">
                    <a:off x="5295148" y="1575430"/>
                    <a:ext cx="56455" cy="72323"/>
                  </a:xfrm>
                  <a:custGeom>
                    <a:avLst/>
                    <a:gdLst>
                      <a:gd name="connsiteX0" fmla="*/ 0 w 150850"/>
                      <a:gd name="connsiteY0" fmla="*/ 171518 h 171518"/>
                      <a:gd name="connsiteX1" fmla="*/ 75425 w 150850"/>
                      <a:gd name="connsiteY1" fmla="*/ 0 h 171518"/>
                      <a:gd name="connsiteX2" fmla="*/ 150850 w 150850"/>
                      <a:gd name="connsiteY2" fmla="*/ 171518 h 171518"/>
                      <a:gd name="connsiteX3" fmla="*/ 0 w 150850"/>
                      <a:gd name="connsiteY3" fmla="*/ 171518 h 171518"/>
                      <a:gd name="connsiteX0" fmla="*/ 0 w 150850"/>
                      <a:gd name="connsiteY0" fmla="*/ 171554 h 171554"/>
                      <a:gd name="connsiteX1" fmla="*/ 75425 w 150850"/>
                      <a:gd name="connsiteY1" fmla="*/ 36 h 171554"/>
                      <a:gd name="connsiteX2" fmla="*/ 150850 w 150850"/>
                      <a:gd name="connsiteY2" fmla="*/ 171554 h 171554"/>
                      <a:gd name="connsiteX3" fmla="*/ 0 w 150850"/>
                      <a:gd name="connsiteY3" fmla="*/ 171554 h 1715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50850" h="171554">
                        <a:moveTo>
                          <a:pt x="0" y="171554"/>
                        </a:moveTo>
                        <a:cubicBezTo>
                          <a:pt x="25142" y="114381"/>
                          <a:pt x="52664" y="-2368"/>
                          <a:pt x="75425" y="36"/>
                        </a:cubicBezTo>
                        <a:cubicBezTo>
                          <a:pt x="98186" y="2440"/>
                          <a:pt x="125708" y="114381"/>
                          <a:pt x="150850" y="171554"/>
                        </a:cubicBezTo>
                        <a:lnTo>
                          <a:pt x="0" y="171554"/>
                        </a:lnTo>
                        <a:close/>
                      </a:path>
                    </a:pathLst>
                  </a:custGeom>
                  <a:solidFill>
                    <a:sysClr val="window" lastClr="FFFFFF">
                      <a:lumMod val="75000"/>
                    </a:sysClr>
                  </a:solidFill>
                  <a:ln w="19050" cap="rnd" cmpd="sng" algn="ctr">
                    <a:solidFill>
                      <a:sysClr val="window" lastClr="FFFFFF">
                        <a:lumMod val="50000"/>
                      </a:sysClr>
                    </a:solidFill>
                    <a:prstDash val="solid"/>
                    <a:rou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</a:endParaRPr>
                  </a:p>
                </p:txBody>
              </p:sp>
            </p:grpSp>
            <p:sp>
              <p:nvSpPr>
                <p:cNvPr id="1275" name="フリーフォーム: 図形 1274">
                  <a:extLst>
                    <a:ext uri="{FF2B5EF4-FFF2-40B4-BE49-F238E27FC236}">
                      <a16:creationId xmlns:a16="http://schemas.microsoft.com/office/drawing/2014/main" id="{AB94F00B-9B0A-8D0E-7056-6762642BF8DA}"/>
                    </a:ext>
                  </a:extLst>
                </p:cNvPr>
                <p:cNvSpPr/>
                <p:nvPr/>
              </p:nvSpPr>
              <p:spPr>
                <a:xfrm rot="1546237">
                  <a:off x="4379059" y="1738412"/>
                  <a:ext cx="2006302" cy="1890599"/>
                </a:xfrm>
                <a:custGeom>
                  <a:avLst/>
                  <a:gdLst>
                    <a:gd name="connsiteX0" fmla="*/ 191394 w 2054328"/>
                    <a:gd name="connsiteY0" fmla="*/ 0 h 1746769"/>
                    <a:gd name="connsiteX1" fmla="*/ 574186 w 2054328"/>
                    <a:gd name="connsiteY1" fmla="*/ 0 h 1746769"/>
                    <a:gd name="connsiteX2" fmla="*/ 765582 w 2054328"/>
                    <a:gd name="connsiteY2" fmla="*/ 876593 h 1746769"/>
                    <a:gd name="connsiteX3" fmla="*/ 763094 w 2054328"/>
                    <a:gd name="connsiteY3" fmla="*/ 876593 h 1746769"/>
                    <a:gd name="connsiteX4" fmla="*/ 776280 w 2054328"/>
                    <a:gd name="connsiteY4" fmla="*/ 897494 h 1746769"/>
                    <a:gd name="connsiteX5" fmla="*/ 1133415 w 2054328"/>
                    <a:gd name="connsiteY5" fmla="*/ 1017255 h 1746769"/>
                    <a:gd name="connsiteX6" fmla="*/ 1868589 w 2054328"/>
                    <a:gd name="connsiteY6" fmla="*/ 820266 h 1746769"/>
                    <a:gd name="connsiteX7" fmla="*/ 2054328 w 2054328"/>
                    <a:gd name="connsiteY7" fmla="*/ 1513453 h 1746769"/>
                    <a:gd name="connsiteX8" fmla="*/ 1319154 w 2054328"/>
                    <a:gd name="connsiteY8" fmla="*/ 1710443 h 1746769"/>
                    <a:gd name="connsiteX9" fmla="*/ 22898 w 2054328"/>
                    <a:gd name="connsiteY9" fmla="*/ 962049 h 1746769"/>
                    <a:gd name="connsiteX10" fmla="*/ 0 w 2054328"/>
                    <a:gd name="connsiteY10" fmla="*/ 876592 h 1746769"/>
                    <a:gd name="connsiteX11" fmla="*/ 0 w 2054328"/>
                    <a:gd name="connsiteY11" fmla="*/ 876592 h 1746769"/>
                    <a:gd name="connsiteX12" fmla="*/ 0 w 2054328"/>
                    <a:gd name="connsiteY12" fmla="*/ 876591 h 1746769"/>
                    <a:gd name="connsiteX13" fmla="*/ 161077 w 2054328"/>
                    <a:gd name="connsiteY13" fmla="*/ 138857 h 1746769"/>
                    <a:gd name="connsiteX14" fmla="*/ 519543 w 2054328"/>
                    <a:gd name="connsiteY14" fmla="*/ 42806 h 1746769"/>
                    <a:gd name="connsiteX15" fmla="*/ 519543 w 2054328"/>
                    <a:gd name="connsiteY15" fmla="*/ 42806 h 1746769"/>
                    <a:gd name="connsiteX16" fmla="*/ 161076 w 2054328"/>
                    <a:gd name="connsiteY16" fmla="*/ 138857 h 1746769"/>
                    <a:gd name="connsiteX0" fmla="*/ 191394 w 2054328"/>
                    <a:gd name="connsiteY0" fmla="*/ 0 h 1746769"/>
                    <a:gd name="connsiteX1" fmla="*/ 574186 w 2054328"/>
                    <a:gd name="connsiteY1" fmla="*/ 0 h 1746769"/>
                    <a:gd name="connsiteX2" fmla="*/ 765582 w 2054328"/>
                    <a:gd name="connsiteY2" fmla="*/ 876593 h 1746769"/>
                    <a:gd name="connsiteX3" fmla="*/ 763094 w 2054328"/>
                    <a:gd name="connsiteY3" fmla="*/ 876593 h 1746769"/>
                    <a:gd name="connsiteX4" fmla="*/ 776280 w 2054328"/>
                    <a:gd name="connsiteY4" fmla="*/ 897494 h 1746769"/>
                    <a:gd name="connsiteX5" fmla="*/ 1133415 w 2054328"/>
                    <a:gd name="connsiteY5" fmla="*/ 1017255 h 1746769"/>
                    <a:gd name="connsiteX6" fmla="*/ 1868589 w 2054328"/>
                    <a:gd name="connsiteY6" fmla="*/ 820266 h 1746769"/>
                    <a:gd name="connsiteX7" fmla="*/ 2054328 w 2054328"/>
                    <a:gd name="connsiteY7" fmla="*/ 1513453 h 1746769"/>
                    <a:gd name="connsiteX8" fmla="*/ 1319154 w 2054328"/>
                    <a:gd name="connsiteY8" fmla="*/ 1710443 h 1746769"/>
                    <a:gd name="connsiteX9" fmla="*/ 22898 w 2054328"/>
                    <a:gd name="connsiteY9" fmla="*/ 962049 h 1746769"/>
                    <a:gd name="connsiteX10" fmla="*/ 0 w 2054328"/>
                    <a:gd name="connsiteY10" fmla="*/ 876592 h 1746769"/>
                    <a:gd name="connsiteX11" fmla="*/ 0 w 2054328"/>
                    <a:gd name="connsiteY11" fmla="*/ 876592 h 1746769"/>
                    <a:gd name="connsiteX12" fmla="*/ 0 w 2054328"/>
                    <a:gd name="connsiteY12" fmla="*/ 876591 h 1746769"/>
                    <a:gd name="connsiteX13" fmla="*/ 161077 w 2054328"/>
                    <a:gd name="connsiteY13" fmla="*/ 138857 h 1746769"/>
                    <a:gd name="connsiteX14" fmla="*/ 519543 w 2054328"/>
                    <a:gd name="connsiteY14" fmla="*/ 42806 h 1746769"/>
                    <a:gd name="connsiteX15" fmla="*/ 161076 w 2054328"/>
                    <a:gd name="connsiteY15" fmla="*/ 138857 h 1746769"/>
                    <a:gd name="connsiteX16" fmla="*/ 191394 w 2054328"/>
                    <a:gd name="connsiteY16" fmla="*/ 0 h 1746769"/>
                    <a:gd name="connsiteX0" fmla="*/ 191394 w 2054328"/>
                    <a:gd name="connsiteY0" fmla="*/ 0 h 1746769"/>
                    <a:gd name="connsiteX1" fmla="*/ 574186 w 2054328"/>
                    <a:gd name="connsiteY1" fmla="*/ 0 h 1746769"/>
                    <a:gd name="connsiteX2" fmla="*/ 765582 w 2054328"/>
                    <a:gd name="connsiteY2" fmla="*/ 876593 h 1746769"/>
                    <a:gd name="connsiteX3" fmla="*/ 763094 w 2054328"/>
                    <a:gd name="connsiteY3" fmla="*/ 876593 h 1746769"/>
                    <a:gd name="connsiteX4" fmla="*/ 776280 w 2054328"/>
                    <a:gd name="connsiteY4" fmla="*/ 897494 h 1746769"/>
                    <a:gd name="connsiteX5" fmla="*/ 1133415 w 2054328"/>
                    <a:gd name="connsiteY5" fmla="*/ 1017255 h 1746769"/>
                    <a:gd name="connsiteX6" fmla="*/ 1868589 w 2054328"/>
                    <a:gd name="connsiteY6" fmla="*/ 820266 h 1746769"/>
                    <a:gd name="connsiteX7" fmla="*/ 2054328 w 2054328"/>
                    <a:gd name="connsiteY7" fmla="*/ 1513453 h 1746769"/>
                    <a:gd name="connsiteX8" fmla="*/ 1319154 w 2054328"/>
                    <a:gd name="connsiteY8" fmla="*/ 1710443 h 1746769"/>
                    <a:gd name="connsiteX9" fmla="*/ 22898 w 2054328"/>
                    <a:gd name="connsiteY9" fmla="*/ 962049 h 1746769"/>
                    <a:gd name="connsiteX10" fmla="*/ 0 w 2054328"/>
                    <a:gd name="connsiteY10" fmla="*/ 876592 h 1746769"/>
                    <a:gd name="connsiteX11" fmla="*/ 0 w 2054328"/>
                    <a:gd name="connsiteY11" fmla="*/ 876592 h 1746769"/>
                    <a:gd name="connsiteX12" fmla="*/ 0 w 2054328"/>
                    <a:gd name="connsiteY12" fmla="*/ 876591 h 1746769"/>
                    <a:gd name="connsiteX13" fmla="*/ 161077 w 2054328"/>
                    <a:gd name="connsiteY13" fmla="*/ 138857 h 1746769"/>
                    <a:gd name="connsiteX14" fmla="*/ 161076 w 2054328"/>
                    <a:gd name="connsiteY14" fmla="*/ 138857 h 1746769"/>
                    <a:gd name="connsiteX15" fmla="*/ 191394 w 2054328"/>
                    <a:gd name="connsiteY15" fmla="*/ 0 h 1746769"/>
                    <a:gd name="connsiteX0" fmla="*/ 191394 w 2054328"/>
                    <a:gd name="connsiteY0" fmla="*/ 0 h 1746769"/>
                    <a:gd name="connsiteX1" fmla="*/ 574186 w 2054328"/>
                    <a:gd name="connsiteY1" fmla="*/ 0 h 1746769"/>
                    <a:gd name="connsiteX2" fmla="*/ 765582 w 2054328"/>
                    <a:gd name="connsiteY2" fmla="*/ 876593 h 1746769"/>
                    <a:gd name="connsiteX3" fmla="*/ 763094 w 2054328"/>
                    <a:gd name="connsiteY3" fmla="*/ 876593 h 1746769"/>
                    <a:gd name="connsiteX4" fmla="*/ 776280 w 2054328"/>
                    <a:gd name="connsiteY4" fmla="*/ 897494 h 1746769"/>
                    <a:gd name="connsiteX5" fmla="*/ 1133415 w 2054328"/>
                    <a:gd name="connsiteY5" fmla="*/ 1017255 h 1746769"/>
                    <a:gd name="connsiteX6" fmla="*/ 1868589 w 2054328"/>
                    <a:gd name="connsiteY6" fmla="*/ 820266 h 1746769"/>
                    <a:gd name="connsiteX7" fmla="*/ 2054328 w 2054328"/>
                    <a:gd name="connsiteY7" fmla="*/ 1513453 h 1746769"/>
                    <a:gd name="connsiteX8" fmla="*/ 1319154 w 2054328"/>
                    <a:gd name="connsiteY8" fmla="*/ 1710443 h 1746769"/>
                    <a:gd name="connsiteX9" fmla="*/ 22898 w 2054328"/>
                    <a:gd name="connsiteY9" fmla="*/ 962049 h 1746769"/>
                    <a:gd name="connsiteX10" fmla="*/ 0 w 2054328"/>
                    <a:gd name="connsiteY10" fmla="*/ 876592 h 1746769"/>
                    <a:gd name="connsiteX11" fmla="*/ 0 w 2054328"/>
                    <a:gd name="connsiteY11" fmla="*/ 876592 h 1746769"/>
                    <a:gd name="connsiteX12" fmla="*/ 0 w 2054328"/>
                    <a:gd name="connsiteY12" fmla="*/ 876591 h 1746769"/>
                    <a:gd name="connsiteX13" fmla="*/ 161077 w 2054328"/>
                    <a:gd name="connsiteY13" fmla="*/ 138857 h 1746769"/>
                    <a:gd name="connsiteX14" fmla="*/ 191394 w 2054328"/>
                    <a:gd name="connsiteY14" fmla="*/ 0 h 1746769"/>
                    <a:gd name="connsiteX0" fmla="*/ 191394 w 2054328"/>
                    <a:gd name="connsiteY0" fmla="*/ 0 h 1746769"/>
                    <a:gd name="connsiteX1" fmla="*/ 574186 w 2054328"/>
                    <a:gd name="connsiteY1" fmla="*/ 0 h 1746769"/>
                    <a:gd name="connsiteX2" fmla="*/ 765582 w 2054328"/>
                    <a:gd name="connsiteY2" fmla="*/ 876593 h 1746769"/>
                    <a:gd name="connsiteX3" fmla="*/ 763094 w 2054328"/>
                    <a:gd name="connsiteY3" fmla="*/ 876593 h 1746769"/>
                    <a:gd name="connsiteX4" fmla="*/ 776280 w 2054328"/>
                    <a:gd name="connsiteY4" fmla="*/ 897494 h 1746769"/>
                    <a:gd name="connsiteX5" fmla="*/ 1133415 w 2054328"/>
                    <a:gd name="connsiteY5" fmla="*/ 1017255 h 1746769"/>
                    <a:gd name="connsiteX6" fmla="*/ 1868589 w 2054328"/>
                    <a:gd name="connsiteY6" fmla="*/ 820266 h 1746769"/>
                    <a:gd name="connsiteX7" fmla="*/ 2054328 w 2054328"/>
                    <a:gd name="connsiteY7" fmla="*/ 1513453 h 1746769"/>
                    <a:gd name="connsiteX8" fmla="*/ 1319154 w 2054328"/>
                    <a:gd name="connsiteY8" fmla="*/ 1710443 h 1746769"/>
                    <a:gd name="connsiteX9" fmla="*/ 22898 w 2054328"/>
                    <a:gd name="connsiteY9" fmla="*/ 962049 h 1746769"/>
                    <a:gd name="connsiteX10" fmla="*/ 0 w 2054328"/>
                    <a:gd name="connsiteY10" fmla="*/ 876592 h 1746769"/>
                    <a:gd name="connsiteX11" fmla="*/ 0 w 2054328"/>
                    <a:gd name="connsiteY11" fmla="*/ 876592 h 1746769"/>
                    <a:gd name="connsiteX12" fmla="*/ 0 w 2054328"/>
                    <a:gd name="connsiteY12" fmla="*/ 876591 h 1746769"/>
                    <a:gd name="connsiteX13" fmla="*/ 191394 w 2054328"/>
                    <a:gd name="connsiteY13" fmla="*/ 0 h 1746769"/>
                    <a:gd name="connsiteX0" fmla="*/ 194092 w 2057026"/>
                    <a:gd name="connsiteY0" fmla="*/ 0 h 1746769"/>
                    <a:gd name="connsiteX1" fmla="*/ 576884 w 2057026"/>
                    <a:gd name="connsiteY1" fmla="*/ 0 h 1746769"/>
                    <a:gd name="connsiteX2" fmla="*/ 768280 w 2057026"/>
                    <a:gd name="connsiteY2" fmla="*/ 876593 h 1746769"/>
                    <a:gd name="connsiteX3" fmla="*/ 765792 w 2057026"/>
                    <a:gd name="connsiteY3" fmla="*/ 876593 h 1746769"/>
                    <a:gd name="connsiteX4" fmla="*/ 778978 w 2057026"/>
                    <a:gd name="connsiteY4" fmla="*/ 897494 h 1746769"/>
                    <a:gd name="connsiteX5" fmla="*/ 1136113 w 2057026"/>
                    <a:gd name="connsiteY5" fmla="*/ 1017255 h 1746769"/>
                    <a:gd name="connsiteX6" fmla="*/ 1871287 w 2057026"/>
                    <a:gd name="connsiteY6" fmla="*/ 820266 h 1746769"/>
                    <a:gd name="connsiteX7" fmla="*/ 2057026 w 2057026"/>
                    <a:gd name="connsiteY7" fmla="*/ 1513453 h 1746769"/>
                    <a:gd name="connsiteX8" fmla="*/ 1321852 w 2057026"/>
                    <a:gd name="connsiteY8" fmla="*/ 1710443 h 1746769"/>
                    <a:gd name="connsiteX9" fmla="*/ 25596 w 2057026"/>
                    <a:gd name="connsiteY9" fmla="*/ 962049 h 1746769"/>
                    <a:gd name="connsiteX10" fmla="*/ 2698 w 2057026"/>
                    <a:gd name="connsiteY10" fmla="*/ 876592 h 1746769"/>
                    <a:gd name="connsiteX11" fmla="*/ 2698 w 2057026"/>
                    <a:gd name="connsiteY11" fmla="*/ 876592 h 1746769"/>
                    <a:gd name="connsiteX12" fmla="*/ 2698 w 2057026"/>
                    <a:gd name="connsiteY12" fmla="*/ 876591 h 1746769"/>
                    <a:gd name="connsiteX13" fmla="*/ 194092 w 2057026"/>
                    <a:gd name="connsiteY13" fmla="*/ 0 h 1746769"/>
                    <a:gd name="connsiteX0" fmla="*/ 194745 w 2057679"/>
                    <a:gd name="connsiteY0" fmla="*/ 0 h 1746769"/>
                    <a:gd name="connsiteX1" fmla="*/ 577537 w 2057679"/>
                    <a:gd name="connsiteY1" fmla="*/ 0 h 1746769"/>
                    <a:gd name="connsiteX2" fmla="*/ 768933 w 2057679"/>
                    <a:gd name="connsiteY2" fmla="*/ 876593 h 1746769"/>
                    <a:gd name="connsiteX3" fmla="*/ 766445 w 2057679"/>
                    <a:gd name="connsiteY3" fmla="*/ 876593 h 1746769"/>
                    <a:gd name="connsiteX4" fmla="*/ 779631 w 2057679"/>
                    <a:gd name="connsiteY4" fmla="*/ 897494 h 1746769"/>
                    <a:gd name="connsiteX5" fmla="*/ 1136766 w 2057679"/>
                    <a:gd name="connsiteY5" fmla="*/ 1017255 h 1746769"/>
                    <a:gd name="connsiteX6" fmla="*/ 1871940 w 2057679"/>
                    <a:gd name="connsiteY6" fmla="*/ 820266 h 1746769"/>
                    <a:gd name="connsiteX7" fmla="*/ 2057679 w 2057679"/>
                    <a:gd name="connsiteY7" fmla="*/ 1513453 h 1746769"/>
                    <a:gd name="connsiteX8" fmla="*/ 1322505 w 2057679"/>
                    <a:gd name="connsiteY8" fmla="*/ 1710443 h 1746769"/>
                    <a:gd name="connsiteX9" fmla="*/ 26249 w 2057679"/>
                    <a:gd name="connsiteY9" fmla="*/ 962049 h 1746769"/>
                    <a:gd name="connsiteX10" fmla="*/ 3351 w 2057679"/>
                    <a:gd name="connsiteY10" fmla="*/ 876592 h 1746769"/>
                    <a:gd name="connsiteX11" fmla="*/ 3351 w 2057679"/>
                    <a:gd name="connsiteY11" fmla="*/ 876592 h 1746769"/>
                    <a:gd name="connsiteX12" fmla="*/ 3351 w 2057679"/>
                    <a:gd name="connsiteY12" fmla="*/ 876591 h 1746769"/>
                    <a:gd name="connsiteX13" fmla="*/ 194745 w 2057679"/>
                    <a:gd name="connsiteY13" fmla="*/ 0 h 1746769"/>
                    <a:gd name="connsiteX0" fmla="*/ 191394 w 2054328"/>
                    <a:gd name="connsiteY0" fmla="*/ 0 h 1746769"/>
                    <a:gd name="connsiteX1" fmla="*/ 574186 w 2054328"/>
                    <a:gd name="connsiteY1" fmla="*/ 0 h 1746769"/>
                    <a:gd name="connsiteX2" fmla="*/ 765582 w 2054328"/>
                    <a:gd name="connsiteY2" fmla="*/ 876593 h 1746769"/>
                    <a:gd name="connsiteX3" fmla="*/ 763094 w 2054328"/>
                    <a:gd name="connsiteY3" fmla="*/ 876593 h 1746769"/>
                    <a:gd name="connsiteX4" fmla="*/ 776280 w 2054328"/>
                    <a:gd name="connsiteY4" fmla="*/ 897494 h 1746769"/>
                    <a:gd name="connsiteX5" fmla="*/ 1133415 w 2054328"/>
                    <a:gd name="connsiteY5" fmla="*/ 1017255 h 1746769"/>
                    <a:gd name="connsiteX6" fmla="*/ 1868589 w 2054328"/>
                    <a:gd name="connsiteY6" fmla="*/ 820266 h 1746769"/>
                    <a:gd name="connsiteX7" fmla="*/ 2054328 w 2054328"/>
                    <a:gd name="connsiteY7" fmla="*/ 1513453 h 1746769"/>
                    <a:gd name="connsiteX8" fmla="*/ 1319154 w 2054328"/>
                    <a:gd name="connsiteY8" fmla="*/ 1710443 h 1746769"/>
                    <a:gd name="connsiteX9" fmla="*/ 22898 w 2054328"/>
                    <a:gd name="connsiteY9" fmla="*/ 962049 h 1746769"/>
                    <a:gd name="connsiteX10" fmla="*/ 0 w 2054328"/>
                    <a:gd name="connsiteY10" fmla="*/ 876592 h 1746769"/>
                    <a:gd name="connsiteX11" fmla="*/ 0 w 2054328"/>
                    <a:gd name="connsiteY11" fmla="*/ 876592 h 1746769"/>
                    <a:gd name="connsiteX12" fmla="*/ 191394 w 2054328"/>
                    <a:gd name="connsiteY12" fmla="*/ 0 h 1746769"/>
                    <a:gd name="connsiteX0" fmla="*/ 191394 w 2054328"/>
                    <a:gd name="connsiteY0" fmla="*/ 0 h 1746769"/>
                    <a:gd name="connsiteX1" fmla="*/ 574186 w 2054328"/>
                    <a:gd name="connsiteY1" fmla="*/ 0 h 1746769"/>
                    <a:gd name="connsiteX2" fmla="*/ 765582 w 2054328"/>
                    <a:gd name="connsiteY2" fmla="*/ 876593 h 1746769"/>
                    <a:gd name="connsiteX3" fmla="*/ 763094 w 2054328"/>
                    <a:gd name="connsiteY3" fmla="*/ 876593 h 1746769"/>
                    <a:gd name="connsiteX4" fmla="*/ 776280 w 2054328"/>
                    <a:gd name="connsiteY4" fmla="*/ 897494 h 1746769"/>
                    <a:gd name="connsiteX5" fmla="*/ 1133415 w 2054328"/>
                    <a:gd name="connsiteY5" fmla="*/ 1017255 h 1746769"/>
                    <a:gd name="connsiteX6" fmla="*/ 1868589 w 2054328"/>
                    <a:gd name="connsiteY6" fmla="*/ 820266 h 1746769"/>
                    <a:gd name="connsiteX7" fmla="*/ 2054328 w 2054328"/>
                    <a:gd name="connsiteY7" fmla="*/ 1513453 h 1746769"/>
                    <a:gd name="connsiteX8" fmla="*/ 1319154 w 2054328"/>
                    <a:gd name="connsiteY8" fmla="*/ 1710443 h 1746769"/>
                    <a:gd name="connsiteX9" fmla="*/ 22898 w 2054328"/>
                    <a:gd name="connsiteY9" fmla="*/ 962049 h 1746769"/>
                    <a:gd name="connsiteX10" fmla="*/ 0 w 2054328"/>
                    <a:gd name="connsiteY10" fmla="*/ 876592 h 1746769"/>
                    <a:gd name="connsiteX11" fmla="*/ 191394 w 2054328"/>
                    <a:gd name="connsiteY11" fmla="*/ 0 h 1746769"/>
                    <a:gd name="connsiteX0" fmla="*/ 168496 w 2031430"/>
                    <a:gd name="connsiteY0" fmla="*/ 0 h 1746769"/>
                    <a:gd name="connsiteX1" fmla="*/ 551288 w 2031430"/>
                    <a:gd name="connsiteY1" fmla="*/ 0 h 1746769"/>
                    <a:gd name="connsiteX2" fmla="*/ 742684 w 2031430"/>
                    <a:gd name="connsiteY2" fmla="*/ 876593 h 1746769"/>
                    <a:gd name="connsiteX3" fmla="*/ 740196 w 2031430"/>
                    <a:gd name="connsiteY3" fmla="*/ 876593 h 1746769"/>
                    <a:gd name="connsiteX4" fmla="*/ 753382 w 2031430"/>
                    <a:gd name="connsiteY4" fmla="*/ 897494 h 1746769"/>
                    <a:gd name="connsiteX5" fmla="*/ 1110517 w 2031430"/>
                    <a:gd name="connsiteY5" fmla="*/ 1017255 h 1746769"/>
                    <a:gd name="connsiteX6" fmla="*/ 1845691 w 2031430"/>
                    <a:gd name="connsiteY6" fmla="*/ 820266 h 1746769"/>
                    <a:gd name="connsiteX7" fmla="*/ 2031430 w 2031430"/>
                    <a:gd name="connsiteY7" fmla="*/ 1513453 h 1746769"/>
                    <a:gd name="connsiteX8" fmla="*/ 1296256 w 2031430"/>
                    <a:gd name="connsiteY8" fmla="*/ 1710443 h 1746769"/>
                    <a:gd name="connsiteX9" fmla="*/ 0 w 2031430"/>
                    <a:gd name="connsiteY9" fmla="*/ 962049 h 1746769"/>
                    <a:gd name="connsiteX10" fmla="*/ 168496 w 2031430"/>
                    <a:gd name="connsiteY10" fmla="*/ 0 h 1746769"/>
                    <a:gd name="connsiteX0" fmla="*/ 182148 w 2045082"/>
                    <a:gd name="connsiteY0" fmla="*/ 0 h 1746769"/>
                    <a:gd name="connsiteX1" fmla="*/ 564940 w 2045082"/>
                    <a:gd name="connsiteY1" fmla="*/ 0 h 1746769"/>
                    <a:gd name="connsiteX2" fmla="*/ 756336 w 2045082"/>
                    <a:gd name="connsiteY2" fmla="*/ 876593 h 1746769"/>
                    <a:gd name="connsiteX3" fmla="*/ 753848 w 2045082"/>
                    <a:gd name="connsiteY3" fmla="*/ 876593 h 1746769"/>
                    <a:gd name="connsiteX4" fmla="*/ 767034 w 2045082"/>
                    <a:gd name="connsiteY4" fmla="*/ 897494 h 1746769"/>
                    <a:gd name="connsiteX5" fmla="*/ 1124169 w 2045082"/>
                    <a:gd name="connsiteY5" fmla="*/ 1017255 h 1746769"/>
                    <a:gd name="connsiteX6" fmla="*/ 1859343 w 2045082"/>
                    <a:gd name="connsiteY6" fmla="*/ 820266 h 1746769"/>
                    <a:gd name="connsiteX7" fmla="*/ 2045082 w 2045082"/>
                    <a:gd name="connsiteY7" fmla="*/ 1513453 h 1746769"/>
                    <a:gd name="connsiteX8" fmla="*/ 1309908 w 2045082"/>
                    <a:gd name="connsiteY8" fmla="*/ 1710443 h 1746769"/>
                    <a:gd name="connsiteX9" fmla="*/ 13652 w 2045082"/>
                    <a:gd name="connsiteY9" fmla="*/ 962049 h 1746769"/>
                    <a:gd name="connsiteX10" fmla="*/ 182148 w 2045082"/>
                    <a:gd name="connsiteY10" fmla="*/ 0 h 1746769"/>
                    <a:gd name="connsiteX0" fmla="*/ 182316 w 2045250"/>
                    <a:gd name="connsiteY0" fmla="*/ 0 h 1746769"/>
                    <a:gd name="connsiteX1" fmla="*/ 565108 w 2045250"/>
                    <a:gd name="connsiteY1" fmla="*/ 0 h 1746769"/>
                    <a:gd name="connsiteX2" fmla="*/ 756504 w 2045250"/>
                    <a:gd name="connsiteY2" fmla="*/ 876593 h 1746769"/>
                    <a:gd name="connsiteX3" fmla="*/ 754016 w 2045250"/>
                    <a:gd name="connsiteY3" fmla="*/ 876593 h 1746769"/>
                    <a:gd name="connsiteX4" fmla="*/ 767202 w 2045250"/>
                    <a:gd name="connsiteY4" fmla="*/ 897494 h 1746769"/>
                    <a:gd name="connsiteX5" fmla="*/ 1124337 w 2045250"/>
                    <a:gd name="connsiteY5" fmla="*/ 1017255 h 1746769"/>
                    <a:gd name="connsiteX6" fmla="*/ 1859511 w 2045250"/>
                    <a:gd name="connsiteY6" fmla="*/ 820266 h 1746769"/>
                    <a:gd name="connsiteX7" fmla="*/ 2045250 w 2045250"/>
                    <a:gd name="connsiteY7" fmla="*/ 1513453 h 1746769"/>
                    <a:gd name="connsiteX8" fmla="*/ 1310076 w 2045250"/>
                    <a:gd name="connsiteY8" fmla="*/ 1710443 h 1746769"/>
                    <a:gd name="connsiteX9" fmla="*/ 13820 w 2045250"/>
                    <a:gd name="connsiteY9" fmla="*/ 962049 h 1746769"/>
                    <a:gd name="connsiteX10" fmla="*/ 182316 w 2045250"/>
                    <a:gd name="connsiteY10" fmla="*/ 0 h 1746769"/>
                    <a:gd name="connsiteX0" fmla="*/ 182316 w 2045250"/>
                    <a:gd name="connsiteY0" fmla="*/ 0 h 1746769"/>
                    <a:gd name="connsiteX1" fmla="*/ 565108 w 2045250"/>
                    <a:gd name="connsiteY1" fmla="*/ 0 h 1746769"/>
                    <a:gd name="connsiteX2" fmla="*/ 756504 w 2045250"/>
                    <a:gd name="connsiteY2" fmla="*/ 876593 h 1746769"/>
                    <a:gd name="connsiteX3" fmla="*/ 767202 w 2045250"/>
                    <a:gd name="connsiteY3" fmla="*/ 897494 h 1746769"/>
                    <a:gd name="connsiteX4" fmla="*/ 1124337 w 2045250"/>
                    <a:gd name="connsiteY4" fmla="*/ 1017255 h 1746769"/>
                    <a:gd name="connsiteX5" fmla="*/ 1859511 w 2045250"/>
                    <a:gd name="connsiteY5" fmla="*/ 820266 h 1746769"/>
                    <a:gd name="connsiteX6" fmla="*/ 2045250 w 2045250"/>
                    <a:gd name="connsiteY6" fmla="*/ 1513453 h 1746769"/>
                    <a:gd name="connsiteX7" fmla="*/ 1310076 w 2045250"/>
                    <a:gd name="connsiteY7" fmla="*/ 1710443 h 1746769"/>
                    <a:gd name="connsiteX8" fmla="*/ 13820 w 2045250"/>
                    <a:gd name="connsiteY8" fmla="*/ 962049 h 1746769"/>
                    <a:gd name="connsiteX9" fmla="*/ 182316 w 2045250"/>
                    <a:gd name="connsiteY9" fmla="*/ 0 h 1746769"/>
                    <a:gd name="connsiteX0" fmla="*/ 182316 w 2045250"/>
                    <a:gd name="connsiteY0" fmla="*/ 0 h 1746769"/>
                    <a:gd name="connsiteX1" fmla="*/ 565108 w 2045250"/>
                    <a:gd name="connsiteY1" fmla="*/ 0 h 1746769"/>
                    <a:gd name="connsiteX2" fmla="*/ 767202 w 2045250"/>
                    <a:gd name="connsiteY2" fmla="*/ 897494 h 1746769"/>
                    <a:gd name="connsiteX3" fmla="*/ 1124337 w 2045250"/>
                    <a:gd name="connsiteY3" fmla="*/ 1017255 h 1746769"/>
                    <a:gd name="connsiteX4" fmla="*/ 1859511 w 2045250"/>
                    <a:gd name="connsiteY4" fmla="*/ 820266 h 1746769"/>
                    <a:gd name="connsiteX5" fmla="*/ 2045250 w 2045250"/>
                    <a:gd name="connsiteY5" fmla="*/ 1513453 h 1746769"/>
                    <a:gd name="connsiteX6" fmla="*/ 1310076 w 2045250"/>
                    <a:gd name="connsiteY6" fmla="*/ 1710443 h 1746769"/>
                    <a:gd name="connsiteX7" fmla="*/ 13820 w 2045250"/>
                    <a:gd name="connsiteY7" fmla="*/ 962049 h 1746769"/>
                    <a:gd name="connsiteX8" fmla="*/ 182316 w 2045250"/>
                    <a:gd name="connsiteY8" fmla="*/ 0 h 1746769"/>
                    <a:gd name="connsiteX0" fmla="*/ 182316 w 2045250"/>
                    <a:gd name="connsiteY0" fmla="*/ 0 h 1746769"/>
                    <a:gd name="connsiteX1" fmla="*/ 565108 w 2045250"/>
                    <a:gd name="connsiteY1" fmla="*/ 0 h 1746769"/>
                    <a:gd name="connsiteX2" fmla="*/ 767202 w 2045250"/>
                    <a:gd name="connsiteY2" fmla="*/ 897494 h 1746769"/>
                    <a:gd name="connsiteX3" fmla="*/ 1124337 w 2045250"/>
                    <a:gd name="connsiteY3" fmla="*/ 1017255 h 1746769"/>
                    <a:gd name="connsiteX4" fmla="*/ 1859511 w 2045250"/>
                    <a:gd name="connsiteY4" fmla="*/ 820266 h 1746769"/>
                    <a:gd name="connsiteX5" fmla="*/ 2045250 w 2045250"/>
                    <a:gd name="connsiteY5" fmla="*/ 1513453 h 1746769"/>
                    <a:gd name="connsiteX6" fmla="*/ 1310076 w 2045250"/>
                    <a:gd name="connsiteY6" fmla="*/ 1710443 h 1746769"/>
                    <a:gd name="connsiteX7" fmla="*/ 13820 w 2045250"/>
                    <a:gd name="connsiteY7" fmla="*/ 962049 h 1746769"/>
                    <a:gd name="connsiteX8" fmla="*/ 182316 w 2045250"/>
                    <a:gd name="connsiteY8" fmla="*/ 0 h 1746769"/>
                    <a:gd name="connsiteX0" fmla="*/ 182316 w 2045250"/>
                    <a:gd name="connsiteY0" fmla="*/ 0 h 1746769"/>
                    <a:gd name="connsiteX1" fmla="*/ 565108 w 2045250"/>
                    <a:gd name="connsiteY1" fmla="*/ 0 h 1746769"/>
                    <a:gd name="connsiteX2" fmla="*/ 767202 w 2045250"/>
                    <a:gd name="connsiteY2" fmla="*/ 897494 h 1746769"/>
                    <a:gd name="connsiteX3" fmla="*/ 1124337 w 2045250"/>
                    <a:gd name="connsiteY3" fmla="*/ 1017255 h 1746769"/>
                    <a:gd name="connsiteX4" fmla="*/ 1859511 w 2045250"/>
                    <a:gd name="connsiteY4" fmla="*/ 820266 h 1746769"/>
                    <a:gd name="connsiteX5" fmla="*/ 2045250 w 2045250"/>
                    <a:gd name="connsiteY5" fmla="*/ 1513453 h 1746769"/>
                    <a:gd name="connsiteX6" fmla="*/ 1310076 w 2045250"/>
                    <a:gd name="connsiteY6" fmla="*/ 1710443 h 1746769"/>
                    <a:gd name="connsiteX7" fmla="*/ 13820 w 2045250"/>
                    <a:gd name="connsiteY7" fmla="*/ 962049 h 1746769"/>
                    <a:gd name="connsiteX8" fmla="*/ 182316 w 2045250"/>
                    <a:gd name="connsiteY8" fmla="*/ 0 h 1746769"/>
                    <a:gd name="connsiteX0" fmla="*/ 182316 w 2045250"/>
                    <a:gd name="connsiteY0" fmla="*/ 0 h 1746769"/>
                    <a:gd name="connsiteX1" fmla="*/ 565108 w 2045250"/>
                    <a:gd name="connsiteY1" fmla="*/ 0 h 1746769"/>
                    <a:gd name="connsiteX2" fmla="*/ 767202 w 2045250"/>
                    <a:gd name="connsiteY2" fmla="*/ 897494 h 1746769"/>
                    <a:gd name="connsiteX3" fmla="*/ 1124337 w 2045250"/>
                    <a:gd name="connsiteY3" fmla="*/ 1017255 h 1746769"/>
                    <a:gd name="connsiteX4" fmla="*/ 1859511 w 2045250"/>
                    <a:gd name="connsiteY4" fmla="*/ 820266 h 1746769"/>
                    <a:gd name="connsiteX5" fmla="*/ 2045250 w 2045250"/>
                    <a:gd name="connsiteY5" fmla="*/ 1513453 h 1746769"/>
                    <a:gd name="connsiteX6" fmla="*/ 1310076 w 2045250"/>
                    <a:gd name="connsiteY6" fmla="*/ 1710443 h 1746769"/>
                    <a:gd name="connsiteX7" fmla="*/ 13820 w 2045250"/>
                    <a:gd name="connsiteY7" fmla="*/ 962049 h 1746769"/>
                    <a:gd name="connsiteX8" fmla="*/ 182316 w 2045250"/>
                    <a:gd name="connsiteY8" fmla="*/ 0 h 1746769"/>
                    <a:gd name="connsiteX0" fmla="*/ 184315 w 2047249"/>
                    <a:gd name="connsiteY0" fmla="*/ 0 h 1746769"/>
                    <a:gd name="connsiteX1" fmla="*/ 567107 w 2047249"/>
                    <a:gd name="connsiteY1" fmla="*/ 0 h 1746769"/>
                    <a:gd name="connsiteX2" fmla="*/ 769201 w 2047249"/>
                    <a:gd name="connsiteY2" fmla="*/ 897494 h 1746769"/>
                    <a:gd name="connsiteX3" fmla="*/ 1126336 w 2047249"/>
                    <a:gd name="connsiteY3" fmla="*/ 1017255 h 1746769"/>
                    <a:gd name="connsiteX4" fmla="*/ 1861510 w 2047249"/>
                    <a:gd name="connsiteY4" fmla="*/ 820266 h 1746769"/>
                    <a:gd name="connsiteX5" fmla="*/ 2047249 w 2047249"/>
                    <a:gd name="connsiteY5" fmla="*/ 1513453 h 1746769"/>
                    <a:gd name="connsiteX6" fmla="*/ 1312075 w 2047249"/>
                    <a:gd name="connsiteY6" fmla="*/ 1710443 h 1746769"/>
                    <a:gd name="connsiteX7" fmla="*/ 15819 w 2047249"/>
                    <a:gd name="connsiteY7" fmla="*/ 962049 h 1746769"/>
                    <a:gd name="connsiteX8" fmla="*/ 184315 w 2047249"/>
                    <a:gd name="connsiteY8" fmla="*/ 0 h 1746769"/>
                    <a:gd name="connsiteX0" fmla="*/ 184315 w 2047249"/>
                    <a:gd name="connsiteY0" fmla="*/ 0 h 1746769"/>
                    <a:gd name="connsiteX1" fmla="*/ 567933 w 2047249"/>
                    <a:gd name="connsiteY1" fmla="*/ 49084 h 1746769"/>
                    <a:gd name="connsiteX2" fmla="*/ 769201 w 2047249"/>
                    <a:gd name="connsiteY2" fmla="*/ 897494 h 1746769"/>
                    <a:gd name="connsiteX3" fmla="*/ 1126336 w 2047249"/>
                    <a:gd name="connsiteY3" fmla="*/ 1017255 h 1746769"/>
                    <a:gd name="connsiteX4" fmla="*/ 1861510 w 2047249"/>
                    <a:gd name="connsiteY4" fmla="*/ 820266 h 1746769"/>
                    <a:gd name="connsiteX5" fmla="*/ 2047249 w 2047249"/>
                    <a:gd name="connsiteY5" fmla="*/ 1513453 h 1746769"/>
                    <a:gd name="connsiteX6" fmla="*/ 1312075 w 2047249"/>
                    <a:gd name="connsiteY6" fmla="*/ 1710443 h 1746769"/>
                    <a:gd name="connsiteX7" fmla="*/ 15819 w 2047249"/>
                    <a:gd name="connsiteY7" fmla="*/ 962049 h 1746769"/>
                    <a:gd name="connsiteX8" fmla="*/ 184315 w 2047249"/>
                    <a:gd name="connsiteY8" fmla="*/ 0 h 1746769"/>
                    <a:gd name="connsiteX0" fmla="*/ 184315 w 2047249"/>
                    <a:gd name="connsiteY0" fmla="*/ 0 h 1746769"/>
                    <a:gd name="connsiteX1" fmla="*/ 567933 w 2047249"/>
                    <a:gd name="connsiteY1" fmla="*/ 49084 h 1746769"/>
                    <a:gd name="connsiteX2" fmla="*/ 769201 w 2047249"/>
                    <a:gd name="connsiteY2" fmla="*/ 897494 h 1746769"/>
                    <a:gd name="connsiteX3" fmla="*/ 1126336 w 2047249"/>
                    <a:gd name="connsiteY3" fmla="*/ 1017255 h 1746769"/>
                    <a:gd name="connsiteX4" fmla="*/ 1861510 w 2047249"/>
                    <a:gd name="connsiteY4" fmla="*/ 820266 h 1746769"/>
                    <a:gd name="connsiteX5" fmla="*/ 2047249 w 2047249"/>
                    <a:gd name="connsiteY5" fmla="*/ 1513453 h 1746769"/>
                    <a:gd name="connsiteX6" fmla="*/ 1312075 w 2047249"/>
                    <a:gd name="connsiteY6" fmla="*/ 1710443 h 1746769"/>
                    <a:gd name="connsiteX7" fmla="*/ 15819 w 2047249"/>
                    <a:gd name="connsiteY7" fmla="*/ 962049 h 1746769"/>
                    <a:gd name="connsiteX8" fmla="*/ 184315 w 2047249"/>
                    <a:gd name="connsiteY8" fmla="*/ 0 h 1746769"/>
                    <a:gd name="connsiteX0" fmla="*/ 184315 w 2047249"/>
                    <a:gd name="connsiteY0" fmla="*/ 90341 h 1837110"/>
                    <a:gd name="connsiteX1" fmla="*/ 408220 w 2047249"/>
                    <a:gd name="connsiteY1" fmla="*/ 458 h 1837110"/>
                    <a:gd name="connsiteX2" fmla="*/ 567933 w 2047249"/>
                    <a:gd name="connsiteY2" fmla="*/ 139425 h 1837110"/>
                    <a:gd name="connsiteX3" fmla="*/ 769201 w 2047249"/>
                    <a:gd name="connsiteY3" fmla="*/ 987835 h 1837110"/>
                    <a:gd name="connsiteX4" fmla="*/ 1126336 w 2047249"/>
                    <a:gd name="connsiteY4" fmla="*/ 1107596 h 1837110"/>
                    <a:gd name="connsiteX5" fmla="*/ 1861510 w 2047249"/>
                    <a:gd name="connsiteY5" fmla="*/ 910607 h 1837110"/>
                    <a:gd name="connsiteX6" fmla="*/ 2047249 w 2047249"/>
                    <a:gd name="connsiteY6" fmla="*/ 1603794 h 1837110"/>
                    <a:gd name="connsiteX7" fmla="*/ 1312075 w 2047249"/>
                    <a:gd name="connsiteY7" fmla="*/ 1800784 h 1837110"/>
                    <a:gd name="connsiteX8" fmla="*/ 15819 w 2047249"/>
                    <a:gd name="connsiteY8" fmla="*/ 1052390 h 1837110"/>
                    <a:gd name="connsiteX9" fmla="*/ 184315 w 2047249"/>
                    <a:gd name="connsiteY9" fmla="*/ 90341 h 1837110"/>
                    <a:gd name="connsiteX0" fmla="*/ 184315 w 2047249"/>
                    <a:gd name="connsiteY0" fmla="*/ 91450 h 1838219"/>
                    <a:gd name="connsiteX1" fmla="*/ 408220 w 2047249"/>
                    <a:gd name="connsiteY1" fmla="*/ 1567 h 1838219"/>
                    <a:gd name="connsiteX2" fmla="*/ 567933 w 2047249"/>
                    <a:gd name="connsiteY2" fmla="*/ 140534 h 1838219"/>
                    <a:gd name="connsiteX3" fmla="*/ 769201 w 2047249"/>
                    <a:gd name="connsiteY3" fmla="*/ 988944 h 1838219"/>
                    <a:gd name="connsiteX4" fmla="*/ 1126336 w 2047249"/>
                    <a:gd name="connsiteY4" fmla="*/ 1108705 h 1838219"/>
                    <a:gd name="connsiteX5" fmla="*/ 1861510 w 2047249"/>
                    <a:gd name="connsiteY5" fmla="*/ 911716 h 1838219"/>
                    <a:gd name="connsiteX6" fmla="*/ 2047249 w 2047249"/>
                    <a:gd name="connsiteY6" fmla="*/ 1604903 h 1838219"/>
                    <a:gd name="connsiteX7" fmla="*/ 1312075 w 2047249"/>
                    <a:gd name="connsiteY7" fmla="*/ 1801893 h 1838219"/>
                    <a:gd name="connsiteX8" fmla="*/ 15819 w 2047249"/>
                    <a:gd name="connsiteY8" fmla="*/ 1053499 h 1838219"/>
                    <a:gd name="connsiteX9" fmla="*/ 184315 w 2047249"/>
                    <a:gd name="connsiteY9" fmla="*/ 91450 h 1838219"/>
                    <a:gd name="connsiteX0" fmla="*/ 181695 w 2044629"/>
                    <a:gd name="connsiteY0" fmla="*/ 93391 h 1840160"/>
                    <a:gd name="connsiteX1" fmla="*/ 405600 w 2044629"/>
                    <a:gd name="connsiteY1" fmla="*/ 3508 h 1840160"/>
                    <a:gd name="connsiteX2" fmla="*/ 565313 w 2044629"/>
                    <a:gd name="connsiteY2" fmla="*/ 142475 h 1840160"/>
                    <a:gd name="connsiteX3" fmla="*/ 766581 w 2044629"/>
                    <a:gd name="connsiteY3" fmla="*/ 990885 h 1840160"/>
                    <a:gd name="connsiteX4" fmla="*/ 1123716 w 2044629"/>
                    <a:gd name="connsiteY4" fmla="*/ 1110646 h 1840160"/>
                    <a:gd name="connsiteX5" fmla="*/ 1858890 w 2044629"/>
                    <a:gd name="connsiteY5" fmla="*/ 913657 h 1840160"/>
                    <a:gd name="connsiteX6" fmla="*/ 2044629 w 2044629"/>
                    <a:gd name="connsiteY6" fmla="*/ 1606844 h 1840160"/>
                    <a:gd name="connsiteX7" fmla="*/ 1309455 w 2044629"/>
                    <a:gd name="connsiteY7" fmla="*/ 1803834 h 1840160"/>
                    <a:gd name="connsiteX8" fmla="*/ 13199 w 2044629"/>
                    <a:gd name="connsiteY8" fmla="*/ 1055440 h 1840160"/>
                    <a:gd name="connsiteX9" fmla="*/ 181695 w 2044629"/>
                    <a:gd name="connsiteY9" fmla="*/ 93391 h 1840160"/>
                    <a:gd name="connsiteX0" fmla="*/ 181695 w 2044629"/>
                    <a:gd name="connsiteY0" fmla="*/ 93391 h 1840160"/>
                    <a:gd name="connsiteX1" fmla="*/ 405600 w 2044629"/>
                    <a:gd name="connsiteY1" fmla="*/ 3508 h 1840160"/>
                    <a:gd name="connsiteX2" fmla="*/ 565313 w 2044629"/>
                    <a:gd name="connsiteY2" fmla="*/ 142475 h 1840160"/>
                    <a:gd name="connsiteX3" fmla="*/ 766581 w 2044629"/>
                    <a:gd name="connsiteY3" fmla="*/ 990885 h 1840160"/>
                    <a:gd name="connsiteX4" fmla="*/ 1123716 w 2044629"/>
                    <a:gd name="connsiteY4" fmla="*/ 1110646 h 1840160"/>
                    <a:gd name="connsiteX5" fmla="*/ 1858890 w 2044629"/>
                    <a:gd name="connsiteY5" fmla="*/ 913657 h 1840160"/>
                    <a:gd name="connsiteX6" fmla="*/ 2044629 w 2044629"/>
                    <a:gd name="connsiteY6" fmla="*/ 1606844 h 1840160"/>
                    <a:gd name="connsiteX7" fmla="*/ 1309455 w 2044629"/>
                    <a:gd name="connsiteY7" fmla="*/ 1803834 h 1840160"/>
                    <a:gd name="connsiteX8" fmla="*/ 13199 w 2044629"/>
                    <a:gd name="connsiteY8" fmla="*/ 1055440 h 1840160"/>
                    <a:gd name="connsiteX9" fmla="*/ 181695 w 2044629"/>
                    <a:gd name="connsiteY9" fmla="*/ 93391 h 1840160"/>
                    <a:gd name="connsiteX0" fmla="*/ 182870 w 2045804"/>
                    <a:gd name="connsiteY0" fmla="*/ 159250 h 1906019"/>
                    <a:gd name="connsiteX1" fmla="*/ 423890 w 2045804"/>
                    <a:gd name="connsiteY1" fmla="*/ 9874 h 1906019"/>
                    <a:gd name="connsiteX2" fmla="*/ 566488 w 2045804"/>
                    <a:gd name="connsiteY2" fmla="*/ 208334 h 1906019"/>
                    <a:gd name="connsiteX3" fmla="*/ 767756 w 2045804"/>
                    <a:gd name="connsiteY3" fmla="*/ 1056744 h 1906019"/>
                    <a:gd name="connsiteX4" fmla="*/ 1124891 w 2045804"/>
                    <a:gd name="connsiteY4" fmla="*/ 1176505 h 1906019"/>
                    <a:gd name="connsiteX5" fmla="*/ 1860065 w 2045804"/>
                    <a:gd name="connsiteY5" fmla="*/ 979516 h 1906019"/>
                    <a:gd name="connsiteX6" fmla="*/ 2045804 w 2045804"/>
                    <a:gd name="connsiteY6" fmla="*/ 1672703 h 1906019"/>
                    <a:gd name="connsiteX7" fmla="*/ 1310630 w 2045804"/>
                    <a:gd name="connsiteY7" fmla="*/ 1869693 h 1906019"/>
                    <a:gd name="connsiteX8" fmla="*/ 14374 w 2045804"/>
                    <a:gd name="connsiteY8" fmla="*/ 1121299 h 1906019"/>
                    <a:gd name="connsiteX9" fmla="*/ 182870 w 2045804"/>
                    <a:gd name="connsiteY9" fmla="*/ 159250 h 1906019"/>
                    <a:gd name="connsiteX0" fmla="*/ 182870 w 2045804"/>
                    <a:gd name="connsiteY0" fmla="*/ 157295 h 1904064"/>
                    <a:gd name="connsiteX1" fmla="*/ 423890 w 2045804"/>
                    <a:gd name="connsiteY1" fmla="*/ 7919 h 1904064"/>
                    <a:gd name="connsiteX2" fmla="*/ 566488 w 2045804"/>
                    <a:gd name="connsiteY2" fmla="*/ 206379 h 1904064"/>
                    <a:gd name="connsiteX3" fmla="*/ 767756 w 2045804"/>
                    <a:gd name="connsiteY3" fmla="*/ 1054789 h 1904064"/>
                    <a:gd name="connsiteX4" fmla="*/ 1124891 w 2045804"/>
                    <a:gd name="connsiteY4" fmla="*/ 1174550 h 1904064"/>
                    <a:gd name="connsiteX5" fmla="*/ 1860065 w 2045804"/>
                    <a:gd name="connsiteY5" fmla="*/ 977561 h 1904064"/>
                    <a:gd name="connsiteX6" fmla="*/ 2045804 w 2045804"/>
                    <a:gd name="connsiteY6" fmla="*/ 1670748 h 1904064"/>
                    <a:gd name="connsiteX7" fmla="*/ 1310630 w 2045804"/>
                    <a:gd name="connsiteY7" fmla="*/ 1867738 h 1904064"/>
                    <a:gd name="connsiteX8" fmla="*/ 14374 w 2045804"/>
                    <a:gd name="connsiteY8" fmla="*/ 1119344 h 1904064"/>
                    <a:gd name="connsiteX9" fmla="*/ 182870 w 2045804"/>
                    <a:gd name="connsiteY9" fmla="*/ 157295 h 1904064"/>
                    <a:gd name="connsiteX0" fmla="*/ 182870 w 2045804"/>
                    <a:gd name="connsiteY0" fmla="*/ 157295 h 1904064"/>
                    <a:gd name="connsiteX1" fmla="*/ 423890 w 2045804"/>
                    <a:gd name="connsiteY1" fmla="*/ 7919 h 1904064"/>
                    <a:gd name="connsiteX2" fmla="*/ 566488 w 2045804"/>
                    <a:gd name="connsiteY2" fmla="*/ 206379 h 1904064"/>
                    <a:gd name="connsiteX3" fmla="*/ 767756 w 2045804"/>
                    <a:gd name="connsiteY3" fmla="*/ 1054789 h 1904064"/>
                    <a:gd name="connsiteX4" fmla="*/ 1124891 w 2045804"/>
                    <a:gd name="connsiteY4" fmla="*/ 1174550 h 1904064"/>
                    <a:gd name="connsiteX5" fmla="*/ 1860065 w 2045804"/>
                    <a:gd name="connsiteY5" fmla="*/ 977561 h 1904064"/>
                    <a:gd name="connsiteX6" fmla="*/ 2045804 w 2045804"/>
                    <a:gd name="connsiteY6" fmla="*/ 1670748 h 1904064"/>
                    <a:gd name="connsiteX7" fmla="*/ 1310630 w 2045804"/>
                    <a:gd name="connsiteY7" fmla="*/ 1867738 h 1904064"/>
                    <a:gd name="connsiteX8" fmla="*/ 14374 w 2045804"/>
                    <a:gd name="connsiteY8" fmla="*/ 1119344 h 1904064"/>
                    <a:gd name="connsiteX9" fmla="*/ 182870 w 2045804"/>
                    <a:gd name="connsiteY9" fmla="*/ 157295 h 1904064"/>
                    <a:gd name="connsiteX0" fmla="*/ 182832 w 2045766"/>
                    <a:gd name="connsiteY0" fmla="*/ 199095 h 1945864"/>
                    <a:gd name="connsiteX1" fmla="*/ 420157 w 2045766"/>
                    <a:gd name="connsiteY1" fmla="*/ 2970 h 1945864"/>
                    <a:gd name="connsiteX2" fmla="*/ 566450 w 2045766"/>
                    <a:gd name="connsiteY2" fmla="*/ 248179 h 1945864"/>
                    <a:gd name="connsiteX3" fmla="*/ 767718 w 2045766"/>
                    <a:gd name="connsiteY3" fmla="*/ 1096589 h 1945864"/>
                    <a:gd name="connsiteX4" fmla="*/ 1124853 w 2045766"/>
                    <a:gd name="connsiteY4" fmla="*/ 1216350 h 1945864"/>
                    <a:gd name="connsiteX5" fmla="*/ 1860027 w 2045766"/>
                    <a:gd name="connsiteY5" fmla="*/ 1019361 h 1945864"/>
                    <a:gd name="connsiteX6" fmla="*/ 2045766 w 2045766"/>
                    <a:gd name="connsiteY6" fmla="*/ 1712548 h 1945864"/>
                    <a:gd name="connsiteX7" fmla="*/ 1310592 w 2045766"/>
                    <a:gd name="connsiteY7" fmla="*/ 1909538 h 1945864"/>
                    <a:gd name="connsiteX8" fmla="*/ 14336 w 2045766"/>
                    <a:gd name="connsiteY8" fmla="*/ 1161144 h 1945864"/>
                    <a:gd name="connsiteX9" fmla="*/ 182832 w 2045766"/>
                    <a:gd name="connsiteY9" fmla="*/ 199095 h 1945864"/>
                    <a:gd name="connsiteX0" fmla="*/ 182832 w 2045766"/>
                    <a:gd name="connsiteY0" fmla="*/ 199022 h 1945791"/>
                    <a:gd name="connsiteX1" fmla="*/ 420157 w 2045766"/>
                    <a:gd name="connsiteY1" fmla="*/ 2897 h 1945791"/>
                    <a:gd name="connsiteX2" fmla="*/ 566450 w 2045766"/>
                    <a:gd name="connsiteY2" fmla="*/ 248106 h 1945791"/>
                    <a:gd name="connsiteX3" fmla="*/ 767718 w 2045766"/>
                    <a:gd name="connsiteY3" fmla="*/ 1096516 h 1945791"/>
                    <a:gd name="connsiteX4" fmla="*/ 1124853 w 2045766"/>
                    <a:gd name="connsiteY4" fmla="*/ 1216277 h 1945791"/>
                    <a:gd name="connsiteX5" fmla="*/ 1860027 w 2045766"/>
                    <a:gd name="connsiteY5" fmla="*/ 1019288 h 1945791"/>
                    <a:gd name="connsiteX6" fmla="*/ 2045766 w 2045766"/>
                    <a:gd name="connsiteY6" fmla="*/ 1712475 h 1945791"/>
                    <a:gd name="connsiteX7" fmla="*/ 1310592 w 2045766"/>
                    <a:gd name="connsiteY7" fmla="*/ 1909465 h 1945791"/>
                    <a:gd name="connsiteX8" fmla="*/ 14336 w 2045766"/>
                    <a:gd name="connsiteY8" fmla="*/ 1161071 h 1945791"/>
                    <a:gd name="connsiteX9" fmla="*/ 182832 w 2045766"/>
                    <a:gd name="connsiteY9" fmla="*/ 199022 h 1945791"/>
                    <a:gd name="connsiteX0" fmla="*/ 182832 w 2045766"/>
                    <a:gd name="connsiteY0" fmla="*/ 199022 h 1945791"/>
                    <a:gd name="connsiteX1" fmla="*/ 420157 w 2045766"/>
                    <a:gd name="connsiteY1" fmla="*/ 2897 h 1945791"/>
                    <a:gd name="connsiteX2" fmla="*/ 566450 w 2045766"/>
                    <a:gd name="connsiteY2" fmla="*/ 248106 h 1945791"/>
                    <a:gd name="connsiteX3" fmla="*/ 767718 w 2045766"/>
                    <a:gd name="connsiteY3" fmla="*/ 1096516 h 1945791"/>
                    <a:gd name="connsiteX4" fmla="*/ 1124853 w 2045766"/>
                    <a:gd name="connsiteY4" fmla="*/ 1216277 h 1945791"/>
                    <a:gd name="connsiteX5" fmla="*/ 1860027 w 2045766"/>
                    <a:gd name="connsiteY5" fmla="*/ 1019288 h 1945791"/>
                    <a:gd name="connsiteX6" fmla="*/ 2045766 w 2045766"/>
                    <a:gd name="connsiteY6" fmla="*/ 1712475 h 1945791"/>
                    <a:gd name="connsiteX7" fmla="*/ 1310592 w 2045766"/>
                    <a:gd name="connsiteY7" fmla="*/ 1909465 h 1945791"/>
                    <a:gd name="connsiteX8" fmla="*/ 14336 w 2045766"/>
                    <a:gd name="connsiteY8" fmla="*/ 1161071 h 1945791"/>
                    <a:gd name="connsiteX9" fmla="*/ 182832 w 2045766"/>
                    <a:gd name="connsiteY9" fmla="*/ 199022 h 1945791"/>
                    <a:gd name="connsiteX0" fmla="*/ 182832 w 2045766"/>
                    <a:gd name="connsiteY0" fmla="*/ 199794 h 1946563"/>
                    <a:gd name="connsiteX1" fmla="*/ 420157 w 2045766"/>
                    <a:gd name="connsiteY1" fmla="*/ 3669 h 1946563"/>
                    <a:gd name="connsiteX2" fmla="*/ 566450 w 2045766"/>
                    <a:gd name="connsiteY2" fmla="*/ 248878 h 1946563"/>
                    <a:gd name="connsiteX3" fmla="*/ 767718 w 2045766"/>
                    <a:gd name="connsiteY3" fmla="*/ 1097288 h 1946563"/>
                    <a:gd name="connsiteX4" fmla="*/ 1124853 w 2045766"/>
                    <a:gd name="connsiteY4" fmla="*/ 1217049 h 1946563"/>
                    <a:gd name="connsiteX5" fmla="*/ 1860027 w 2045766"/>
                    <a:gd name="connsiteY5" fmla="*/ 1020060 h 1946563"/>
                    <a:gd name="connsiteX6" fmla="*/ 2045766 w 2045766"/>
                    <a:gd name="connsiteY6" fmla="*/ 1713247 h 1946563"/>
                    <a:gd name="connsiteX7" fmla="*/ 1310592 w 2045766"/>
                    <a:gd name="connsiteY7" fmla="*/ 1910237 h 1946563"/>
                    <a:gd name="connsiteX8" fmla="*/ 14336 w 2045766"/>
                    <a:gd name="connsiteY8" fmla="*/ 1161843 h 1946563"/>
                    <a:gd name="connsiteX9" fmla="*/ 182832 w 2045766"/>
                    <a:gd name="connsiteY9" fmla="*/ 199794 h 1946563"/>
                    <a:gd name="connsiteX0" fmla="*/ 182832 w 2045766"/>
                    <a:gd name="connsiteY0" fmla="*/ 202701 h 1949470"/>
                    <a:gd name="connsiteX1" fmla="*/ 426718 w 2045766"/>
                    <a:gd name="connsiteY1" fmla="*/ 3409 h 1949470"/>
                    <a:gd name="connsiteX2" fmla="*/ 566450 w 2045766"/>
                    <a:gd name="connsiteY2" fmla="*/ 251785 h 1949470"/>
                    <a:gd name="connsiteX3" fmla="*/ 767718 w 2045766"/>
                    <a:gd name="connsiteY3" fmla="*/ 1100195 h 1949470"/>
                    <a:gd name="connsiteX4" fmla="*/ 1124853 w 2045766"/>
                    <a:gd name="connsiteY4" fmla="*/ 1219956 h 1949470"/>
                    <a:gd name="connsiteX5" fmla="*/ 1860027 w 2045766"/>
                    <a:gd name="connsiteY5" fmla="*/ 1022967 h 1949470"/>
                    <a:gd name="connsiteX6" fmla="*/ 2045766 w 2045766"/>
                    <a:gd name="connsiteY6" fmla="*/ 1716154 h 1949470"/>
                    <a:gd name="connsiteX7" fmla="*/ 1310592 w 2045766"/>
                    <a:gd name="connsiteY7" fmla="*/ 1913144 h 1949470"/>
                    <a:gd name="connsiteX8" fmla="*/ 14336 w 2045766"/>
                    <a:gd name="connsiteY8" fmla="*/ 1164750 h 1949470"/>
                    <a:gd name="connsiteX9" fmla="*/ 182832 w 2045766"/>
                    <a:gd name="connsiteY9" fmla="*/ 202701 h 1949470"/>
                    <a:gd name="connsiteX0" fmla="*/ 182832 w 2045766"/>
                    <a:gd name="connsiteY0" fmla="*/ 202701 h 1949470"/>
                    <a:gd name="connsiteX1" fmla="*/ 426718 w 2045766"/>
                    <a:gd name="connsiteY1" fmla="*/ 3409 h 1949470"/>
                    <a:gd name="connsiteX2" fmla="*/ 566450 w 2045766"/>
                    <a:gd name="connsiteY2" fmla="*/ 251785 h 1949470"/>
                    <a:gd name="connsiteX3" fmla="*/ 767718 w 2045766"/>
                    <a:gd name="connsiteY3" fmla="*/ 1100195 h 1949470"/>
                    <a:gd name="connsiteX4" fmla="*/ 1124853 w 2045766"/>
                    <a:gd name="connsiteY4" fmla="*/ 1219956 h 1949470"/>
                    <a:gd name="connsiteX5" fmla="*/ 1860027 w 2045766"/>
                    <a:gd name="connsiteY5" fmla="*/ 1022967 h 1949470"/>
                    <a:gd name="connsiteX6" fmla="*/ 2045766 w 2045766"/>
                    <a:gd name="connsiteY6" fmla="*/ 1716154 h 1949470"/>
                    <a:gd name="connsiteX7" fmla="*/ 1310592 w 2045766"/>
                    <a:gd name="connsiteY7" fmla="*/ 1913144 h 1949470"/>
                    <a:gd name="connsiteX8" fmla="*/ 14336 w 2045766"/>
                    <a:gd name="connsiteY8" fmla="*/ 1164750 h 1949470"/>
                    <a:gd name="connsiteX9" fmla="*/ 182832 w 2045766"/>
                    <a:gd name="connsiteY9" fmla="*/ 202701 h 1949470"/>
                    <a:gd name="connsiteX0" fmla="*/ 182832 w 2045766"/>
                    <a:gd name="connsiteY0" fmla="*/ 220877 h 1967646"/>
                    <a:gd name="connsiteX1" fmla="*/ 522552 w 2045766"/>
                    <a:gd name="connsiteY1" fmla="*/ 2280 h 1967646"/>
                    <a:gd name="connsiteX2" fmla="*/ 566450 w 2045766"/>
                    <a:gd name="connsiteY2" fmla="*/ 269961 h 1967646"/>
                    <a:gd name="connsiteX3" fmla="*/ 767718 w 2045766"/>
                    <a:gd name="connsiteY3" fmla="*/ 1118371 h 1967646"/>
                    <a:gd name="connsiteX4" fmla="*/ 1124853 w 2045766"/>
                    <a:gd name="connsiteY4" fmla="*/ 1238132 h 1967646"/>
                    <a:gd name="connsiteX5" fmla="*/ 1860027 w 2045766"/>
                    <a:gd name="connsiteY5" fmla="*/ 1041143 h 1967646"/>
                    <a:gd name="connsiteX6" fmla="*/ 2045766 w 2045766"/>
                    <a:gd name="connsiteY6" fmla="*/ 1734330 h 1967646"/>
                    <a:gd name="connsiteX7" fmla="*/ 1310592 w 2045766"/>
                    <a:gd name="connsiteY7" fmla="*/ 1931320 h 1967646"/>
                    <a:gd name="connsiteX8" fmla="*/ 14336 w 2045766"/>
                    <a:gd name="connsiteY8" fmla="*/ 1182926 h 1967646"/>
                    <a:gd name="connsiteX9" fmla="*/ 182832 w 2045766"/>
                    <a:gd name="connsiteY9" fmla="*/ 220877 h 1967646"/>
                    <a:gd name="connsiteX0" fmla="*/ 182832 w 2045766"/>
                    <a:gd name="connsiteY0" fmla="*/ 222461 h 1969230"/>
                    <a:gd name="connsiteX1" fmla="*/ 522552 w 2045766"/>
                    <a:gd name="connsiteY1" fmla="*/ 3864 h 1969230"/>
                    <a:gd name="connsiteX2" fmla="*/ 566450 w 2045766"/>
                    <a:gd name="connsiteY2" fmla="*/ 271545 h 1969230"/>
                    <a:gd name="connsiteX3" fmla="*/ 767718 w 2045766"/>
                    <a:gd name="connsiteY3" fmla="*/ 1119955 h 1969230"/>
                    <a:gd name="connsiteX4" fmla="*/ 1124853 w 2045766"/>
                    <a:gd name="connsiteY4" fmla="*/ 1239716 h 1969230"/>
                    <a:gd name="connsiteX5" fmla="*/ 1860027 w 2045766"/>
                    <a:gd name="connsiteY5" fmla="*/ 1042727 h 1969230"/>
                    <a:gd name="connsiteX6" fmla="*/ 2045766 w 2045766"/>
                    <a:gd name="connsiteY6" fmla="*/ 1735914 h 1969230"/>
                    <a:gd name="connsiteX7" fmla="*/ 1310592 w 2045766"/>
                    <a:gd name="connsiteY7" fmla="*/ 1932904 h 1969230"/>
                    <a:gd name="connsiteX8" fmla="*/ 14336 w 2045766"/>
                    <a:gd name="connsiteY8" fmla="*/ 1184510 h 1969230"/>
                    <a:gd name="connsiteX9" fmla="*/ 182832 w 2045766"/>
                    <a:gd name="connsiteY9" fmla="*/ 222461 h 1969230"/>
                    <a:gd name="connsiteX0" fmla="*/ 182832 w 2045766"/>
                    <a:gd name="connsiteY0" fmla="*/ 181019 h 1927788"/>
                    <a:gd name="connsiteX1" fmla="*/ 431773 w 2045766"/>
                    <a:gd name="connsiteY1" fmla="*/ 8946 h 1927788"/>
                    <a:gd name="connsiteX2" fmla="*/ 566450 w 2045766"/>
                    <a:gd name="connsiteY2" fmla="*/ 230103 h 1927788"/>
                    <a:gd name="connsiteX3" fmla="*/ 767718 w 2045766"/>
                    <a:gd name="connsiteY3" fmla="*/ 1078513 h 1927788"/>
                    <a:gd name="connsiteX4" fmla="*/ 1124853 w 2045766"/>
                    <a:gd name="connsiteY4" fmla="*/ 1198274 h 1927788"/>
                    <a:gd name="connsiteX5" fmla="*/ 1860027 w 2045766"/>
                    <a:gd name="connsiteY5" fmla="*/ 1001285 h 1927788"/>
                    <a:gd name="connsiteX6" fmla="*/ 2045766 w 2045766"/>
                    <a:gd name="connsiteY6" fmla="*/ 1694472 h 1927788"/>
                    <a:gd name="connsiteX7" fmla="*/ 1310592 w 2045766"/>
                    <a:gd name="connsiteY7" fmla="*/ 1891462 h 1927788"/>
                    <a:gd name="connsiteX8" fmla="*/ 14336 w 2045766"/>
                    <a:gd name="connsiteY8" fmla="*/ 1143068 h 1927788"/>
                    <a:gd name="connsiteX9" fmla="*/ 182832 w 2045766"/>
                    <a:gd name="connsiteY9" fmla="*/ 181019 h 1927788"/>
                    <a:gd name="connsiteX0" fmla="*/ 182832 w 2045766"/>
                    <a:gd name="connsiteY0" fmla="*/ 181019 h 1927788"/>
                    <a:gd name="connsiteX1" fmla="*/ 431773 w 2045766"/>
                    <a:gd name="connsiteY1" fmla="*/ 8946 h 1927788"/>
                    <a:gd name="connsiteX2" fmla="*/ 566450 w 2045766"/>
                    <a:gd name="connsiteY2" fmla="*/ 230103 h 1927788"/>
                    <a:gd name="connsiteX3" fmla="*/ 767718 w 2045766"/>
                    <a:gd name="connsiteY3" fmla="*/ 1078513 h 1927788"/>
                    <a:gd name="connsiteX4" fmla="*/ 1124853 w 2045766"/>
                    <a:gd name="connsiteY4" fmla="*/ 1198274 h 1927788"/>
                    <a:gd name="connsiteX5" fmla="*/ 1860027 w 2045766"/>
                    <a:gd name="connsiteY5" fmla="*/ 1001285 h 1927788"/>
                    <a:gd name="connsiteX6" fmla="*/ 2045766 w 2045766"/>
                    <a:gd name="connsiteY6" fmla="*/ 1694472 h 1927788"/>
                    <a:gd name="connsiteX7" fmla="*/ 1310592 w 2045766"/>
                    <a:gd name="connsiteY7" fmla="*/ 1891462 h 1927788"/>
                    <a:gd name="connsiteX8" fmla="*/ 14336 w 2045766"/>
                    <a:gd name="connsiteY8" fmla="*/ 1143068 h 1927788"/>
                    <a:gd name="connsiteX9" fmla="*/ 182832 w 2045766"/>
                    <a:gd name="connsiteY9" fmla="*/ 181019 h 1927788"/>
                    <a:gd name="connsiteX0" fmla="*/ 182832 w 2045766"/>
                    <a:gd name="connsiteY0" fmla="*/ 181019 h 1927788"/>
                    <a:gd name="connsiteX1" fmla="*/ 431773 w 2045766"/>
                    <a:gd name="connsiteY1" fmla="*/ 8946 h 1927788"/>
                    <a:gd name="connsiteX2" fmla="*/ 566450 w 2045766"/>
                    <a:gd name="connsiteY2" fmla="*/ 230103 h 1927788"/>
                    <a:gd name="connsiteX3" fmla="*/ 767718 w 2045766"/>
                    <a:gd name="connsiteY3" fmla="*/ 1078513 h 1927788"/>
                    <a:gd name="connsiteX4" fmla="*/ 1124853 w 2045766"/>
                    <a:gd name="connsiteY4" fmla="*/ 1198274 h 1927788"/>
                    <a:gd name="connsiteX5" fmla="*/ 1860027 w 2045766"/>
                    <a:gd name="connsiteY5" fmla="*/ 1001285 h 1927788"/>
                    <a:gd name="connsiteX6" fmla="*/ 2045766 w 2045766"/>
                    <a:gd name="connsiteY6" fmla="*/ 1694472 h 1927788"/>
                    <a:gd name="connsiteX7" fmla="*/ 1310592 w 2045766"/>
                    <a:gd name="connsiteY7" fmla="*/ 1891462 h 1927788"/>
                    <a:gd name="connsiteX8" fmla="*/ 14336 w 2045766"/>
                    <a:gd name="connsiteY8" fmla="*/ 1143068 h 1927788"/>
                    <a:gd name="connsiteX9" fmla="*/ 182832 w 2045766"/>
                    <a:gd name="connsiteY9" fmla="*/ 181019 h 19277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045766" h="1927788">
                      <a:moveTo>
                        <a:pt x="182832" y="181019"/>
                      </a:moveTo>
                      <a:cubicBezTo>
                        <a:pt x="228904" y="-23169"/>
                        <a:pt x="322741" y="-7746"/>
                        <a:pt x="431773" y="8946"/>
                      </a:cubicBezTo>
                      <a:cubicBezTo>
                        <a:pt x="540805" y="25638"/>
                        <a:pt x="564961" y="50243"/>
                        <a:pt x="566450" y="230103"/>
                      </a:cubicBezTo>
                      <a:cubicBezTo>
                        <a:pt x="567939" y="409963"/>
                        <a:pt x="666524" y="965910"/>
                        <a:pt x="767718" y="1078513"/>
                      </a:cubicBezTo>
                      <a:cubicBezTo>
                        <a:pt x="849337" y="1183257"/>
                        <a:pt x="988519" y="1234804"/>
                        <a:pt x="1124853" y="1198274"/>
                      </a:cubicBezTo>
                      <a:lnTo>
                        <a:pt x="1860027" y="1001285"/>
                      </a:lnTo>
                      <a:lnTo>
                        <a:pt x="2045766" y="1694472"/>
                      </a:lnTo>
                      <a:lnTo>
                        <a:pt x="1310592" y="1891462"/>
                      </a:lnTo>
                      <a:cubicBezTo>
                        <a:pt x="745978" y="2042750"/>
                        <a:pt x="165624" y="1707682"/>
                        <a:pt x="14336" y="1143068"/>
                      </a:cubicBezTo>
                      <a:cubicBezTo>
                        <a:pt x="-49226" y="881584"/>
                        <a:pt x="115195" y="374048"/>
                        <a:pt x="182832" y="181019"/>
                      </a:cubicBezTo>
                      <a:close/>
                    </a:path>
                  </a:pathLst>
                </a:custGeom>
                <a:solidFill>
                  <a:srgbClr val="808080">
                    <a:lumMod val="75000"/>
                  </a:srgbClr>
                </a:solidFill>
                <a:ln w="38100" cap="rnd" cmpd="sng" algn="ctr">
                  <a:solidFill>
                    <a:sysClr val="windowText" lastClr="000000"/>
                  </a:solidFill>
                  <a:prstDash val="solid"/>
                  <a:rou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276" name="フリーフォーム: 図形 1275">
                  <a:extLst>
                    <a:ext uri="{FF2B5EF4-FFF2-40B4-BE49-F238E27FC236}">
                      <a16:creationId xmlns:a16="http://schemas.microsoft.com/office/drawing/2014/main" id="{9C9192E7-4391-0DA5-6060-AF872A01013D}"/>
                    </a:ext>
                  </a:extLst>
                </p:cNvPr>
                <p:cNvSpPr/>
                <p:nvPr/>
              </p:nvSpPr>
              <p:spPr>
                <a:xfrm rot="1800000">
                  <a:off x="5040532" y="1588390"/>
                  <a:ext cx="262680" cy="219464"/>
                </a:xfrm>
                <a:custGeom>
                  <a:avLst/>
                  <a:gdLst>
                    <a:gd name="connsiteX0" fmla="*/ 225532 w 262680"/>
                    <a:gd name="connsiteY0" fmla="*/ 25624 h 219464"/>
                    <a:gd name="connsiteX1" fmla="*/ 242642 w 262680"/>
                    <a:gd name="connsiteY1" fmla="*/ 21987 h 219464"/>
                    <a:gd name="connsiteX2" fmla="*/ 243988 w 262680"/>
                    <a:gd name="connsiteY2" fmla="*/ 22237 h 219464"/>
                    <a:gd name="connsiteX3" fmla="*/ 262293 w 262680"/>
                    <a:gd name="connsiteY3" fmla="*/ 48875 h 219464"/>
                    <a:gd name="connsiteX4" fmla="*/ 258100 w 262680"/>
                    <a:gd name="connsiteY4" fmla="*/ 71494 h 219464"/>
                    <a:gd name="connsiteX5" fmla="*/ 231462 w 262680"/>
                    <a:gd name="connsiteY5" fmla="*/ 89800 h 219464"/>
                    <a:gd name="connsiteX6" fmla="*/ 230116 w 262680"/>
                    <a:gd name="connsiteY6" fmla="*/ 89551 h 219464"/>
                    <a:gd name="connsiteX7" fmla="*/ 211811 w 262680"/>
                    <a:gd name="connsiteY7" fmla="*/ 62913 h 219464"/>
                    <a:gd name="connsiteX8" fmla="*/ 216004 w 262680"/>
                    <a:gd name="connsiteY8" fmla="*/ 40293 h 219464"/>
                    <a:gd name="connsiteX9" fmla="*/ 225532 w 262680"/>
                    <a:gd name="connsiteY9" fmla="*/ 25624 h 219464"/>
                    <a:gd name="connsiteX10" fmla="*/ 46740 w 262680"/>
                    <a:gd name="connsiteY10" fmla="*/ 102620 h 219464"/>
                    <a:gd name="connsiteX11" fmla="*/ 69696 w 262680"/>
                    <a:gd name="connsiteY11" fmla="*/ 97986 h 219464"/>
                    <a:gd name="connsiteX12" fmla="*/ 157948 w 262680"/>
                    <a:gd name="connsiteY12" fmla="*/ 97986 h 219464"/>
                    <a:gd name="connsiteX13" fmla="*/ 216923 w 262680"/>
                    <a:gd name="connsiteY13" fmla="*/ 156961 h 219464"/>
                    <a:gd name="connsiteX14" fmla="*/ 216923 w 262680"/>
                    <a:gd name="connsiteY14" fmla="*/ 160489 h 219464"/>
                    <a:gd name="connsiteX15" fmla="*/ 157948 w 262680"/>
                    <a:gd name="connsiteY15" fmla="*/ 219464 h 219464"/>
                    <a:gd name="connsiteX16" fmla="*/ 69696 w 262680"/>
                    <a:gd name="connsiteY16" fmla="*/ 219464 h 219464"/>
                    <a:gd name="connsiteX17" fmla="*/ 10721 w 262680"/>
                    <a:gd name="connsiteY17" fmla="*/ 160489 h 219464"/>
                    <a:gd name="connsiteX18" fmla="*/ 10721 w 262680"/>
                    <a:gd name="connsiteY18" fmla="*/ 156961 h 219464"/>
                    <a:gd name="connsiteX19" fmla="*/ 46740 w 262680"/>
                    <a:gd name="connsiteY19" fmla="*/ 102620 h 219464"/>
                    <a:gd name="connsiteX20" fmla="*/ 151899 w 262680"/>
                    <a:gd name="connsiteY20" fmla="*/ 9926 h 219464"/>
                    <a:gd name="connsiteX21" fmla="*/ 168060 w 262680"/>
                    <a:gd name="connsiteY21" fmla="*/ 3232 h 219464"/>
                    <a:gd name="connsiteX22" fmla="*/ 169427 w 262680"/>
                    <a:gd name="connsiteY22" fmla="*/ 3232 h 219464"/>
                    <a:gd name="connsiteX23" fmla="*/ 192282 w 262680"/>
                    <a:gd name="connsiteY23" fmla="*/ 26087 h 219464"/>
                    <a:gd name="connsiteX24" fmla="*/ 192282 w 262680"/>
                    <a:gd name="connsiteY24" fmla="*/ 49092 h 219464"/>
                    <a:gd name="connsiteX25" fmla="*/ 169427 w 262680"/>
                    <a:gd name="connsiteY25" fmla="*/ 71947 h 219464"/>
                    <a:gd name="connsiteX26" fmla="*/ 168060 w 262680"/>
                    <a:gd name="connsiteY26" fmla="*/ 71947 h 219464"/>
                    <a:gd name="connsiteX27" fmla="*/ 145205 w 262680"/>
                    <a:gd name="connsiteY27" fmla="*/ 49092 h 219464"/>
                    <a:gd name="connsiteX28" fmla="*/ 145205 w 262680"/>
                    <a:gd name="connsiteY28" fmla="*/ 26087 h 219464"/>
                    <a:gd name="connsiteX29" fmla="*/ 151899 w 262680"/>
                    <a:gd name="connsiteY29" fmla="*/ 9926 h 219464"/>
                    <a:gd name="connsiteX30" fmla="*/ 81291 w 262680"/>
                    <a:gd name="connsiteY30" fmla="*/ 6694 h 219464"/>
                    <a:gd name="connsiteX31" fmla="*/ 97452 w 262680"/>
                    <a:gd name="connsiteY31" fmla="*/ 0 h 219464"/>
                    <a:gd name="connsiteX32" fmla="*/ 98820 w 262680"/>
                    <a:gd name="connsiteY32" fmla="*/ 0 h 219464"/>
                    <a:gd name="connsiteX33" fmla="*/ 121675 w 262680"/>
                    <a:gd name="connsiteY33" fmla="*/ 22855 h 219464"/>
                    <a:gd name="connsiteX34" fmla="*/ 121675 w 262680"/>
                    <a:gd name="connsiteY34" fmla="*/ 45860 h 219464"/>
                    <a:gd name="connsiteX35" fmla="*/ 98820 w 262680"/>
                    <a:gd name="connsiteY35" fmla="*/ 68715 h 219464"/>
                    <a:gd name="connsiteX36" fmla="*/ 97452 w 262680"/>
                    <a:gd name="connsiteY36" fmla="*/ 68715 h 219464"/>
                    <a:gd name="connsiteX37" fmla="*/ 74597 w 262680"/>
                    <a:gd name="connsiteY37" fmla="*/ 45860 h 219464"/>
                    <a:gd name="connsiteX38" fmla="*/ 74597 w 262680"/>
                    <a:gd name="connsiteY38" fmla="*/ 22855 h 219464"/>
                    <a:gd name="connsiteX39" fmla="*/ 81291 w 262680"/>
                    <a:gd name="connsiteY39" fmla="*/ 6694 h 219464"/>
                    <a:gd name="connsiteX40" fmla="*/ 19478 w 262680"/>
                    <a:gd name="connsiteY40" fmla="*/ 12325 h 219464"/>
                    <a:gd name="connsiteX41" fmla="*/ 20831 w 262680"/>
                    <a:gd name="connsiteY41" fmla="*/ 12123 h 219464"/>
                    <a:gd name="connsiteX42" fmla="*/ 46814 w 262680"/>
                    <a:gd name="connsiteY42" fmla="*/ 31347 h 219464"/>
                    <a:gd name="connsiteX43" fmla="*/ 50216 w 262680"/>
                    <a:gd name="connsiteY43" fmla="*/ 54099 h 219464"/>
                    <a:gd name="connsiteX44" fmla="*/ 30992 w 262680"/>
                    <a:gd name="connsiteY44" fmla="*/ 80083 h 219464"/>
                    <a:gd name="connsiteX45" fmla="*/ 29639 w 262680"/>
                    <a:gd name="connsiteY45" fmla="*/ 80285 h 219464"/>
                    <a:gd name="connsiteX46" fmla="*/ 3656 w 262680"/>
                    <a:gd name="connsiteY46" fmla="*/ 61061 h 219464"/>
                    <a:gd name="connsiteX47" fmla="*/ 254 w 262680"/>
                    <a:gd name="connsiteY47" fmla="*/ 38309 h 219464"/>
                    <a:gd name="connsiteX48" fmla="*/ 19478 w 262680"/>
                    <a:gd name="connsiteY48" fmla="*/ 12325 h 2194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</a:cxnLst>
                  <a:rect l="l" t="t" r="r" b="b"/>
                  <a:pathLst>
                    <a:path w="262680" h="219464">
                      <a:moveTo>
                        <a:pt x="225532" y="25624"/>
                      </a:moveTo>
                      <a:cubicBezTo>
                        <a:pt x="230353" y="22311"/>
                        <a:pt x="236437" y="20837"/>
                        <a:pt x="242642" y="21987"/>
                      </a:cubicBezTo>
                      <a:lnTo>
                        <a:pt x="243988" y="22237"/>
                      </a:lnTo>
                      <a:cubicBezTo>
                        <a:pt x="256398" y="24537"/>
                        <a:pt x="264594" y="36464"/>
                        <a:pt x="262293" y="48875"/>
                      </a:cubicBezTo>
                      <a:lnTo>
                        <a:pt x="258100" y="71494"/>
                      </a:lnTo>
                      <a:cubicBezTo>
                        <a:pt x="255799" y="83905"/>
                        <a:pt x="243872" y="92101"/>
                        <a:pt x="231462" y="89800"/>
                      </a:cubicBezTo>
                      <a:lnTo>
                        <a:pt x="230116" y="89551"/>
                      </a:lnTo>
                      <a:cubicBezTo>
                        <a:pt x="217706" y="87250"/>
                        <a:pt x="209510" y="75323"/>
                        <a:pt x="211811" y="62913"/>
                      </a:cubicBezTo>
                      <a:lnTo>
                        <a:pt x="216004" y="40293"/>
                      </a:lnTo>
                      <a:cubicBezTo>
                        <a:pt x="217154" y="34088"/>
                        <a:pt x="220712" y="28936"/>
                        <a:pt x="225532" y="25624"/>
                      </a:cubicBezTo>
                      <a:close/>
                      <a:moveTo>
                        <a:pt x="46740" y="102620"/>
                      </a:moveTo>
                      <a:cubicBezTo>
                        <a:pt x="53796" y="99636"/>
                        <a:pt x="61553" y="97986"/>
                        <a:pt x="69696" y="97986"/>
                      </a:cubicBezTo>
                      <a:lnTo>
                        <a:pt x="157948" y="97986"/>
                      </a:lnTo>
                      <a:cubicBezTo>
                        <a:pt x="190519" y="97986"/>
                        <a:pt x="216923" y="124390"/>
                        <a:pt x="216923" y="156961"/>
                      </a:cubicBezTo>
                      <a:lnTo>
                        <a:pt x="216923" y="160489"/>
                      </a:lnTo>
                      <a:cubicBezTo>
                        <a:pt x="216923" y="193060"/>
                        <a:pt x="190519" y="219464"/>
                        <a:pt x="157948" y="219464"/>
                      </a:cubicBezTo>
                      <a:lnTo>
                        <a:pt x="69696" y="219464"/>
                      </a:lnTo>
                      <a:cubicBezTo>
                        <a:pt x="37125" y="219464"/>
                        <a:pt x="10721" y="193060"/>
                        <a:pt x="10721" y="160489"/>
                      </a:cubicBezTo>
                      <a:lnTo>
                        <a:pt x="10721" y="156961"/>
                      </a:lnTo>
                      <a:cubicBezTo>
                        <a:pt x="10721" y="132533"/>
                        <a:pt x="25573" y="111573"/>
                        <a:pt x="46740" y="102620"/>
                      </a:cubicBezTo>
                      <a:close/>
                      <a:moveTo>
                        <a:pt x="151899" y="9926"/>
                      </a:moveTo>
                      <a:cubicBezTo>
                        <a:pt x="156035" y="5790"/>
                        <a:pt x="161749" y="3232"/>
                        <a:pt x="168060" y="3232"/>
                      </a:cubicBezTo>
                      <a:lnTo>
                        <a:pt x="169427" y="3232"/>
                      </a:lnTo>
                      <a:cubicBezTo>
                        <a:pt x="182049" y="3232"/>
                        <a:pt x="192282" y="13465"/>
                        <a:pt x="192282" y="26087"/>
                      </a:cubicBezTo>
                      <a:lnTo>
                        <a:pt x="192282" y="49092"/>
                      </a:lnTo>
                      <a:cubicBezTo>
                        <a:pt x="192282" y="61714"/>
                        <a:pt x="182049" y="71947"/>
                        <a:pt x="169427" y="71947"/>
                      </a:cubicBezTo>
                      <a:lnTo>
                        <a:pt x="168060" y="71947"/>
                      </a:lnTo>
                      <a:cubicBezTo>
                        <a:pt x="155438" y="71947"/>
                        <a:pt x="145205" y="61714"/>
                        <a:pt x="145205" y="49092"/>
                      </a:cubicBezTo>
                      <a:lnTo>
                        <a:pt x="145205" y="26087"/>
                      </a:lnTo>
                      <a:cubicBezTo>
                        <a:pt x="145205" y="19776"/>
                        <a:pt x="147763" y="14062"/>
                        <a:pt x="151899" y="9926"/>
                      </a:cubicBezTo>
                      <a:close/>
                      <a:moveTo>
                        <a:pt x="81291" y="6694"/>
                      </a:moveTo>
                      <a:cubicBezTo>
                        <a:pt x="85427" y="2558"/>
                        <a:pt x="91141" y="0"/>
                        <a:pt x="97452" y="0"/>
                      </a:cubicBezTo>
                      <a:lnTo>
                        <a:pt x="98820" y="0"/>
                      </a:lnTo>
                      <a:cubicBezTo>
                        <a:pt x="111442" y="0"/>
                        <a:pt x="121675" y="10233"/>
                        <a:pt x="121675" y="22855"/>
                      </a:cubicBezTo>
                      <a:lnTo>
                        <a:pt x="121675" y="45860"/>
                      </a:lnTo>
                      <a:cubicBezTo>
                        <a:pt x="121675" y="58482"/>
                        <a:pt x="111442" y="68715"/>
                        <a:pt x="98820" y="68715"/>
                      </a:cubicBezTo>
                      <a:lnTo>
                        <a:pt x="97452" y="68715"/>
                      </a:lnTo>
                      <a:cubicBezTo>
                        <a:pt x="84830" y="68715"/>
                        <a:pt x="74597" y="58482"/>
                        <a:pt x="74597" y="45860"/>
                      </a:cubicBezTo>
                      <a:lnTo>
                        <a:pt x="74597" y="22855"/>
                      </a:lnTo>
                      <a:cubicBezTo>
                        <a:pt x="74597" y="16544"/>
                        <a:pt x="77155" y="10830"/>
                        <a:pt x="81291" y="6694"/>
                      </a:cubicBezTo>
                      <a:close/>
                      <a:moveTo>
                        <a:pt x="19478" y="12325"/>
                      </a:moveTo>
                      <a:lnTo>
                        <a:pt x="20831" y="12123"/>
                      </a:lnTo>
                      <a:cubicBezTo>
                        <a:pt x="33314" y="10256"/>
                        <a:pt x="44948" y="18864"/>
                        <a:pt x="46814" y="31347"/>
                      </a:cubicBezTo>
                      <a:lnTo>
                        <a:pt x="50216" y="54099"/>
                      </a:lnTo>
                      <a:cubicBezTo>
                        <a:pt x="52083" y="66582"/>
                        <a:pt x="43475" y="78216"/>
                        <a:pt x="30992" y="80083"/>
                      </a:cubicBezTo>
                      <a:lnTo>
                        <a:pt x="29639" y="80285"/>
                      </a:lnTo>
                      <a:cubicBezTo>
                        <a:pt x="17156" y="82151"/>
                        <a:pt x="5522" y="73544"/>
                        <a:pt x="3656" y="61061"/>
                      </a:cubicBezTo>
                      <a:lnTo>
                        <a:pt x="254" y="38309"/>
                      </a:lnTo>
                      <a:cubicBezTo>
                        <a:pt x="-1612" y="25826"/>
                        <a:pt x="6995" y="14192"/>
                        <a:pt x="19478" y="12325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38100" cap="rnd" cmpd="sng" algn="ctr">
                  <a:noFill/>
                  <a:prstDash val="solid"/>
                  <a:rou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</a:endParaRPr>
                </a:p>
              </p:txBody>
            </p:sp>
          </p:grpSp>
          <p:grpSp>
            <p:nvGrpSpPr>
              <p:cNvPr id="1251" name="グループ化 1250">
                <a:extLst>
                  <a:ext uri="{FF2B5EF4-FFF2-40B4-BE49-F238E27FC236}">
                    <a16:creationId xmlns:a16="http://schemas.microsoft.com/office/drawing/2014/main" id="{30C080A8-7A1B-6F97-D93B-F72DB5BC87C4}"/>
                  </a:ext>
                </a:extLst>
              </p:cNvPr>
              <p:cNvGrpSpPr/>
              <p:nvPr/>
            </p:nvGrpSpPr>
            <p:grpSpPr>
              <a:xfrm>
                <a:off x="723875" y="1014723"/>
                <a:ext cx="1374854" cy="1474157"/>
                <a:chOff x="4379059" y="1477798"/>
                <a:chExt cx="2006302" cy="2151213"/>
              </a:xfrm>
            </p:grpSpPr>
            <p:grpSp>
              <p:nvGrpSpPr>
                <p:cNvPr id="1267" name="グループ化 1266">
                  <a:extLst>
                    <a:ext uri="{FF2B5EF4-FFF2-40B4-BE49-F238E27FC236}">
                      <a16:creationId xmlns:a16="http://schemas.microsoft.com/office/drawing/2014/main" id="{48D463B5-AA8D-1EDE-F6DC-09D961B95FBF}"/>
                    </a:ext>
                  </a:extLst>
                </p:cNvPr>
                <p:cNvGrpSpPr/>
                <p:nvPr/>
              </p:nvGrpSpPr>
              <p:grpSpPr>
                <a:xfrm>
                  <a:off x="5147511" y="1477798"/>
                  <a:ext cx="204092" cy="169955"/>
                  <a:chOff x="5147511" y="1477798"/>
                  <a:chExt cx="204092" cy="169955"/>
                </a:xfrm>
              </p:grpSpPr>
              <p:sp>
                <p:nvSpPr>
                  <p:cNvPr id="1270" name="二等辺三角形 125">
                    <a:extLst>
                      <a:ext uri="{FF2B5EF4-FFF2-40B4-BE49-F238E27FC236}">
                        <a16:creationId xmlns:a16="http://schemas.microsoft.com/office/drawing/2014/main" id="{F6E434F2-2BA5-8136-4D2C-B8E40817F21B}"/>
                      </a:ext>
                    </a:extLst>
                  </p:cNvPr>
                  <p:cNvSpPr/>
                  <p:nvPr/>
                </p:nvSpPr>
                <p:spPr>
                  <a:xfrm rot="1257251" flipH="1">
                    <a:off x="5147511" y="1477798"/>
                    <a:ext cx="56455" cy="72323"/>
                  </a:xfrm>
                  <a:custGeom>
                    <a:avLst/>
                    <a:gdLst>
                      <a:gd name="connsiteX0" fmla="*/ 0 w 150850"/>
                      <a:gd name="connsiteY0" fmla="*/ 171518 h 171518"/>
                      <a:gd name="connsiteX1" fmla="*/ 75425 w 150850"/>
                      <a:gd name="connsiteY1" fmla="*/ 0 h 171518"/>
                      <a:gd name="connsiteX2" fmla="*/ 150850 w 150850"/>
                      <a:gd name="connsiteY2" fmla="*/ 171518 h 171518"/>
                      <a:gd name="connsiteX3" fmla="*/ 0 w 150850"/>
                      <a:gd name="connsiteY3" fmla="*/ 171518 h 171518"/>
                      <a:gd name="connsiteX0" fmla="*/ 0 w 150850"/>
                      <a:gd name="connsiteY0" fmla="*/ 171554 h 171554"/>
                      <a:gd name="connsiteX1" fmla="*/ 75425 w 150850"/>
                      <a:gd name="connsiteY1" fmla="*/ 36 h 171554"/>
                      <a:gd name="connsiteX2" fmla="*/ 150850 w 150850"/>
                      <a:gd name="connsiteY2" fmla="*/ 171554 h 171554"/>
                      <a:gd name="connsiteX3" fmla="*/ 0 w 150850"/>
                      <a:gd name="connsiteY3" fmla="*/ 171554 h 1715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50850" h="171554">
                        <a:moveTo>
                          <a:pt x="0" y="171554"/>
                        </a:moveTo>
                        <a:cubicBezTo>
                          <a:pt x="25142" y="114381"/>
                          <a:pt x="52664" y="-2368"/>
                          <a:pt x="75425" y="36"/>
                        </a:cubicBezTo>
                        <a:cubicBezTo>
                          <a:pt x="98186" y="2440"/>
                          <a:pt x="125708" y="114381"/>
                          <a:pt x="150850" y="171554"/>
                        </a:cubicBezTo>
                        <a:lnTo>
                          <a:pt x="0" y="171554"/>
                        </a:lnTo>
                        <a:close/>
                      </a:path>
                    </a:pathLst>
                  </a:custGeom>
                  <a:solidFill>
                    <a:sysClr val="window" lastClr="FFFFFF">
                      <a:lumMod val="65000"/>
                    </a:sysClr>
                  </a:solidFill>
                  <a:ln w="19050" cap="rnd" cmpd="sng" algn="ctr">
                    <a:solidFill>
                      <a:sysClr val="window" lastClr="FFFFFF">
                        <a:lumMod val="50000"/>
                      </a:sysClr>
                    </a:solidFill>
                    <a:prstDash val="solid"/>
                    <a:rou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1271" name="二等辺三角形 125">
                    <a:extLst>
                      <a:ext uri="{FF2B5EF4-FFF2-40B4-BE49-F238E27FC236}">
                        <a16:creationId xmlns:a16="http://schemas.microsoft.com/office/drawing/2014/main" id="{21CFE041-3F8B-AD34-73DB-8F7D5BFC1A0F}"/>
                      </a:ext>
                    </a:extLst>
                  </p:cNvPr>
                  <p:cNvSpPr/>
                  <p:nvPr/>
                </p:nvSpPr>
                <p:spPr>
                  <a:xfrm rot="1800000" flipH="1">
                    <a:off x="5197517" y="1501609"/>
                    <a:ext cx="56455" cy="72323"/>
                  </a:xfrm>
                  <a:custGeom>
                    <a:avLst/>
                    <a:gdLst>
                      <a:gd name="connsiteX0" fmla="*/ 0 w 150850"/>
                      <a:gd name="connsiteY0" fmla="*/ 171518 h 171518"/>
                      <a:gd name="connsiteX1" fmla="*/ 75425 w 150850"/>
                      <a:gd name="connsiteY1" fmla="*/ 0 h 171518"/>
                      <a:gd name="connsiteX2" fmla="*/ 150850 w 150850"/>
                      <a:gd name="connsiteY2" fmla="*/ 171518 h 171518"/>
                      <a:gd name="connsiteX3" fmla="*/ 0 w 150850"/>
                      <a:gd name="connsiteY3" fmla="*/ 171518 h 171518"/>
                      <a:gd name="connsiteX0" fmla="*/ 0 w 150850"/>
                      <a:gd name="connsiteY0" fmla="*/ 171554 h 171554"/>
                      <a:gd name="connsiteX1" fmla="*/ 75425 w 150850"/>
                      <a:gd name="connsiteY1" fmla="*/ 36 h 171554"/>
                      <a:gd name="connsiteX2" fmla="*/ 150850 w 150850"/>
                      <a:gd name="connsiteY2" fmla="*/ 171554 h 171554"/>
                      <a:gd name="connsiteX3" fmla="*/ 0 w 150850"/>
                      <a:gd name="connsiteY3" fmla="*/ 171554 h 1715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50850" h="171554">
                        <a:moveTo>
                          <a:pt x="0" y="171554"/>
                        </a:moveTo>
                        <a:cubicBezTo>
                          <a:pt x="25142" y="114381"/>
                          <a:pt x="52664" y="-2368"/>
                          <a:pt x="75425" y="36"/>
                        </a:cubicBezTo>
                        <a:cubicBezTo>
                          <a:pt x="98186" y="2440"/>
                          <a:pt x="125708" y="114381"/>
                          <a:pt x="150850" y="171554"/>
                        </a:cubicBezTo>
                        <a:lnTo>
                          <a:pt x="0" y="171554"/>
                        </a:lnTo>
                        <a:close/>
                      </a:path>
                    </a:pathLst>
                  </a:custGeom>
                  <a:solidFill>
                    <a:sysClr val="window" lastClr="FFFFFF">
                      <a:lumMod val="65000"/>
                    </a:sysClr>
                  </a:solidFill>
                  <a:ln w="19050" cap="rnd" cmpd="sng" algn="ctr">
                    <a:solidFill>
                      <a:sysClr val="window" lastClr="FFFFFF">
                        <a:lumMod val="50000"/>
                      </a:sysClr>
                    </a:solidFill>
                    <a:prstDash val="solid"/>
                    <a:rou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1272" name="二等辺三角形 125">
                    <a:extLst>
                      <a:ext uri="{FF2B5EF4-FFF2-40B4-BE49-F238E27FC236}">
                        <a16:creationId xmlns:a16="http://schemas.microsoft.com/office/drawing/2014/main" id="{DB5CD597-EE5A-E774-A99F-86B4922233C7}"/>
                      </a:ext>
                    </a:extLst>
                  </p:cNvPr>
                  <p:cNvSpPr/>
                  <p:nvPr/>
                </p:nvSpPr>
                <p:spPr>
                  <a:xfrm rot="2051135" flipH="1">
                    <a:off x="5252286" y="1539712"/>
                    <a:ext cx="56455" cy="72323"/>
                  </a:xfrm>
                  <a:custGeom>
                    <a:avLst/>
                    <a:gdLst>
                      <a:gd name="connsiteX0" fmla="*/ 0 w 150850"/>
                      <a:gd name="connsiteY0" fmla="*/ 171518 h 171518"/>
                      <a:gd name="connsiteX1" fmla="*/ 75425 w 150850"/>
                      <a:gd name="connsiteY1" fmla="*/ 0 h 171518"/>
                      <a:gd name="connsiteX2" fmla="*/ 150850 w 150850"/>
                      <a:gd name="connsiteY2" fmla="*/ 171518 h 171518"/>
                      <a:gd name="connsiteX3" fmla="*/ 0 w 150850"/>
                      <a:gd name="connsiteY3" fmla="*/ 171518 h 171518"/>
                      <a:gd name="connsiteX0" fmla="*/ 0 w 150850"/>
                      <a:gd name="connsiteY0" fmla="*/ 171554 h 171554"/>
                      <a:gd name="connsiteX1" fmla="*/ 75425 w 150850"/>
                      <a:gd name="connsiteY1" fmla="*/ 36 h 171554"/>
                      <a:gd name="connsiteX2" fmla="*/ 150850 w 150850"/>
                      <a:gd name="connsiteY2" fmla="*/ 171554 h 171554"/>
                      <a:gd name="connsiteX3" fmla="*/ 0 w 150850"/>
                      <a:gd name="connsiteY3" fmla="*/ 171554 h 1715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50850" h="171554">
                        <a:moveTo>
                          <a:pt x="0" y="171554"/>
                        </a:moveTo>
                        <a:cubicBezTo>
                          <a:pt x="25142" y="114381"/>
                          <a:pt x="52664" y="-2368"/>
                          <a:pt x="75425" y="36"/>
                        </a:cubicBezTo>
                        <a:cubicBezTo>
                          <a:pt x="98186" y="2440"/>
                          <a:pt x="125708" y="114381"/>
                          <a:pt x="150850" y="171554"/>
                        </a:cubicBezTo>
                        <a:lnTo>
                          <a:pt x="0" y="171554"/>
                        </a:lnTo>
                        <a:close/>
                      </a:path>
                    </a:pathLst>
                  </a:custGeom>
                  <a:solidFill>
                    <a:sysClr val="window" lastClr="FFFFFF">
                      <a:lumMod val="65000"/>
                    </a:sysClr>
                  </a:solidFill>
                  <a:ln w="19050" cap="rnd" cmpd="sng" algn="ctr">
                    <a:solidFill>
                      <a:sysClr val="window" lastClr="FFFFFF">
                        <a:lumMod val="50000"/>
                      </a:sysClr>
                    </a:solidFill>
                    <a:prstDash val="solid"/>
                    <a:rou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1273" name="二等辺三角形 125">
                    <a:extLst>
                      <a:ext uri="{FF2B5EF4-FFF2-40B4-BE49-F238E27FC236}">
                        <a16:creationId xmlns:a16="http://schemas.microsoft.com/office/drawing/2014/main" id="{24CB40CD-0288-DF5F-716F-8256358C001C}"/>
                      </a:ext>
                    </a:extLst>
                  </p:cNvPr>
                  <p:cNvSpPr/>
                  <p:nvPr/>
                </p:nvSpPr>
                <p:spPr>
                  <a:xfrm rot="2418469" flipH="1">
                    <a:off x="5295148" y="1575430"/>
                    <a:ext cx="56455" cy="72323"/>
                  </a:xfrm>
                  <a:custGeom>
                    <a:avLst/>
                    <a:gdLst>
                      <a:gd name="connsiteX0" fmla="*/ 0 w 150850"/>
                      <a:gd name="connsiteY0" fmla="*/ 171518 h 171518"/>
                      <a:gd name="connsiteX1" fmla="*/ 75425 w 150850"/>
                      <a:gd name="connsiteY1" fmla="*/ 0 h 171518"/>
                      <a:gd name="connsiteX2" fmla="*/ 150850 w 150850"/>
                      <a:gd name="connsiteY2" fmla="*/ 171518 h 171518"/>
                      <a:gd name="connsiteX3" fmla="*/ 0 w 150850"/>
                      <a:gd name="connsiteY3" fmla="*/ 171518 h 171518"/>
                      <a:gd name="connsiteX0" fmla="*/ 0 w 150850"/>
                      <a:gd name="connsiteY0" fmla="*/ 171554 h 171554"/>
                      <a:gd name="connsiteX1" fmla="*/ 75425 w 150850"/>
                      <a:gd name="connsiteY1" fmla="*/ 36 h 171554"/>
                      <a:gd name="connsiteX2" fmla="*/ 150850 w 150850"/>
                      <a:gd name="connsiteY2" fmla="*/ 171554 h 171554"/>
                      <a:gd name="connsiteX3" fmla="*/ 0 w 150850"/>
                      <a:gd name="connsiteY3" fmla="*/ 171554 h 1715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50850" h="171554">
                        <a:moveTo>
                          <a:pt x="0" y="171554"/>
                        </a:moveTo>
                        <a:cubicBezTo>
                          <a:pt x="25142" y="114381"/>
                          <a:pt x="52664" y="-2368"/>
                          <a:pt x="75425" y="36"/>
                        </a:cubicBezTo>
                        <a:cubicBezTo>
                          <a:pt x="98186" y="2440"/>
                          <a:pt x="125708" y="114381"/>
                          <a:pt x="150850" y="171554"/>
                        </a:cubicBezTo>
                        <a:lnTo>
                          <a:pt x="0" y="171554"/>
                        </a:lnTo>
                        <a:close/>
                      </a:path>
                    </a:pathLst>
                  </a:custGeom>
                  <a:solidFill>
                    <a:sysClr val="window" lastClr="FFFFFF">
                      <a:lumMod val="65000"/>
                    </a:sysClr>
                  </a:solidFill>
                  <a:ln w="19050" cap="rnd" cmpd="sng" algn="ctr">
                    <a:solidFill>
                      <a:sysClr val="window" lastClr="FFFFFF">
                        <a:lumMod val="50000"/>
                      </a:sysClr>
                    </a:solidFill>
                    <a:prstDash val="solid"/>
                    <a:rou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</a:endParaRPr>
                  </a:p>
                </p:txBody>
              </p:sp>
            </p:grpSp>
            <p:sp>
              <p:nvSpPr>
                <p:cNvPr id="1268" name="フリーフォーム: 図形 1267">
                  <a:extLst>
                    <a:ext uri="{FF2B5EF4-FFF2-40B4-BE49-F238E27FC236}">
                      <a16:creationId xmlns:a16="http://schemas.microsoft.com/office/drawing/2014/main" id="{F54F3192-F0AD-939A-8D31-0E342F6563F3}"/>
                    </a:ext>
                  </a:extLst>
                </p:cNvPr>
                <p:cNvSpPr/>
                <p:nvPr/>
              </p:nvSpPr>
              <p:spPr>
                <a:xfrm rot="1546237">
                  <a:off x="4379059" y="1738412"/>
                  <a:ext cx="2006302" cy="1890599"/>
                </a:xfrm>
                <a:custGeom>
                  <a:avLst/>
                  <a:gdLst>
                    <a:gd name="connsiteX0" fmla="*/ 191394 w 2054328"/>
                    <a:gd name="connsiteY0" fmla="*/ 0 h 1746769"/>
                    <a:gd name="connsiteX1" fmla="*/ 574186 w 2054328"/>
                    <a:gd name="connsiteY1" fmla="*/ 0 h 1746769"/>
                    <a:gd name="connsiteX2" fmla="*/ 765582 w 2054328"/>
                    <a:gd name="connsiteY2" fmla="*/ 876593 h 1746769"/>
                    <a:gd name="connsiteX3" fmla="*/ 763094 w 2054328"/>
                    <a:gd name="connsiteY3" fmla="*/ 876593 h 1746769"/>
                    <a:gd name="connsiteX4" fmla="*/ 776280 w 2054328"/>
                    <a:gd name="connsiteY4" fmla="*/ 897494 h 1746769"/>
                    <a:gd name="connsiteX5" fmla="*/ 1133415 w 2054328"/>
                    <a:gd name="connsiteY5" fmla="*/ 1017255 h 1746769"/>
                    <a:gd name="connsiteX6" fmla="*/ 1868589 w 2054328"/>
                    <a:gd name="connsiteY6" fmla="*/ 820266 h 1746769"/>
                    <a:gd name="connsiteX7" fmla="*/ 2054328 w 2054328"/>
                    <a:gd name="connsiteY7" fmla="*/ 1513453 h 1746769"/>
                    <a:gd name="connsiteX8" fmla="*/ 1319154 w 2054328"/>
                    <a:gd name="connsiteY8" fmla="*/ 1710443 h 1746769"/>
                    <a:gd name="connsiteX9" fmla="*/ 22898 w 2054328"/>
                    <a:gd name="connsiteY9" fmla="*/ 962049 h 1746769"/>
                    <a:gd name="connsiteX10" fmla="*/ 0 w 2054328"/>
                    <a:gd name="connsiteY10" fmla="*/ 876592 h 1746769"/>
                    <a:gd name="connsiteX11" fmla="*/ 0 w 2054328"/>
                    <a:gd name="connsiteY11" fmla="*/ 876592 h 1746769"/>
                    <a:gd name="connsiteX12" fmla="*/ 0 w 2054328"/>
                    <a:gd name="connsiteY12" fmla="*/ 876591 h 1746769"/>
                    <a:gd name="connsiteX13" fmla="*/ 161077 w 2054328"/>
                    <a:gd name="connsiteY13" fmla="*/ 138857 h 1746769"/>
                    <a:gd name="connsiteX14" fmla="*/ 519543 w 2054328"/>
                    <a:gd name="connsiteY14" fmla="*/ 42806 h 1746769"/>
                    <a:gd name="connsiteX15" fmla="*/ 519543 w 2054328"/>
                    <a:gd name="connsiteY15" fmla="*/ 42806 h 1746769"/>
                    <a:gd name="connsiteX16" fmla="*/ 161076 w 2054328"/>
                    <a:gd name="connsiteY16" fmla="*/ 138857 h 1746769"/>
                    <a:gd name="connsiteX0" fmla="*/ 191394 w 2054328"/>
                    <a:gd name="connsiteY0" fmla="*/ 0 h 1746769"/>
                    <a:gd name="connsiteX1" fmla="*/ 574186 w 2054328"/>
                    <a:gd name="connsiteY1" fmla="*/ 0 h 1746769"/>
                    <a:gd name="connsiteX2" fmla="*/ 765582 w 2054328"/>
                    <a:gd name="connsiteY2" fmla="*/ 876593 h 1746769"/>
                    <a:gd name="connsiteX3" fmla="*/ 763094 w 2054328"/>
                    <a:gd name="connsiteY3" fmla="*/ 876593 h 1746769"/>
                    <a:gd name="connsiteX4" fmla="*/ 776280 w 2054328"/>
                    <a:gd name="connsiteY4" fmla="*/ 897494 h 1746769"/>
                    <a:gd name="connsiteX5" fmla="*/ 1133415 w 2054328"/>
                    <a:gd name="connsiteY5" fmla="*/ 1017255 h 1746769"/>
                    <a:gd name="connsiteX6" fmla="*/ 1868589 w 2054328"/>
                    <a:gd name="connsiteY6" fmla="*/ 820266 h 1746769"/>
                    <a:gd name="connsiteX7" fmla="*/ 2054328 w 2054328"/>
                    <a:gd name="connsiteY7" fmla="*/ 1513453 h 1746769"/>
                    <a:gd name="connsiteX8" fmla="*/ 1319154 w 2054328"/>
                    <a:gd name="connsiteY8" fmla="*/ 1710443 h 1746769"/>
                    <a:gd name="connsiteX9" fmla="*/ 22898 w 2054328"/>
                    <a:gd name="connsiteY9" fmla="*/ 962049 h 1746769"/>
                    <a:gd name="connsiteX10" fmla="*/ 0 w 2054328"/>
                    <a:gd name="connsiteY10" fmla="*/ 876592 h 1746769"/>
                    <a:gd name="connsiteX11" fmla="*/ 0 w 2054328"/>
                    <a:gd name="connsiteY11" fmla="*/ 876592 h 1746769"/>
                    <a:gd name="connsiteX12" fmla="*/ 0 w 2054328"/>
                    <a:gd name="connsiteY12" fmla="*/ 876591 h 1746769"/>
                    <a:gd name="connsiteX13" fmla="*/ 161077 w 2054328"/>
                    <a:gd name="connsiteY13" fmla="*/ 138857 h 1746769"/>
                    <a:gd name="connsiteX14" fmla="*/ 519543 w 2054328"/>
                    <a:gd name="connsiteY14" fmla="*/ 42806 h 1746769"/>
                    <a:gd name="connsiteX15" fmla="*/ 161076 w 2054328"/>
                    <a:gd name="connsiteY15" fmla="*/ 138857 h 1746769"/>
                    <a:gd name="connsiteX16" fmla="*/ 191394 w 2054328"/>
                    <a:gd name="connsiteY16" fmla="*/ 0 h 1746769"/>
                    <a:gd name="connsiteX0" fmla="*/ 191394 w 2054328"/>
                    <a:gd name="connsiteY0" fmla="*/ 0 h 1746769"/>
                    <a:gd name="connsiteX1" fmla="*/ 574186 w 2054328"/>
                    <a:gd name="connsiteY1" fmla="*/ 0 h 1746769"/>
                    <a:gd name="connsiteX2" fmla="*/ 765582 w 2054328"/>
                    <a:gd name="connsiteY2" fmla="*/ 876593 h 1746769"/>
                    <a:gd name="connsiteX3" fmla="*/ 763094 w 2054328"/>
                    <a:gd name="connsiteY3" fmla="*/ 876593 h 1746769"/>
                    <a:gd name="connsiteX4" fmla="*/ 776280 w 2054328"/>
                    <a:gd name="connsiteY4" fmla="*/ 897494 h 1746769"/>
                    <a:gd name="connsiteX5" fmla="*/ 1133415 w 2054328"/>
                    <a:gd name="connsiteY5" fmla="*/ 1017255 h 1746769"/>
                    <a:gd name="connsiteX6" fmla="*/ 1868589 w 2054328"/>
                    <a:gd name="connsiteY6" fmla="*/ 820266 h 1746769"/>
                    <a:gd name="connsiteX7" fmla="*/ 2054328 w 2054328"/>
                    <a:gd name="connsiteY7" fmla="*/ 1513453 h 1746769"/>
                    <a:gd name="connsiteX8" fmla="*/ 1319154 w 2054328"/>
                    <a:gd name="connsiteY8" fmla="*/ 1710443 h 1746769"/>
                    <a:gd name="connsiteX9" fmla="*/ 22898 w 2054328"/>
                    <a:gd name="connsiteY9" fmla="*/ 962049 h 1746769"/>
                    <a:gd name="connsiteX10" fmla="*/ 0 w 2054328"/>
                    <a:gd name="connsiteY10" fmla="*/ 876592 h 1746769"/>
                    <a:gd name="connsiteX11" fmla="*/ 0 w 2054328"/>
                    <a:gd name="connsiteY11" fmla="*/ 876592 h 1746769"/>
                    <a:gd name="connsiteX12" fmla="*/ 0 w 2054328"/>
                    <a:gd name="connsiteY12" fmla="*/ 876591 h 1746769"/>
                    <a:gd name="connsiteX13" fmla="*/ 161077 w 2054328"/>
                    <a:gd name="connsiteY13" fmla="*/ 138857 h 1746769"/>
                    <a:gd name="connsiteX14" fmla="*/ 161076 w 2054328"/>
                    <a:gd name="connsiteY14" fmla="*/ 138857 h 1746769"/>
                    <a:gd name="connsiteX15" fmla="*/ 191394 w 2054328"/>
                    <a:gd name="connsiteY15" fmla="*/ 0 h 1746769"/>
                    <a:gd name="connsiteX0" fmla="*/ 191394 w 2054328"/>
                    <a:gd name="connsiteY0" fmla="*/ 0 h 1746769"/>
                    <a:gd name="connsiteX1" fmla="*/ 574186 w 2054328"/>
                    <a:gd name="connsiteY1" fmla="*/ 0 h 1746769"/>
                    <a:gd name="connsiteX2" fmla="*/ 765582 w 2054328"/>
                    <a:gd name="connsiteY2" fmla="*/ 876593 h 1746769"/>
                    <a:gd name="connsiteX3" fmla="*/ 763094 w 2054328"/>
                    <a:gd name="connsiteY3" fmla="*/ 876593 h 1746769"/>
                    <a:gd name="connsiteX4" fmla="*/ 776280 w 2054328"/>
                    <a:gd name="connsiteY4" fmla="*/ 897494 h 1746769"/>
                    <a:gd name="connsiteX5" fmla="*/ 1133415 w 2054328"/>
                    <a:gd name="connsiteY5" fmla="*/ 1017255 h 1746769"/>
                    <a:gd name="connsiteX6" fmla="*/ 1868589 w 2054328"/>
                    <a:gd name="connsiteY6" fmla="*/ 820266 h 1746769"/>
                    <a:gd name="connsiteX7" fmla="*/ 2054328 w 2054328"/>
                    <a:gd name="connsiteY7" fmla="*/ 1513453 h 1746769"/>
                    <a:gd name="connsiteX8" fmla="*/ 1319154 w 2054328"/>
                    <a:gd name="connsiteY8" fmla="*/ 1710443 h 1746769"/>
                    <a:gd name="connsiteX9" fmla="*/ 22898 w 2054328"/>
                    <a:gd name="connsiteY9" fmla="*/ 962049 h 1746769"/>
                    <a:gd name="connsiteX10" fmla="*/ 0 w 2054328"/>
                    <a:gd name="connsiteY10" fmla="*/ 876592 h 1746769"/>
                    <a:gd name="connsiteX11" fmla="*/ 0 w 2054328"/>
                    <a:gd name="connsiteY11" fmla="*/ 876592 h 1746769"/>
                    <a:gd name="connsiteX12" fmla="*/ 0 w 2054328"/>
                    <a:gd name="connsiteY12" fmla="*/ 876591 h 1746769"/>
                    <a:gd name="connsiteX13" fmla="*/ 161077 w 2054328"/>
                    <a:gd name="connsiteY13" fmla="*/ 138857 h 1746769"/>
                    <a:gd name="connsiteX14" fmla="*/ 191394 w 2054328"/>
                    <a:gd name="connsiteY14" fmla="*/ 0 h 1746769"/>
                    <a:gd name="connsiteX0" fmla="*/ 191394 w 2054328"/>
                    <a:gd name="connsiteY0" fmla="*/ 0 h 1746769"/>
                    <a:gd name="connsiteX1" fmla="*/ 574186 w 2054328"/>
                    <a:gd name="connsiteY1" fmla="*/ 0 h 1746769"/>
                    <a:gd name="connsiteX2" fmla="*/ 765582 w 2054328"/>
                    <a:gd name="connsiteY2" fmla="*/ 876593 h 1746769"/>
                    <a:gd name="connsiteX3" fmla="*/ 763094 w 2054328"/>
                    <a:gd name="connsiteY3" fmla="*/ 876593 h 1746769"/>
                    <a:gd name="connsiteX4" fmla="*/ 776280 w 2054328"/>
                    <a:gd name="connsiteY4" fmla="*/ 897494 h 1746769"/>
                    <a:gd name="connsiteX5" fmla="*/ 1133415 w 2054328"/>
                    <a:gd name="connsiteY5" fmla="*/ 1017255 h 1746769"/>
                    <a:gd name="connsiteX6" fmla="*/ 1868589 w 2054328"/>
                    <a:gd name="connsiteY6" fmla="*/ 820266 h 1746769"/>
                    <a:gd name="connsiteX7" fmla="*/ 2054328 w 2054328"/>
                    <a:gd name="connsiteY7" fmla="*/ 1513453 h 1746769"/>
                    <a:gd name="connsiteX8" fmla="*/ 1319154 w 2054328"/>
                    <a:gd name="connsiteY8" fmla="*/ 1710443 h 1746769"/>
                    <a:gd name="connsiteX9" fmla="*/ 22898 w 2054328"/>
                    <a:gd name="connsiteY9" fmla="*/ 962049 h 1746769"/>
                    <a:gd name="connsiteX10" fmla="*/ 0 w 2054328"/>
                    <a:gd name="connsiteY10" fmla="*/ 876592 h 1746769"/>
                    <a:gd name="connsiteX11" fmla="*/ 0 w 2054328"/>
                    <a:gd name="connsiteY11" fmla="*/ 876592 h 1746769"/>
                    <a:gd name="connsiteX12" fmla="*/ 0 w 2054328"/>
                    <a:gd name="connsiteY12" fmla="*/ 876591 h 1746769"/>
                    <a:gd name="connsiteX13" fmla="*/ 191394 w 2054328"/>
                    <a:gd name="connsiteY13" fmla="*/ 0 h 1746769"/>
                    <a:gd name="connsiteX0" fmla="*/ 194092 w 2057026"/>
                    <a:gd name="connsiteY0" fmla="*/ 0 h 1746769"/>
                    <a:gd name="connsiteX1" fmla="*/ 576884 w 2057026"/>
                    <a:gd name="connsiteY1" fmla="*/ 0 h 1746769"/>
                    <a:gd name="connsiteX2" fmla="*/ 768280 w 2057026"/>
                    <a:gd name="connsiteY2" fmla="*/ 876593 h 1746769"/>
                    <a:gd name="connsiteX3" fmla="*/ 765792 w 2057026"/>
                    <a:gd name="connsiteY3" fmla="*/ 876593 h 1746769"/>
                    <a:gd name="connsiteX4" fmla="*/ 778978 w 2057026"/>
                    <a:gd name="connsiteY4" fmla="*/ 897494 h 1746769"/>
                    <a:gd name="connsiteX5" fmla="*/ 1136113 w 2057026"/>
                    <a:gd name="connsiteY5" fmla="*/ 1017255 h 1746769"/>
                    <a:gd name="connsiteX6" fmla="*/ 1871287 w 2057026"/>
                    <a:gd name="connsiteY6" fmla="*/ 820266 h 1746769"/>
                    <a:gd name="connsiteX7" fmla="*/ 2057026 w 2057026"/>
                    <a:gd name="connsiteY7" fmla="*/ 1513453 h 1746769"/>
                    <a:gd name="connsiteX8" fmla="*/ 1321852 w 2057026"/>
                    <a:gd name="connsiteY8" fmla="*/ 1710443 h 1746769"/>
                    <a:gd name="connsiteX9" fmla="*/ 25596 w 2057026"/>
                    <a:gd name="connsiteY9" fmla="*/ 962049 h 1746769"/>
                    <a:gd name="connsiteX10" fmla="*/ 2698 w 2057026"/>
                    <a:gd name="connsiteY10" fmla="*/ 876592 h 1746769"/>
                    <a:gd name="connsiteX11" fmla="*/ 2698 w 2057026"/>
                    <a:gd name="connsiteY11" fmla="*/ 876592 h 1746769"/>
                    <a:gd name="connsiteX12" fmla="*/ 2698 w 2057026"/>
                    <a:gd name="connsiteY12" fmla="*/ 876591 h 1746769"/>
                    <a:gd name="connsiteX13" fmla="*/ 194092 w 2057026"/>
                    <a:gd name="connsiteY13" fmla="*/ 0 h 1746769"/>
                    <a:gd name="connsiteX0" fmla="*/ 194745 w 2057679"/>
                    <a:gd name="connsiteY0" fmla="*/ 0 h 1746769"/>
                    <a:gd name="connsiteX1" fmla="*/ 577537 w 2057679"/>
                    <a:gd name="connsiteY1" fmla="*/ 0 h 1746769"/>
                    <a:gd name="connsiteX2" fmla="*/ 768933 w 2057679"/>
                    <a:gd name="connsiteY2" fmla="*/ 876593 h 1746769"/>
                    <a:gd name="connsiteX3" fmla="*/ 766445 w 2057679"/>
                    <a:gd name="connsiteY3" fmla="*/ 876593 h 1746769"/>
                    <a:gd name="connsiteX4" fmla="*/ 779631 w 2057679"/>
                    <a:gd name="connsiteY4" fmla="*/ 897494 h 1746769"/>
                    <a:gd name="connsiteX5" fmla="*/ 1136766 w 2057679"/>
                    <a:gd name="connsiteY5" fmla="*/ 1017255 h 1746769"/>
                    <a:gd name="connsiteX6" fmla="*/ 1871940 w 2057679"/>
                    <a:gd name="connsiteY6" fmla="*/ 820266 h 1746769"/>
                    <a:gd name="connsiteX7" fmla="*/ 2057679 w 2057679"/>
                    <a:gd name="connsiteY7" fmla="*/ 1513453 h 1746769"/>
                    <a:gd name="connsiteX8" fmla="*/ 1322505 w 2057679"/>
                    <a:gd name="connsiteY8" fmla="*/ 1710443 h 1746769"/>
                    <a:gd name="connsiteX9" fmla="*/ 26249 w 2057679"/>
                    <a:gd name="connsiteY9" fmla="*/ 962049 h 1746769"/>
                    <a:gd name="connsiteX10" fmla="*/ 3351 w 2057679"/>
                    <a:gd name="connsiteY10" fmla="*/ 876592 h 1746769"/>
                    <a:gd name="connsiteX11" fmla="*/ 3351 w 2057679"/>
                    <a:gd name="connsiteY11" fmla="*/ 876592 h 1746769"/>
                    <a:gd name="connsiteX12" fmla="*/ 3351 w 2057679"/>
                    <a:gd name="connsiteY12" fmla="*/ 876591 h 1746769"/>
                    <a:gd name="connsiteX13" fmla="*/ 194745 w 2057679"/>
                    <a:gd name="connsiteY13" fmla="*/ 0 h 1746769"/>
                    <a:gd name="connsiteX0" fmla="*/ 191394 w 2054328"/>
                    <a:gd name="connsiteY0" fmla="*/ 0 h 1746769"/>
                    <a:gd name="connsiteX1" fmla="*/ 574186 w 2054328"/>
                    <a:gd name="connsiteY1" fmla="*/ 0 h 1746769"/>
                    <a:gd name="connsiteX2" fmla="*/ 765582 w 2054328"/>
                    <a:gd name="connsiteY2" fmla="*/ 876593 h 1746769"/>
                    <a:gd name="connsiteX3" fmla="*/ 763094 w 2054328"/>
                    <a:gd name="connsiteY3" fmla="*/ 876593 h 1746769"/>
                    <a:gd name="connsiteX4" fmla="*/ 776280 w 2054328"/>
                    <a:gd name="connsiteY4" fmla="*/ 897494 h 1746769"/>
                    <a:gd name="connsiteX5" fmla="*/ 1133415 w 2054328"/>
                    <a:gd name="connsiteY5" fmla="*/ 1017255 h 1746769"/>
                    <a:gd name="connsiteX6" fmla="*/ 1868589 w 2054328"/>
                    <a:gd name="connsiteY6" fmla="*/ 820266 h 1746769"/>
                    <a:gd name="connsiteX7" fmla="*/ 2054328 w 2054328"/>
                    <a:gd name="connsiteY7" fmla="*/ 1513453 h 1746769"/>
                    <a:gd name="connsiteX8" fmla="*/ 1319154 w 2054328"/>
                    <a:gd name="connsiteY8" fmla="*/ 1710443 h 1746769"/>
                    <a:gd name="connsiteX9" fmla="*/ 22898 w 2054328"/>
                    <a:gd name="connsiteY9" fmla="*/ 962049 h 1746769"/>
                    <a:gd name="connsiteX10" fmla="*/ 0 w 2054328"/>
                    <a:gd name="connsiteY10" fmla="*/ 876592 h 1746769"/>
                    <a:gd name="connsiteX11" fmla="*/ 0 w 2054328"/>
                    <a:gd name="connsiteY11" fmla="*/ 876592 h 1746769"/>
                    <a:gd name="connsiteX12" fmla="*/ 191394 w 2054328"/>
                    <a:gd name="connsiteY12" fmla="*/ 0 h 1746769"/>
                    <a:gd name="connsiteX0" fmla="*/ 191394 w 2054328"/>
                    <a:gd name="connsiteY0" fmla="*/ 0 h 1746769"/>
                    <a:gd name="connsiteX1" fmla="*/ 574186 w 2054328"/>
                    <a:gd name="connsiteY1" fmla="*/ 0 h 1746769"/>
                    <a:gd name="connsiteX2" fmla="*/ 765582 w 2054328"/>
                    <a:gd name="connsiteY2" fmla="*/ 876593 h 1746769"/>
                    <a:gd name="connsiteX3" fmla="*/ 763094 w 2054328"/>
                    <a:gd name="connsiteY3" fmla="*/ 876593 h 1746769"/>
                    <a:gd name="connsiteX4" fmla="*/ 776280 w 2054328"/>
                    <a:gd name="connsiteY4" fmla="*/ 897494 h 1746769"/>
                    <a:gd name="connsiteX5" fmla="*/ 1133415 w 2054328"/>
                    <a:gd name="connsiteY5" fmla="*/ 1017255 h 1746769"/>
                    <a:gd name="connsiteX6" fmla="*/ 1868589 w 2054328"/>
                    <a:gd name="connsiteY6" fmla="*/ 820266 h 1746769"/>
                    <a:gd name="connsiteX7" fmla="*/ 2054328 w 2054328"/>
                    <a:gd name="connsiteY7" fmla="*/ 1513453 h 1746769"/>
                    <a:gd name="connsiteX8" fmla="*/ 1319154 w 2054328"/>
                    <a:gd name="connsiteY8" fmla="*/ 1710443 h 1746769"/>
                    <a:gd name="connsiteX9" fmla="*/ 22898 w 2054328"/>
                    <a:gd name="connsiteY9" fmla="*/ 962049 h 1746769"/>
                    <a:gd name="connsiteX10" fmla="*/ 0 w 2054328"/>
                    <a:gd name="connsiteY10" fmla="*/ 876592 h 1746769"/>
                    <a:gd name="connsiteX11" fmla="*/ 191394 w 2054328"/>
                    <a:gd name="connsiteY11" fmla="*/ 0 h 1746769"/>
                    <a:gd name="connsiteX0" fmla="*/ 168496 w 2031430"/>
                    <a:gd name="connsiteY0" fmla="*/ 0 h 1746769"/>
                    <a:gd name="connsiteX1" fmla="*/ 551288 w 2031430"/>
                    <a:gd name="connsiteY1" fmla="*/ 0 h 1746769"/>
                    <a:gd name="connsiteX2" fmla="*/ 742684 w 2031430"/>
                    <a:gd name="connsiteY2" fmla="*/ 876593 h 1746769"/>
                    <a:gd name="connsiteX3" fmla="*/ 740196 w 2031430"/>
                    <a:gd name="connsiteY3" fmla="*/ 876593 h 1746769"/>
                    <a:gd name="connsiteX4" fmla="*/ 753382 w 2031430"/>
                    <a:gd name="connsiteY4" fmla="*/ 897494 h 1746769"/>
                    <a:gd name="connsiteX5" fmla="*/ 1110517 w 2031430"/>
                    <a:gd name="connsiteY5" fmla="*/ 1017255 h 1746769"/>
                    <a:gd name="connsiteX6" fmla="*/ 1845691 w 2031430"/>
                    <a:gd name="connsiteY6" fmla="*/ 820266 h 1746769"/>
                    <a:gd name="connsiteX7" fmla="*/ 2031430 w 2031430"/>
                    <a:gd name="connsiteY7" fmla="*/ 1513453 h 1746769"/>
                    <a:gd name="connsiteX8" fmla="*/ 1296256 w 2031430"/>
                    <a:gd name="connsiteY8" fmla="*/ 1710443 h 1746769"/>
                    <a:gd name="connsiteX9" fmla="*/ 0 w 2031430"/>
                    <a:gd name="connsiteY9" fmla="*/ 962049 h 1746769"/>
                    <a:gd name="connsiteX10" fmla="*/ 168496 w 2031430"/>
                    <a:gd name="connsiteY10" fmla="*/ 0 h 1746769"/>
                    <a:gd name="connsiteX0" fmla="*/ 182148 w 2045082"/>
                    <a:gd name="connsiteY0" fmla="*/ 0 h 1746769"/>
                    <a:gd name="connsiteX1" fmla="*/ 564940 w 2045082"/>
                    <a:gd name="connsiteY1" fmla="*/ 0 h 1746769"/>
                    <a:gd name="connsiteX2" fmla="*/ 756336 w 2045082"/>
                    <a:gd name="connsiteY2" fmla="*/ 876593 h 1746769"/>
                    <a:gd name="connsiteX3" fmla="*/ 753848 w 2045082"/>
                    <a:gd name="connsiteY3" fmla="*/ 876593 h 1746769"/>
                    <a:gd name="connsiteX4" fmla="*/ 767034 w 2045082"/>
                    <a:gd name="connsiteY4" fmla="*/ 897494 h 1746769"/>
                    <a:gd name="connsiteX5" fmla="*/ 1124169 w 2045082"/>
                    <a:gd name="connsiteY5" fmla="*/ 1017255 h 1746769"/>
                    <a:gd name="connsiteX6" fmla="*/ 1859343 w 2045082"/>
                    <a:gd name="connsiteY6" fmla="*/ 820266 h 1746769"/>
                    <a:gd name="connsiteX7" fmla="*/ 2045082 w 2045082"/>
                    <a:gd name="connsiteY7" fmla="*/ 1513453 h 1746769"/>
                    <a:gd name="connsiteX8" fmla="*/ 1309908 w 2045082"/>
                    <a:gd name="connsiteY8" fmla="*/ 1710443 h 1746769"/>
                    <a:gd name="connsiteX9" fmla="*/ 13652 w 2045082"/>
                    <a:gd name="connsiteY9" fmla="*/ 962049 h 1746769"/>
                    <a:gd name="connsiteX10" fmla="*/ 182148 w 2045082"/>
                    <a:gd name="connsiteY10" fmla="*/ 0 h 1746769"/>
                    <a:gd name="connsiteX0" fmla="*/ 182316 w 2045250"/>
                    <a:gd name="connsiteY0" fmla="*/ 0 h 1746769"/>
                    <a:gd name="connsiteX1" fmla="*/ 565108 w 2045250"/>
                    <a:gd name="connsiteY1" fmla="*/ 0 h 1746769"/>
                    <a:gd name="connsiteX2" fmla="*/ 756504 w 2045250"/>
                    <a:gd name="connsiteY2" fmla="*/ 876593 h 1746769"/>
                    <a:gd name="connsiteX3" fmla="*/ 754016 w 2045250"/>
                    <a:gd name="connsiteY3" fmla="*/ 876593 h 1746769"/>
                    <a:gd name="connsiteX4" fmla="*/ 767202 w 2045250"/>
                    <a:gd name="connsiteY4" fmla="*/ 897494 h 1746769"/>
                    <a:gd name="connsiteX5" fmla="*/ 1124337 w 2045250"/>
                    <a:gd name="connsiteY5" fmla="*/ 1017255 h 1746769"/>
                    <a:gd name="connsiteX6" fmla="*/ 1859511 w 2045250"/>
                    <a:gd name="connsiteY6" fmla="*/ 820266 h 1746769"/>
                    <a:gd name="connsiteX7" fmla="*/ 2045250 w 2045250"/>
                    <a:gd name="connsiteY7" fmla="*/ 1513453 h 1746769"/>
                    <a:gd name="connsiteX8" fmla="*/ 1310076 w 2045250"/>
                    <a:gd name="connsiteY8" fmla="*/ 1710443 h 1746769"/>
                    <a:gd name="connsiteX9" fmla="*/ 13820 w 2045250"/>
                    <a:gd name="connsiteY9" fmla="*/ 962049 h 1746769"/>
                    <a:gd name="connsiteX10" fmla="*/ 182316 w 2045250"/>
                    <a:gd name="connsiteY10" fmla="*/ 0 h 1746769"/>
                    <a:gd name="connsiteX0" fmla="*/ 182316 w 2045250"/>
                    <a:gd name="connsiteY0" fmla="*/ 0 h 1746769"/>
                    <a:gd name="connsiteX1" fmla="*/ 565108 w 2045250"/>
                    <a:gd name="connsiteY1" fmla="*/ 0 h 1746769"/>
                    <a:gd name="connsiteX2" fmla="*/ 756504 w 2045250"/>
                    <a:gd name="connsiteY2" fmla="*/ 876593 h 1746769"/>
                    <a:gd name="connsiteX3" fmla="*/ 767202 w 2045250"/>
                    <a:gd name="connsiteY3" fmla="*/ 897494 h 1746769"/>
                    <a:gd name="connsiteX4" fmla="*/ 1124337 w 2045250"/>
                    <a:gd name="connsiteY4" fmla="*/ 1017255 h 1746769"/>
                    <a:gd name="connsiteX5" fmla="*/ 1859511 w 2045250"/>
                    <a:gd name="connsiteY5" fmla="*/ 820266 h 1746769"/>
                    <a:gd name="connsiteX6" fmla="*/ 2045250 w 2045250"/>
                    <a:gd name="connsiteY6" fmla="*/ 1513453 h 1746769"/>
                    <a:gd name="connsiteX7" fmla="*/ 1310076 w 2045250"/>
                    <a:gd name="connsiteY7" fmla="*/ 1710443 h 1746769"/>
                    <a:gd name="connsiteX8" fmla="*/ 13820 w 2045250"/>
                    <a:gd name="connsiteY8" fmla="*/ 962049 h 1746769"/>
                    <a:gd name="connsiteX9" fmla="*/ 182316 w 2045250"/>
                    <a:gd name="connsiteY9" fmla="*/ 0 h 1746769"/>
                    <a:gd name="connsiteX0" fmla="*/ 182316 w 2045250"/>
                    <a:gd name="connsiteY0" fmla="*/ 0 h 1746769"/>
                    <a:gd name="connsiteX1" fmla="*/ 565108 w 2045250"/>
                    <a:gd name="connsiteY1" fmla="*/ 0 h 1746769"/>
                    <a:gd name="connsiteX2" fmla="*/ 767202 w 2045250"/>
                    <a:gd name="connsiteY2" fmla="*/ 897494 h 1746769"/>
                    <a:gd name="connsiteX3" fmla="*/ 1124337 w 2045250"/>
                    <a:gd name="connsiteY3" fmla="*/ 1017255 h 1746769"/>
                    <a:gd name="connsiteX4" fmla="*/ 1859511 w 2045250"/>
                    <a:gd name="connsiteY4" fmla="*/ 820266 h 1746769"/>
                    <a:gd name="connsiteX5" fmla="*/ 2045250 w 2045250"/>
                    <a:gd name="connsiteY5" fmla="*/ 1513453 h 1746769"/>
                    <a:gd name="connsiteX6" fmla="*/ 1310076 w 2045250"/>
                    <a:gd name="connsiteY6" fmla="*/ 1710443 h 1746769"/>
                    <a:gd name="connsiteX7" fmla="*/ 13820 w 2045250"/>
                    <a:gd name="connsiteY7" fmla="*/ 962049 h 1746769"/>
                    <a:gd name="connsiteX8" fmla="*/ 182316 w 2045250"/>
                    <a:gd name="connsiteY8" fmla="*/ 0 h 1746769"/>
                    <a:gd name="connsiteX0" fmla="*/ 182316 w 2045250"/>
                    <a:gd name="connsiteY0" fmla="*/ 0 h 1746769"/>
                    <a:gd name="connsiteX1" fmla="*/ 565108 w 2045250"/>
                    <a:gd name="connsiteY1" fmla="*/ 0 h 1746769"/>
                    <a:gd name="connsiteX2" fmla="*/ 767202 w 2045250"/>
                    <a:gd name="connsiteY2" fmla="*/ 897494 h 1746769"/>
                    <a:gd name="connsiteX3" fmla="*/ 1124337 w 2045250"/>
                    <a:gd name="connsiteY3" fmla="*/ 1017255 h 1746769"/>
                    <a:gd name="connsiteX4" fmla="*/ 1859511 w 2045250"/>
                    <a:gd name="connsiteY4" fmla="*/ 820266 h 1746769"/>
                    <a:gd name="connsiteX5" fmla="*/ 2045250 w 2045250"/>
                    <a:gd name="connsiteY5" fmla="*/ 1513453 h 1746769"/>
                    <a:gd name="connsiteX6" fmla="*/ 1310076 w 2045250"/>
                    <a:gd name="connsiteY6" fmla="*/ 1710443 h 1746769"/>
                    <a:gd name="connsiteX7" fmla="*/ 13820 w 2045250"/>
                    <a:gd name="connsiteY7" fmla="*/ 962049 h 1746769"/>
                    <a:gd name="connsiteX8" fmla="*/ 182316 w 2045250"/>
                    <a:gd name="connsiteY8" fmla="*/ 0 h 1746769"/>
                    <a:gd name="connsiteX0" fmla="*/ 182316 w 2045250"/>
                    <a:gd name="connsiteY0" fmla="*/ 0 h 1746769"/>
                    <a:gd name="connsiteX1" fmla="*/ 565108 w 2045250"/>
                    <a:gd name="connsiteY1" fmla="*/ 0 h 1746769"/>
                    <a:gd name="connsiteX2" fmla="*/ 767202 w 2045250"/>
                    <a:gd name="connsiteY2" fmla="*/ 897494 h 1746769"/>
                    <a:gd name="connsiteX3" fmla="*/ 1124337 w 2045250"/>
                    <a:gd name="connsiteY3" fmla="*/ 1017255 h 1746769"/>
                    <a:gd name="connsiteX4" fmla="*/ 1859511 w 2045250"/>
                    <a:gd name="connsiteY4" fmla="*/ 820266 h 1746769"/>
                    <a:gd name="connsiteX5" fmla="*/ 2045250 w 2045250"/>
                    <a:gd name="connsiteY5" fmla="*/ 1513453 h 1746769"/>
                    <a:gd name="connsiteX6" fmla="*/ 1310076 w 2045250"/>
                    <a:gd name="connsiteY6" fmla="*/ 1710443 h 1746769"/>
                    <a:gd name="connsiteX7" fmla="*/ 13820 w 2045250"/>
                    <a:gd name="connsiteY7" fmla="*/ 962049 h 1746769"/>
                    <a:gd name="connsiteX8" fmla="*/ 182316 w 2045250"/>
                    <a:gd name="connsiteY8" fmla="*/ 0 h 1746769"/>
                    <a:gd name="connsiteX0" fmla="*/ 182316 w 2045250"/>
                    <a:gd name="connsiteY0" fmla="*/ 0 h 1746769"/>
                    <a:gd name="connsiteX1" fmla="*/ 565108 w 2045250"/>
                    <a:gd name="connsiteY1" fmla="*/ 0 h 1746769"/>
                    <a:gd name="connsiteX2" fmla="*/ 767202 w 2045250"/>
                    <a:gd name="connsiteY2" fmla="*/ 897494 h 1746769"/>
                    <a:gd name="connsiteX3" fmla="*/ 1124337 w 2045250"/>
                    <a:gd name="connsiteY3" fmla="*/ 1017255 h 1746769"/>
                    <a:gd name="connsiteX4" fmla="*/ 1859511 w 2045250"/>
                    <a:gd name="connsiteY4" fmla="*/ 820266 h 1746769"/>
                    <a:gd name="connsiteX5" fmla="*/ 2045250 w 2045250"/>
                    <a:gd name="connsiteY5" fmla="*/ 1513453 h 1746769"/>
                    <a:gd name="connsiteX6" fmla="*/ 1310076 w 2045250"/>
                    <a:gd name="connsiteY6" fmla="*/ 1710443 h 1746769"/>
                    <a:gd name="connsiteX7" fmla="*/ 13820 w 2045250"/>
                    <a:gd name="connsiteY7" fmla="*/ 962049 h 1746769"/>
                    <a:gd name="connsiteX8" fmla="*/ 182316 w 2045250"/>
                    <a:gd name="connsiteY8" fmla="*/ 0 h 1746769"/>
                    <a:gd name="connsiteX0" fmla="*/ 184315 w 2047249"/>
                    <a:gd name="connsiteY0" fmla="*/ 0 h 1746769"/>
                    <a:gd name="connsiteX1" fmla="*/ 567107 w 2047249"/>
                    <a:gd name="connsiteY1" fmla="*/ 0 h 1746769"/>
                    <a:gd name="connsiteX2" fmla="*/ 769201 w 2047249"/>
                    <a:gd name="connsiteY2" fmla="*/ 897494 h 1746769"/>
                    <a:gd name="connsiteX3" fmla="*/ 1126336 w 2047249"/>
                    <a:gd name="connsiteY3" fmla="*/ 1017255 h 1746769"/>
                    <a:gd name="connsiteX4" fmla="*/ 1861510 w 2047249"/>
                    <a:gd name="connsiteY4" fmla="*/ 820266 h 1746769"/>
                    <a:gd name="connsiteX5" fmla="*/ 2047249 w 2047249"/>
                    <a:gd name="connsiteY5" fmla="*/ 1513453 h 1746769"/>
                    <a:gd name="connsiteX6" fmla="*/ 1312075 w 2047249"/>
                    <a:gd name="connsiteY6" fmla="*/ 1710443 h 1746769"/>
                    <a:gd name="connsiteX7" fmla="*/ 15819 w 2047249"/>
                    <a:gd name="connsiteY7" fmla="*/ 962049 h 1746769"/>
                    <a:gd name="connsiteX8" fmla="*/ 184315 w 2047249"/>
                    <a:gd name="connsiteY8" fmla="*/ 0 h 1746769"/>
                    <a:gd name="connsiteX0" fmla="*/ 184315 w 2047249"/>
                    <a:gd name="connsiteY0" fmla="*/ 0 h 1746769"/>
                    <a:gd name="connsiteX1" fmla="*/ 567933 w 2047249"/>
                    <a:gd name="connsiteY1" fmla="*/ 49084 h 1746769"/>
                    <a:gd name="connsiteX2" fmla="*/ 769201 w 2047249"/>
                    <a:gd name="connsiteY2" fmla="*/ 897494 h 1746769"/>
                    <a:gd name="connsiteX3" fmla="*/ 1126336 w 2047249"/>
                    <a:gd name="connsiteY3" fmla="*/ 1017255 h 1746769"/>
                    <a:gd name="connsiteX4" fmla="*/ 1861510 w 2047249"/>
                    <a:gd name="connsiteY4" fmla="*/ 820266 h 1746769"/>
                    <a:gd name="connsiteX5" fmla="*/ 2047249 w 2047249"/>
                    <a:gd name="connsiteY5" fmla="*/ 1513453 h 1746769"/>
                    <a:gd name="connsiteX6" fmla="*/ 1312075 w 2047249"/>
                    <a:gd name="connsiteY6" fmla="*/ 1710443 h 1746769"/>
                    <a:gd name="connsiteX7" fmla="*/ 15819 w 2047249"/>
                    <a:gd name="connsiteY7" fmla="*/ 962049 h 1746769"/>
                    <a:gd name="connsiteX8" fmla="*/ 184315 w 2047249"/>
                    <a:gd name="connsiteY8" fmla="*/ 0 h 1746769"/>
                    <a:gd name="connsiteX0" fmla="*/ 184315 w 2047249"/>
                    <a:gd name="connsiteY0" fmla="*/ 0 h 1746769"/>
                    <a:gd name="connsiteX1" fmla="*/ 567933 w 2047249"/>
                    <a:gd name="connsiteY1" fmla="*/ 49084 h 1746769"/>
                    <a:gd name="connsiteX2" fmla="*/ 769201 w 2047249"/>
                    <a:gd name="connsiteY2" fmla="*/ 897494 h 1746769"/>
                    <a:gd name="connsiteX3" fmla="*/ 1126336 w 2047249"/>
                    <a:gd name="connsiteY3" fmla="*/ 1017255 h 1746769"/>
                    <a:gd name="connsiteX4" fmla="*/ 1861510 w 2047249"/>
                    <a:gd name="connsiteY4" fmla="*/ 820266 h 1746769"/>
                    <a:gd name="connsiteX5" fmla="*/ 2047249 w 2047249"/>
                    <a:gd name="connsiteY5" fmla="*/ 1513453 h 1746769"/>
                    <a:gd name="connsiteX6" fmla="*/ 1312075 w 2047249"/>
                    <a:gd name="connsiteY6" fmla="*/ 1710443 h 1746769"/>
                    <a:gd name="connsiteX7" fmla="*/ 15819 w 2047249"/>
                    <a:gd name="connsiteY7" fmla="*/ 962049 h 1746769"/>
                    <a:gd name="connsiteX8" fmla="*/ 184315 w 2047249"/>
                    <a:gd name="connsiteY8" fmla="*/ 0 h 1746769"/>
                    <a:gd name="connsiteX0" fmla="*/ 184315 w 2047249"/>
                    <a:gd name="connsiteY0" fmla="*/ 90341 h 1837110"/>
                    <a:gd name="connsiteX1" fmla="*/ 408220 w 2047249"/>
                    <a:gd name="connsiteY1" fmla="*/ 458 h 1837110"/>
                    <a:gd name="connsiteX2" fmla="*/ 567933 w 2047249"/>
                    <a:gd name="connsiteY2" fmla="*/ 139425 h 1837110"/>
                    <a:gd name="connsiteX3" fmla="*/ 769201 w 2047249"/>
                    <a:gd name="connsiteY3" fmla="*/ 987835 h 1837110"/>
                    <a:gd name="connsiteX4" fmla="*/ 1126336 w 2047249"/>
                    <a:gd name="connsiteY4" fmla="*/ 1107596 h 1837110"/>
                    <a:gd name="connsiteX5" fmla="*/ 1861510 w 2047249"/>
                    <a:gd name="connsiteY5" fmla="*/ 910607 h 1837110"/>
                    <a:gd name="connsiteX6" fmla="*/ 2047249 w 2047249"/>
                    <a:gd name="connsiteY6" fmla="*/ 1603794 h 1837110"/>
                    <a:gd name="connsiteX7" fmla="*/ 1312075 w 2047249"/>
                    <a:gd name="connsiteY7" fmla="*/ 1800784 h 1837110"/>
                    <a:gd name="connsiteX8" fmla="*/ 15819 w 2047249"/>
                    <a:gd name="connsiteY8" fmla="*/ 1052390 h 1837110"/>
                    <a:gd name="connsiteX9" fmla="*/ 184315 w 2047249"/>
                    <a:gd name="connsiteY9" fmla="*/ 90341 h 1837110"/>
                    <a:gd name="connsiteX0" fmla="*/ 184315 w 2047249"/>
                    <a:gd name="connsiteY0" fmla="*/ 91450 h 1838219"/>
                    <a:gd name="connsiteX1" fmla="*/ 408220 w 2047249"/>
                    <a:gd name="connsiteY1" fmla="*/ 1567 h 1838219"/>
                    <a:gd name="connsiteX2" fmla="*/ 567933 w 2047249"/>
                    <a:gd name="connsiteY2" fmla="*/ 140534 h 1838219"/>
                    <a:gd name="connsiteX3" fmla="*/ 769201 w 2047249"/>
                    <a:gd name="connsiteY3" fmla="*/ 988944 h 1838219"/>
                    <a:gd name="connsiteX4" fmla="*/ 1126336 w 2047249"/>
                    <a:gd name="connsiteY4" fmla="*/ 1108705 h 1838219"/>
                    <a:gd name="connsiteX5" fmla="*/ 1861510 w 2047249"/>
                    <a:gd name="connsiteY5" fmla="*/ 911716 h 1838219"/>
                    <a:gd name="connsiteX6" fmla="*/ 2047249 w 2047249"/>
                    <a:gd name="connsiteY6" fmla="*/ 1604903 h 1838219"/>
                    <a:gd name="connsiteX7" fmla="*/ 1312075 w 2047249"/>
                    <a:gd name="connsiteY7" fmla="*/ 1801893 h 1838219"/>
                    <a:gd name="connsiteX8" fmla="*/ 15819 w 2047249"/>
                    <a:gd name="connsiteY8" fmla="*/ 1053499 h 1838219"/>
                    <a:gd name="connsiteX9" fmla="*/ 184315 w 2047249"/>
                    <a:gd name="connsiteY9" fmla="*/ 91450 h 1838219"/>
                    <a:gd name="connsiteX0" fmla="*/ 181695 w 2044629"/>
                    <a:gd name="connsiteY0" fmla="*/ 93391 h 1840160"/>
                    <a:gd name="connsiteX1" fmla="*/ 405600 w 2044629"/>
                    <a:gd name="connsiteY1" fmla="*/ 3508 h 1840160"/>
                    <a:gd name="connsiteX2" fmla="*/ 565313 w 2044629"/>
                    <a:gd name="connsiteY2" fmla="*/ 142475 h 1840160"/>
                    <a:gd name="connsiteX3" fmla="*/ 766581 w 2044629"/>
                    <a:gd name="connsiteY3" fmla="*/ 990885 h 1840160"/>
                    <a:gd name="connsiteX4" fmla="*/ 1123716 w 2044629"/>
                    <a:gd name="connsiteY4" fmla="*/ 1110646 h 1840160"/>
                    <a:gd name="connsiteX5" fmla="*/ 1858890 w 2044629"/>
                    <a:gd name="connsiteY5" fmla="*/ 913657 h 1840160"/>
                    <a:gd name="connsiteX6" fmla="*/ 2044629 w 2044629"/>
                    <a:gd name="connsiteY6" fmla="*/ 1606844 h 1840160"/>
                    <a:gd name="connsiteX7" fmla="*/ 1309455 w 2044629"/>
                    <a:gd name="connsiteY7" fmla="*/ 1803834 h 1840160"/>
                    <a:gd name="connsiteX8" fmla="*/ 13199 w 2044629"/>
                    <a:gd name="connsiteY8" fmla="*/ 1055440 h 1840160"/>
                    <a:gd name="connsiteX9" fmla="*/ 181695 w 2044629"/>
                    <a:gd name="connsiteY9" fmla="*/ 93391 h 1840160"/>
                    <a:gd name="connsiteX0" fmla="*/ 181695 w 2044629"/>
                    <a:gd name="connsiteY0" fmla="*/ 93391 h 1840160"/>
                    <a:gd name="connsiteX1" fmla="*/ 405600 w 2044629"/>
                    <a:gd name="connsiteY1" fmla="*/ 3508 h 1840160"/>
                    <a:gd name="connsiteX2" fmla="*/ 565313 w 2044629"/>
                    <a:gd name="connsiteY2" fmla="*/ 142475 h 1840160"/>
                    <a:gd name="connsiteX3" fmla="*/ 766581 w 2044629"/>
                    <a:gd name="connsiteY3" fmla="*/ 990885 h 1840160"/>
                    <a:gd name="connsiteX4" fmla="*/ 1123716 w 2044629"/>
                    <a:gd name="connsiteY4" fmla="*/ 1110646 h 1840160"/>
                    <a:gd name="connsiteX5" fmla="*/ 1858890 w 2044629"/>
                    <a:gd name="connsiteY5" fmla="*/ 913657 h 1840160"/>
                    <a:gd name="connsiteX6" fmla="*/ 2044629 w 2044629"/>
                    <a:gd name="connsiteY6" fmla="*/ 1606844 h 1840160"/>
                    <a:gd name="connsiteX7" fmla="*/ 1309455 w 2044629"/>
                    <a:gd name="connsiteY7" fmla="*/ 1803834 h 1840160"/>
                    <a:gd name="connsiteX8" fmla="*/ 13199 w 2044629"/>
                    <a:gd name="connsiteY8" fmla="*/ 1055440 h 1840160"/>
                    <a:gd name="connsiteX9" fmla="*/ 181695 w 2044629"/>
                    <a:gd name="connsiteY9" fmla="*/ 93391 h 1840160"/>
                    <a:gd name="connsiteX0" fmla="*/ 182870 w 2045804"/>
                    <a:gd name="connsiteY0" fmla="*/ 159250 h 1906019"/>
                    <a:gd name="connsiteX1" fmla="*/ 423890 w 2045804"/>
                    <a:gd name="connsiteY1" fmla="*/ 9874 h 1906019"/>
                    <a:gd name="connsiteX2" fmla="*/ 566488 w 2045804"/>
                    <a:gd name="connsiteY2" fmla="*/ 208334 h 1906019"/>
                    <a:gd name="connsiteX3" fmla="*/ 767756 w 2045804"/>
                    <a:gd name="connsiteY3" fmla="*/ 1056744 h 1906019"/>
                    <a:gd name="connsiteX4" fmla="*/ 1124891 w 2045804"/>
                    <a:gd name="connsiteY4" fmla="*/ 1176505 h 1906019"/>
                    <a:gd name="connsiteX5" fmla="*/ 1860065 w 2045804"/>
                    <a:gd name="connsiteY5" fmla="*/ 979516 h 1906019"/>
                    <a:gd name="connsiteX6" fmla="*/ 2045804 w 2045804"/>
                    <a:gd name="connsiteY6" fmla="*/ 1672703 h 1906019"/>
                    <a:gd name="connsiteX7" fmla="*/ 1310630 w 2045804"/>
                    <a:gd name="connsiteY7" fmla="*/ 1869693 h 1906019"/>
                    <a:gd name="connsiteX8" fmla="*/ 14374 w 2045804"/>
                    <a:gd name="connsiteY8" fmla="*/ 1121299 h 1906019"/>
                    <a:gd name="connsiteX9" fmla="*/ 182870 w 2045804"/>
                    <a:gd name="connsiteY9" fmla="*/ 159250 h 1906019"/>
                    <a:gd name="connsiteX0" fmla="*/ 182870 w 2045804"/>
                    <a:gd name="connsiteY0" fmla="*/ 157295 h 1904064"/>
                    <a:gd name="connsiteX1" fmla="*/ 423890 w 2045804"/>
                    <a:gd name="connsiteY1" fmla="*/ 7919 h 1904064"/>
                    <a:gd name="connsiteX2" fmla="*/ 566488 w 2045804"/>
                    <a:gd name="connsiteY2" fmla="*/ 206379 h 1904064"/>
                    <a:gd name="connsiteX3" fmla="*/ 767756 w 2045804"/>
                    <a:gd name="connsiteY3" fmla="*/ 1054789 h 1904064"/>
                    <a:gd name="connsiteX4" fmla="*/ 1124891 w 2045804"/>
                    <a:gd name="connsiteY4" fmla="*/ 1174550 h 1904064"/>
                    <a:gd name="connsiteX5" fmla="*/ 1860065 w 2045804"/>
                    <a:gd name="connsiteY5" fmla="*/ 977561 h 1904064"/>
                    <a:gd name="connsiteX6" fmla="*/ 2045804 w 2045804"/>
                    <a:gd name="connsiteY6" fmla="*/ 1670748 h 1904064"/>
                    <a:gd name="connsiteX7" fmla="*/ 1310630 w 2045804"/>
                    <a:gd name="connsiteY7" fmla="*/ 1867738 h 1904064"/>
                    <a:gd name="connsiteX8" fmla="*/ 14374 w 2045804"/>
                    <a:gd name="connsiteY8" fmla="*/ 1119344 h 1904064"/>
                    <a:gd name="connsiteX9" fmla="*/ 182870 w 2045804"/>
                    <a:gd name="connsiteY9" fmla="*/ 157295 h 1904064"/>
                    <a:gd name="connsiteX0" fmla="*/ 182870 w 2045804"/>
                    <a:gd name="connsiteY0" fmla="*/ 157295 h 1904064"/>
                    <a:gd name="connsiteX1" fmla="*/ 423890 w 2045804"/>
                    <a:gd name="connsiteY1" fmla="*/ 7919 h 1904064"/>
                    <a:gd name="connsiteX2" fmla="*/ 566488 w 2045804"/>
                    <a:gd name="connsiteY2" fmla="*/ 206379 h 1904064"/>
                    <a:gd name="connsiteX3" fmla="*/ 767756 w 2045804"/>
                    <a:gd name="connsiteY3" fmla="*/ 1054789 h 1904064"/>
                    <a:gd name="connsiteX4" fmla="*/ 1124891 w 2045804"/>
                    <a:gd name="connsiteY4" fmla="*/ 1174550 h 1904064"/>
                    <a:gd name="connsiteX5" fmla="*/ 1860065 w 2045804"/>
                    <a:gd name="connsiteY5" fmla="*/ 977561 h 1904064"/>
                    <a:gd name="connsiteX6" fmla="*/ 2045804 w 2045804"/>
                    <a:gd name="connsiteY6" fmla="*/ 1670748 h 1904064"/>
                    <a:gd name="connsiteX7" fmla="*/ 1310630 w 2045804"/>
                    <a:gd name="connsiteY7" fmla="*/ 1867738 h 1904064"/>
                    <a:gd name="connsiteX8" fmla="*/ 14374 w 2045804"/>
                    <a:gd name="connsiteY8" fmla="*/ 1119344 h 1904064"/>
                    <a:gd name="connsiteX9" fmla="*/ 182870 w 2045804"/>
                    <a:gd name="connsiteY9" fmla="*/ 157295 h 1904064"/>
                    <a:gd name="connsiteX0" fmla="*/ 182832 w 2045766"/>
                    <a:gd name="connsiteY0" fmla="*/ 199095 h 1945864"/>
                    <a:gd name="connsiteX1" fmla="*/ 420157 w 2045766"/>
                    <a:gd name="connsiteY1" fmla="*/ 2970 h 1945864"/>
                    <a:gd name="connsiteX2" fmla="*/ 566450 w 2045766"/>
                    <a:gd name="connsiteY2" fmla="*/ 248179 h 1945864"/>
                    <a:gd name="connsiteX3" fmla="*/ 767718 w 2045766"/>
                    <a:gd name="connsiteY3" fmla="*/ 1096589 h 1945864"/>
                    <a:gd name="connsiteX4" fmla="*/ 1124853 w 2045766"/>
                    <a:gd name="connsiteY4" fmla="*/ 1216350 h 1945864"/>
                    <a:gd name="connsiteX5" fmla="*/ 1860027 w 2045766"/>
                    <a:gd name="connsiteY5" fmla="*/ 1019361 h 1945864"/>
                    <a:gd name="connsiteX6" fmla="*/ 2045766 w 2045766"/>
                    <a:gd name="connsiteY6" fmla="*/ 1712548 h 1945864"/>
                    <a:gd name="connsiteX7" fmla="*/ 1310592 w 2045766"/>
                    <a:gd name="connsiteY7" fmla="*/ 1909538 h 1945864"/>
                    <a:gd name="connsiteX8" fmla="*/ 14336 w 2045766"/>
                    <a:gd name="connsiteY8" fmla="*/ 1161144 h 1945864"/>
                    <a:gd name="connsiteX9" fmla="*/ 182832 w 2045766"/>
                    <a:gd name="connsiteY9" fmla="*/ 199095 h 1945864"/>
                    <a:gd name="connsiteX0" fmla="*/ 182832 w 2045766"/>
                    <a:gd name="connsiteY0" fmla="*/ 199022 h 1945791"/>
                    <a:gd name="connsiteX1" fmla="*/ 420157 w 2045766"/>
                    <a:gd name="connsiteY1" fmla="*/ 2897 h 1945791"/>
                    <a:gd name="connsiteX2" fmla="*/ 566450 w 2045766"/>
                    <a:gd name="connsiteY2" fmla="*/ 248106 h 1945791"/>
                    <a:gd name="connsiteX3" fmla="*/ 767718 w 2045766"/>
                    <a:gd name="connsiteY3" fmla="*/ 1096516 h 1945791"/>
                    <a:gd name="connsiteX4" fmla="*/ 1124853 w 2045766"/>
                    <a:gd name="connsiteY4" fmla="*/ 1216277 h 1945791"/>
                    <a:gd name="connsiteX5" fmla="*/ 1860027 w 2045766"/>
                    <a:gd name="connsiteY5" fmla="*/ 1019288 h 1945791"/>
                    <a:gd name="connsiteX6" fmla="*/ 2045766 w 2045766"/>
                    <a:gd name="connsiteY6" fmla="*/ 1712475 h 1945791"/>
                    <a:gd name="connsiteX7" fmla="*/ 1310592 w 2045766"/>
                    <a:gd name="connsiteY7" fmla="*/ 1909465 h 1945791"/>
                    <a:gd name="connsiteX8" fmla="*/ 14336 w 2045766"/>
                    <a:gd name="connsiteY8" fmla="*/ 1161071 h 1945791"/>
                    <a:gd name="connsiteX9" fmla="*/ 182832 w 2045766"/>
                    <a:gd name="connsiteY9" fmla="*/ 199022 h 1945791"/>
                    <a:gd name="connsiteX0" fmla="*/ 182832 w 2045766"/>
                    <a:gd name="connsiteY0" fmla="*/ 199022 h 1945791"/>
                    <a:gd name="connsiteX1" fmla="*/ 420157 w 2045766"/>
                    <a:gd name="connsiteY1" fmla="*/ 2897 h 1945791"/>
                    <a:gd name="connsiteX2" fmla="*/ 566450 w 2045766"/>
                    <a:gd name="connsiteY2" fmla="*/ 248106 h 1945791"/>
                    <a:gd name="connsiteX3" fmla="*/ 767718 w 2045766"/>
                    <a:gd name="connsiteY3" fmla="*/ 1096516 h 1945791"/>
                    <a:gd name="connsiteX4" fmla="*/ 1124853 w 2045766"/>
                    <a:gd name="connsiteY4" fmla="*/ 1216277 h 1945791"/>
                    <a:gd name="connsiteX5" fmla="*/ 1860027 w 2045766"/>
                    <a:gd name="connsiteY5" fmla="*/ 1019288 h 1945791"/>
                    <a:gd name="connsiteX6" fmla="*/ 2045766 w 2045766"/>
                    <a:gd name="connsiteY6" fmla="*/ 1712475 h 1945791"/>
                    <a:gd name="connsiteX7" fmla="*/ 1310592 w 2045766"/>
                    <a:gd name="connsiteY7" fmla="*/ 1909465 h 1945791"/>
                    <a:gd name="connsiteX8" fmla="*/ 14336 w 2045766"/>
                    <a:gd name="connsiteY8" fmla="*/ 1161071 h 1945791"/>
                    <a:gd name="connsiteX9" fmla="*/ 182832 w 2045766"/>
                    <a:gd name="connsiteY9" fmla="*/ 199022 h 1945791"/>
                    <a:gd name="connsiteX0" fmla="*/ 182832 w 2045766"/>
                    <a:gd name="connsiteY0" fmla="*/ 199794 h 1946563"/>
                    <a:gd name="connsiteX1" fmla="*/ 420157 w 2045766"/>
                    <a:gd name="connsiteY1" fmla="*/ 3669 h 1946563"/>
                    <a:gd name="connsiteX2" fmla="*/ 566450 w 2045766"/>
                    <a:gd name="connsiteY2" fmla="*/ 248878 h 1946563"/>
                    <a:gd name="connsiteX3" fmla="*/ 767718 w 2045766"/>
                    <a:gd name="connsiteY3" fmla="*/ 1097288 h 1946563"/>
                    <a:gd name="connsiteX4" fmla="*/ 1124853 w 2045766"/>
                    <a:gd name="connsiteY4" fmla="*/ 1217049 h 1946563"/>
                    <a:gd name="connsiteX5" fmla="*/ 1860027 w 2045766"/>
                    <a:gd name="connsiteY5" fmla="*/ 1020060 h 1946563"/>
                    <a:gd name="connsiteX6" fmla="*/ 2045766 w 2045766"/>
                    <a:gd name="connsiteY6" fmla="*/ 1713247 h 1946563"/>
                    <a:gd name="connsiteX7" fmla="*/ 1310592 w 2045766"/>
                    <a:gd name="connsiteY7" fmla="*/ 1910237 h 1946563"/>
                    <a:gd name="connsiteX8" fmla="*/ 14336 w 2045766"/>
                    <a:gd name="connsiteY8" fmla="*/ 1161843 h 1946563"/>
                    <a:gd name="connsiteX9" fmla="*/ 182832 w 2045766"/>
                    <a:gd name="connsiteY9" fmla="*/ 199794 h 1946563"/>
                    <a:gd name="connsiteX0" fmla="*/ 182832 w 2045766"/>
                    <a:gd name="connsiteY0" fmla="*/ 202701 h 1949470"/>
                    <a:gd name="connsiteX1" fmla="*/ 426718 w 2045766"/>
                    <a:gd name="connsiteY1" fmla="*/ 3409 h 1949470"/>
                    <a:gd name="connsiteX2" fmla="*/ 566450 w 2045766"/>
                    <a:gd name="connsiteY2" fmla="*/ 251785 h 1949470"/>
                    <a:gd name="connsiteX3" fmla="*/ 767718 w 2045766"/>
                    <a:gd name="connsiteY3" fmla="*/ 1100195 h 1949470"/>
                    <a:gd name="connsiteX4" fmla="*/ 1124853 w 2045766"/>
                    <a:gd name="connsiteY4" fmla="*/ 1219956 h 1949470"/>
                    <a:gd name="connsiteX5" fmla="*/ 1860027 w 2045766"/>
                    <a:gd name="connsiteY5" fmla="*/ 1022967 h 1949470"/>
                    <a:gd name="connsiteX6" fmla="*/ 2045766 w 2045766"/>
                    <a:gd name="connsiteY6" fmla="*/ 1716154 h 1949470"/>
                    <a:gd name="connsiteX7" fmla="*/ 1310592 w 2045766"/>
                    <a:gd name="connsiteY7" fmla="*/ 1913144 h 1949470"/>
                    <a:gd name="connsiteX8" fmla="*/ 14336 w 2045766"/>
                    <a:gd name="connsiteY8" fmla="*/ 1164750 h 1949470"/>
                    <a:gd name="connsiteX9" fmla="*/ 182832 w 2045766"/>
                    <a:gd name="connsiteY9" fmla="*/ 202701 h 1949470"/>
                    <a:gd name="connsiteX0" fmla="*/ 182832 w 2045766"/>
                    <a:gd name="connsiteY0" fmla="*/ 202701 h 1949470"/>
                    <a:gd name="connsiteX1" fmla="*/ 426718 w 2045766"/>
                    <a:gd name="connsiteY1" fmla="*/ 3409 h 1949470"/>
                    <a:gd name="connsiteX2" fmla="*/ 566450 w 2045766"/>
                    <a:gd name="connsiteY2" fmla="*/ 251785 h 1949470"/>
                    <a:gd name="connsiteX3" fmla="*/ 767718 w 2045766"/>
                    <a:gd name="connsiteY3" fmla="*/ 1100195 h 1949470"/>
                    <a:gd name="connsiteX4" fmla="*/ 1124853 w 2045766"/>
                    <a:gd name="connsiteY4" fmla="*/ 1219956 h 1949470"/>
                    <a:gd name="connsiteX5" fmla="*/ 1860027 w 2045766"/>
                    <a:gd name="connsiteY5" fmla="*/ 1022967 h 1949470"/>
                    <a:gd name="connsiteX6" fmla="*/ 2045766 w 2045766"/>
                    <a:gd name="connsiteY6" fmla="*/ 1716154 h 1949470"/>
                    <a:gd name="connsiteX7" fmla="*/ 1310592 w 2045766"/>
                    <a:gd name="connsiteY7" fmla="*/ 1913144 h 1949470"/>
                    <a:gd name="connsiteX8" fmla="*/ 14336 w 2045766"/>
                    <a:gd name="connsiteY8" fmla="*/ 1164750 h 1949470"/>
                    <a:gd name="connsiteX9" fmla="*/ 182832 w 2045766"/>
                    <a:gd name="connsiteY9" fmla="*/ 202701 h 1949470"/>
                    <a:gd name="connsiteX0" fmla="*/ 182832 w 2045766"/>
                    <a:gd name="connsiteY0" fmla="*/ 220877 h 1967646"/>
                    <a:gd name="connsiteX1" fmla="*/ 522552 w 2045766"/>
                    <a:gd name="connsiteY1" fmla="*/ 2280 h 1967646"/>
                    <a:gd name="connsiteX2" fmla="*/ 566450 w 2045766"/>
                    <a:gd name="connsiteY2" fmla="*/ 269961 h 1967646"/>
                    <a:gd name="connsiteX3" fmla="*/ 767718 w 2045766"/>
                    <a:gd name="connsiteY3" fmla="*/ 1118371 h 1967646"/>
                    <a:gd name="connsiteX4" fmla="*/ 1124853 w 2045766"/>
                    <a:gd name="connsiteY4" fmla="*/ 1238132 h 1967646"/>
                    <a:gd name="connsiteX5" fmla="*/ 1860027 w 2045766"/>
                    <a:gd name="connsiteY5" fmla="*/ 1041143 h 1967646"/>
                    <a:gd name="connsiteX6" fmla="*/ 2045766 w 2045766"/>
                    <a:gd name="connsiteY6" fmla="*/ 1734330 h 1967646"/>
                    <a:gd name="connsiteX7" fmla="*/ 1310592 w 2045766"/>
                    <a:gd name="connsiteY7" fmla="*/ 1931320 h 1967646"/>
                    <a:gd name="connsiteX8" fmla="*/ 14336 w 2045766"/>
                    <a:gd name="connsiteY8" fmla="*/ 1182926 h 1967646"/>
                    <a:gd name="connsiteX9" fmla="*/ 182832 w 2045766"/>
                    <a:gd name="connsiteY9" fmla="*/ 220877 h 1967646"/>
                    <a:gd name="connsiteX0" fmla="*/ 182832 w 2045766"/>
                    <a:gd name="connsiteY0" fmla="*/ 222461 h 1969230"/>
                    <a:gd name="connsiteX1" fmla="*/ 522552 w 2045766"/>
                    <a:gd name="connsiteY1" fmla="*/ 3864 h 1969230"/>
                    <a:gd name="connsiteX2" fmla="*/ 566450 w 2045766"/>
                    <a:gd name="connsiteY2" fmla="*/ 271545 h 1969230"/>
                    <a:gd name="connsiteX3" fmla="*/ 767718 w 2045766"/>
                    <a:gd name="connsiteY3" fmla="*/ 1119955 h 1969230"/>
                    <a:gd name="connsiteX4" fmla="*/ 1124853 w 2045766"/>
                    <a:gd name="connsiteY4" fmla="*/ 1239716 h 1969230"/>
                    <a:gd name="connsiteX5" fmla="*/ 1860027 w 2045766"/>
                    <a:gd name="connsiteY5" fmla="*/ 1042727 h 1969230"/>
                    <a:gd name="connsiteX6" fmla="*/ 2045766 w 2045766"/>
                    <a:gd name="connsiteY6" fmla="*/ 1735914 h 1969230"/>
                    <a:gd name="connsiteX7" fmla="*/ 1310592 w 2045766"/>
                    <a:gd name="connsiteY7" fmla="*/ 1932904 h 1969230"/>
                    <a:gd name="connsiteX8" fmla="*/ 14336 w 2045766"/>
                    <a:gd name="connsiteY8" fmla="*/ 1184510 h 1969230"/>
                    <a:gd name="connsiteX9" fmla="*/ 182832 w 2045766"/>
                    <a:gd name="connsiteY9" fmla="*/ 222461 h 1969230"/>
                    <a:gd name="connsiteX0" fmla="*/ 182832 w 2045766"/>
                    <a:gd name="connsiteY0" fmla="*/ 181019 h 1927788"/>
                    <a:gd name="connsiteX1" fmla="*/ 431773 w 2045766"/>
                    <a:gd name="connsiteY1" fmla="*/ 8946 h 1927788"/>
                    <a:gd name="connsiteX2" fmla="*/ 566450 w 2045766"/>
                    <a:gd name="connsiteY2" fmla="*/ 230103 h 1927788"/>
                    <a:gd name="connsiteX3" fmla="*/ 767718 w 2045766"/>
                    <a:gd name="connsiteY3" fmla="*/ 1078513 h 1927788"/>
                    <a:gd name="connsiteX4" fmla="*/ 1124853 w 2045766"/>
                    <a:gd name="connsiteY4" fmla="*/ 1198274 h 1927788"/>
                    <a:gd name="connsiteX5" fmla="*/ 1860027 w 2045766"/>
                    <a:gd name="connsiteY5" fmla="*/ 1001285 h 1927788"/>
                    <a:gd name="connsiteX6" fmla="*/ 2045766 w 2045766"/>
                    <a:gd name="connsiteY6" fmla="*/ 1694472 h 1927788"/>
                    <a:gd name="connsiteX7" fmla="*/ 1310592 w 2045766"/>
                    <a:gd name="connsiteY7" fmla="*/ 1891462 h 1927788"/>
                    <a:gd name="connsiteX8" fmla="*/ 14336 w 2045766"/>
                    <a:gd name="connsiteY8" fmla="*/ 1143068 h 1927788"/>
                    <a:gd name="connsiteX9" fmla="*/ 182832 w 2045766"/>
                    <a:gd name="connsiteY9" fmla="*/ 181019 h 1927788"/>
                    <a:gd name="connsiteX0" fmla="*/ 182832 w 2045766"/>
                    <a:gd name="connsiteY0" fmla="*/ 181019 h 1927788"/>
                    <a:gd name="connsiteX1" fmla="*/ 431773 w 2045766"/>
                    <a:gd name="connsiteY1" fmla="*/ 8946 h 1927788"/>
                    <a:gd name="connsiteX2" fmla="*/ 566450 w 2045766"/>
                    <a:gd name="connsiteY2" fmla="*/ 230103 h 1927788"/>
                    <a:gd name="connsiteX3" fmla="*/ 767718 w 2045766"/>
                    <a:gd name="connsiteY3" fmla="*/ 1078513 h 1927788"/>
                    <a:gd name="connsiteX4" fmla="*/ 1124853 w 2045766"/>
                    <a:gd name="connsiteY4" fmla="*/ 1198274 h 1927788"/>
                    <a:gd name="connsiteX5" fmla="*/ 1860027 w 2045766"/>
                    <a:gd name="connsiteY5" fmla="*/ 1001285 h 1927788"/>
                    <a:gd name="connsiteX6" fmla="*/ 2045766 w 2045766"/>
                    <a:gd name="connsiteY6" fmla="*/ 1694472 h 1927788"/>
                    <a:gd name="connsiteX7" fmla="*/ 1310592 w 2045766"/>
                    <a:gd name="connsiteY7" fmla="*/ 1891462 h 1927788"/>
                    <a:gd name="connsiteX8" fmla="*/ 14336 w 2045766"/>
                    <a:gd name="connsiteY8" fmla="*/ 1143068 h 1927788"/>
                    <a:gd name="connsiteX9" fmla="*/ 182832 w 2045766"/>
                    <a:gd name="connsiteY9" fmla="*/ 181019 h 1927788"/>
                    <a:gd name="connsiteX0" fmla="*/ 182832 w 2045766"/>
                    <a:gd name="connsiteY0" fmla="*/ 181019 h 1927788"/>
                    <a:gd name="connsiteX1" fmla="*/ 431773 w 2045766"/>
                    <a:gd name="connsiteY1" fmla="*/ 8946 h 1927788"/>
                    <a:gd name="connsiteX2" fmla="*/ 566450 w 2045766"/>
                    <a:gd name="connsiteY2" fmla="*/ 230103 h 1927788"/>
                    <a:gd name="connsiteX3" fmla="*/ 767718 w 2045766"/>
                    <a:gd name="connsiteY3" fmla="*/ 1078513 h 1927788"/>
                    <a:gd name="connsiteX4" fmla="*/ 1124853 w 2045766"/>
                    <a:gd name="connsiteY4" fmla="*/ 1198274 h 1927788"/>
                    <a:gd name="connsiteX5" fmla="*/ 1860027 w 2045766"/>
                    <a:gd name="connsiteY5" fmla="*/ 1001285 h 1927788"/>
                    <a:gd name="connsiteX6" fmla="*/ 2045766 w 2045766"/>
                    <a:gd name="connsiteY6" fmla="*/ 1694472 h 1927788"/>
                    <a:gd name="connsiteX7" fmla="*/ 1310592 w 2045766"/>
                    <a:gd name="connsiteY7" fmla="*/ 1891462 h 1927788"/>
                    <a:gd name="connsiteX8" fmla="*/ 14336 w 2045766"/>
                    <a:gd name="connsiteY8" fmla="*/ 1143068 h 1927788"/>
                    <a:gd name="connsiteX9" fmla="*/ 182832 w 2045766"/>
                    <a:gd name="connsiteY9" fmla="*/ 181019 h 19277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045766" h="1927788">
                      <a:moveTo>
                        <a:pt x="182832" y="181019"/>
                      </a:moveTo>
                      <a:cubicBezTo>
                        <a:pt x="228904" y="-23169"/>
                        <a:pt x="322741" y="-7746"/>
                        <a:pt x="431773" y="8946"/>
                      </a:cubicBezTo>
                      <a:cubicBezTo>
                        <a:pt x="540805" y="25638"/>
                        <a:pt x="564961" y="50243"/>
                        <a:pt x="566450" y="230103"/>
                      </a:cubicBezTo>
                      <a:cubicBezTo>
                        <a:pt x="567939" y="409963"/>
                        <a:pt x="666524" y="965910"/>
                        <a:pt x="767718" y="1078513"/>
                      </a:cubicBezTo>
                      <a:cubicBezTo>
                        <a:pt x="849337" y="1183257"/>
                        <a:pt x="988519" y="1234804"/>
                        <a:pt x="1124853" y="1198274"/>
                      </a:cubicBezTo>
                      <a:lnTo>
                        <a:pt x="1860027" y="1001285"/>
                      </a:lnTo>
                      <a:lnTo>
                        <a:pt x="2045766" y="1694472"/>
                      </a:lnTo>
                      <a:lnTo>
                        <a:pt x="1310592" y="1891462"/>
                      </a:lnTo>
                      <a:cubicBezTo>
                        <a:pt x="745978" y="2042750"/>
                        <a:pt x="165624" y="1707682"/>
                        <a:pt x="14336" y="1143068"/>
                      </a:cubicBezTo>
                      <a:cubicBezTo>
                        <a:pt x="-49226" y="881584"/>
                        <a:pt x="115195" y="374048"/>
                        <a:pt x="182832" y="181019"/>
                      </a:cubicBezTo>
                      <a:close/>
                    </a:path>
                  </a:pathLst>
                </a:custGeom>
                <a:solidFill>
                  <a:srgbClr val="808080">
                    <a:lumMod val="75000"/>
                  </a:srgbClr>
                </a:solidFill>
                <a:ln w="38100" cap="rnd" cmpd="sng" algn="ctr">
                  <a:solidFill>
                    <a:sysClr val="windowText" lastClr="000000"/>
                  </a:solidFill>
                  <a:prstDash val="solid"/>
                  <a:rou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269" name="フリーフォーム: 図形 1268">
                  <a:extLst>
                    <a:ext uri="{FF2B5EF4-FFF2-40B4-BE49-F238E27FC236}">
                      <a16:creationId xmlns:a16="http://schemas.microsoft.com/office/drawing/2014/main" id="{C5B94F3B-03C7-DA6A-2496-089EDB605DA8}"/>
                    </a:ext>
                  </a:extLst>
                </p:cNvPr>
                <p:cNvSpPr/>
                <p:nvPr/>
              </p:nvSpPr>
              <p:spPr>
                <a:xfrm rot="1800000">
                  <a:off x="5040532" y="1588390"/>
                  <a:ext cx="262680" cy="219464"/>
                </a:xfrm>
                <a:custGeom>
                  <a:avLst/>
                  <a:gdLst>
                    <a:gd name="connsiteX0" fmla="*/ 225532 w 262680"/>
                    <a:gd name="connsiteY0" fmla="*/ 25624 h 219464"/>
                    <a:gd name="connsiteX1" fmla="*/ 242642 w 262680"/>
                    <a:gd name="connsiteY1" fmla="*/ 21987 h 219464"/>
                    <a:gd name="connsiteX2" fmla="*/ 243988 w 262680"/>
                    <a:gd name="connsiteY2" fmla="*/ 22237 h 219464"/>
                    <a:gd name="connsiteX3" fmla="*/ 262293 w 262680"/>
                    <a:gd name="connsiteY3" fmla="*/ 48875 h 219464"/>
                    <a:gd name="connsiteX4" fmla="*/ 258100 w 262680"/>
                    <a:gd name="connsiteY4" fmla="*/ 71494 h 219464"/>
                    <a:gd name="connsiteX5" fmla="*/ 231462 w 262680"/>
                    <a:gd name="connsiteY5" fmla="*/ 89800 h 219464"/>
                    <a:gd name="connsiteX6" fmla="*/ 230116 w 262680"/>
                    <a:gd name="connsiteY6" fmla="*/ 89551 h 219464"/>
                    <a:gd name="connsiteX7" fmla="*/ 211811 w 262680"/>
                    <a:gd name="connsiteY7" fmla="*/ 62913 h 219464"/>
                    <a:gd name="connsiteX8" fmla="*/ 216004 w 262680"/>
                    <a:gd name="connsiteY8" fmla="*/ 40293 h 219464"/>
                    <a:gd name="connsiteX9" fmla="*/ 225532 w 262680"/>
                    <a:gd name="connsiteY9" fmla="*/ 25624 h 219464"/>
                    <a:gd name="connsiteX10" fmla="*/ 46740 w 262680"/>
                    <a:gd name="connsiteY10" fmla="*/ 102620 h 219464"/>
                    <a:gd name="connsiteX11" fmla="*/ 69696 w 262680"/>
                    <a:gd name="connsiteY11" fmla="*/ 97986 h 219464"/>
                    <a:gd name="connsiteX12" fmla="*/ 157948 w 262680"/>
                    <a:gd name="connsiteY12" fmla="*/ 97986 h 219464"/>
                    <a:gd name="connsiteX13" fmla="*/ 216923 w 262680"/>
                    <a:gd name="connsiteY13" fmla="*/ 156961 h 219464"/>
                    <a:gd name="connsiteX14" fmla="*/ 216923 w 262680"/>
                    <a:gd name="connsiteY14" fmla="*/ 160489 h 219464"/>
                    <a:gd name="connsiteX15" fmla="*/ 157948 w 262680"/>
                    <a:gd name="connsiteY15" fmla="*/ 219464 h 219464"/>
                    <a:gd name="connsiteX16" fmla="*/ 69696 w 262680"/>
                    <a:gd name="connsiteY16" fmla="*/ 219464 h 219464"/>
                    <a:gd name="connsiteX17" fmla="*/ 10721 w 262680"/>
                    <a:gd name="connsiteY17" fmla="*/ 160489 h 219464"/>
                    <a:gd name="connsiteX18" fmla="*/ 10721 w 262680"/>
                    <a:gd name="connsiteY18" fmla="*/ 156961 h 219464"/>
                    <a:gd name="connsiteX19" fmla="*/ 46740 w 262680"/>
                    <a:gd name="connsiteY19" fmla="*/ 102620 h 219464"/>
                    <a:gd name="connsiteX20" fmla="*/ 151899 w 262680"/>
                    <a:gd name="connsiteY20" fmla="*/ 9926 h 219464"/>
                    <a:gd name="connsiteX21" fmla="*/ 168060 w 262680"/>
                    <a:gd name="connsiteY21" fmla="*/ 3232 h 219464"/>
                    <a:gd name="connsiteX22" fmla="*/ 169427 w 262680"/>
                    <a:gd name="connsiteY22" fmla="*/ 3232 h 219464"/>
                    <a:gd name="connsiteX23" fmla="*/ 192282 w 262680"/>
                    <a:gd name="connsiteY23" fmla="*/ 26087 h 219464"/>
                    <a:gd name="connsiteX24" fmla="*/ 192282 w 262680"/>
                    <a:gd name="connsiteY24" fmla="*/ 49092 h 219464"/>
                    <a:gd name="connsiteX25" fmla="*/ 169427 w 262680"/>
                    <a:gd name="connsiteY25" fmla="*/ 71947 h 219464"/>
                    <a:gd name="connsiteX26" fmla="*/ 168060 w 262680"/>
                    <a:gd name="connsiteY26" fmla="*/ 71947 h 219464"/>
                    <a:gd name="connsiteX27" fmla="*/ 145205 w 262680"/>
                    <a:gd name="connsiteY27" fmla="*/ 49092 h 219464"/>
                    <a:gd name="connsiteX28" fmla="*/ 145205 w 262680"/>
                    <a:gd name="connsiteY28" fmla="*/ 26087 h 219464"/>
                    <a:gd name="connsiteX29" fmla="*/ 151899 w 262680"/>
                    <a:gd name="connsiteY29" fmla="*/ 9926 h 219464"/>
                    <a:gd name="connsiteX30" fmla="*/ 81291 w 262680"/>
                    <a:gd name="connsiteY30" fmla="*/ 6694 h 219464"/>
                    <a:gd name="connsiteX31" fmla="*/ 97452 w 262680"/>
                    <a:gd name="connsiteY31" fmla="*/ 0 h 219464"/>
                    <a:gd name="connsiteX32" fmla="*/ 98820 w 262680"/>
                    <a:gd name="connsiteY32" fmla="*/ 0 h 219464"/>
                    <a:gd name="connsiteX33" fmla="*/ 121675 w 262680"/>
                    <a:gd name="connsiteY33" fmla="*/ 22855 h 219464"/>
                    <a:gd name="connsiteX34" fmla="*/ 121675 w 262680"/>
                    <a:gd name="connsiteY34" fmla="*/ 45860 h 219464"/>
                    <a:gd name="connsiteX35" fmla="*/ 98820 w 262680"/>
                    <a:gd name="connsiteY35" fmla="*/ 68715 h 219464"/>
                    <a:gd name="connsiteX36" fmla="*/ 97452 w 262680"/>
                    <a:gd name="connsiteY36" fmla="*/ 68715 h 219464"/>
                    <a:gd name="connsiteX37" fmla="*/ 74597 w 262680"/>
                    <a:gd name="connsiteY37" fmla="*/ 45860 h 219464"/>
                    <a:gd name="connsiteX38" fmla="*/ 74597 w 262680"/>
                    <a:gd name="connsiteY38" fmla="*/ 22855 h 219464"/>
                    <a:gd name="connsiteX39" fmla="*/ 81291 w 262680"/>
                    <a:gd name="connsiteY39" fmla="*/ 6694 h 219464"/>
                    <a:gd name="connsiteX40" fmla="*/ 19478 w 262680"/>
                    <a:gd name="connsiteY40" fmla="*/ 12325 h 219464"/>
                    <a:gd name="connsiteX41" fmla="*/ 20831 w 262680"/>
                    <a:gd name="connsiteY41" fmla="*/ 12123 h 219464"/>
                    <a:gd name="connsiteX42" fmla="*/ 46814 w 262680"/>
                    <a:gd name="connsiteY42" fmla="*/ 31347 h 219464"/>
                    <a:gd name="connsiteX43" fmla="*/ 50216 w 262680"/>
                    <a:gd name="connsiteY43" fmla="*/ 54099 h 219464"/>
                    <a:gd name="connsiteX44" fmla="*/ 30992 w 262680"/>
                    <a:gd name="connsiteY44" fmla="*/ 80083 h 219464"/>
                    <a:gd name="connsiteX45" fmla="*/ 29639 w 262680"/>
                    <a:gd name="connsiteY45" fmla="*/ 80285 h 219464"/>
                    <a:gd name="connsiteX46" fmla="*/ 3656 w 262680"/>
                    <a:gd name="connsiteY46" fmla="*/ 61061 h 219464"/>
                    <a:gd name="connsiteX47" fmla="*/ 254 w 262680"/>
                    <a:gd name="connsiteY47" fmla="*/ 38309 h 219464"/>
                    <a:gd name="connsiteX48" fmla="*/ 19478 w 262680"/>
                    <a:gd name="connsiteY48" fmla="*/ 12325 h 2194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</a:cxnLst>
                  <a:rect l="l" t="t" r="r" b="b"/>
                  <a:pathLst>
                    <a:path w="262680" h="219464">
                      <a:moveTo>
                        <a:pt x="225532" y="25624"/>
                      </a:moveTo>
                      <a:cubicBezTo>
                        <a:pt x="230353" y="22311"/>
                        <a:pt x="236437" y="20837"/>
                        <a:pt x="242642" y="21987"/>
                      </a:cubicBezTo>
                      <a:lnTo>
                        <a:pt x="243988" y="22237"/>
                      </a:lnTo>
                      <a:cubicBezTo>
                        <a:pt x="256398" y="24537"/>
                        <a:pt x="264594" y="36464"/>
                        <a:pt x="262293" y="48875"/>
                      </a:cubicBezTo>
                      <a:lnTo>
                        <a:pt x="258100" y="71494"/>
                      </a:lnTo>
                      <a:cubicBezTo>
                        <a:pt x="255799" y="83905"/>
                        <a:pt x="243872" y="92101"/>
                        <a:pt x="231462" y="89800"/>
                      </a:cubicBezTo>
                      <a:lnTo>
                        <a:pt x="230116" y="89551"/>
                      </a:lnTo>
                      <a:cubicBezTo>
                        <a:pt x="217706" y="87250"/>
                        <a:pt x="209510" y="75323"/>
                        <a:pt x="211811" y="62913"/>
                      </a:cubicBezTo>
                      <a:lnTo>
                        <a:pt x="216004" y="40293"/>
                      </a:lnTo>
                      <a:cubicBezTo>
                        <a:pt x="217154" y="34088"/>
                        <a:pt x="220712" y="28936"/>
                        <a:pt x="225532" y="25624"/>
                      </a:cubicBezTo>
                      <a:close/>
                      <a:moveTo>
                        <a:pt x="46740" y="102620"/>
                      </a:moveTo>
                      <a:cubicBezTo>
                        <a:pt x="53796" y="99636"/>
                        <a:pt x="61553" y="97986"/>
                        <a:pt x="69696" y="97986"/>
                      </a:cubicBezTo>
                      <a:lnTo>
                        <a:pt x="157948" y="97986"/>
                      </a:lnTo>
                      <a:cubicBezTo>
                        <a:pt x="190519" y="97986"/>
                        <a:pt x="216923" y="124390"/>
                        <a:pt x="216923" y="156961"/>
                      </a:cubicBezTo>
                      <a:lnTo>
                        <a:pt x="216923" y="160489"/>
                      </a:lnTo>
                      <a:cubicBezTo>
                        <a:pt x="216923" y="193060"/>
                        <a:pt x="190519" y="219464"/>
                        <a:pt x="157948" y="219464"/>
                      </a:cubicBezTo>
                      <a:lnTo>
                        <a:pt x="69696" y="219464"/>
                      </a:lnTo>
                      <a:cubicBezTo>
                        <a:pt x="37125" y="219464"/>
                        <a:pt x="10721" y="193060"/>
                        <a:pt x="10721" y="160489"/>
                      </a:cubicBezTo>
                      <a:lnTo>
                        <a:pt x="10721" y="156961"/>
                      </a:lnTo>
                      <a:cubicBezTo>
                        <a:pt x="10721" y="132533"/>
                        <a:pt x="25573" y="111573"/>
                        <a:pt x="46740" y="102620"/>
                      </a:cubicBezTo>
                      <a:close/>
                      <a:moveTo>
                        <a:pt x="151899" y="9926"/>
                      </a:moveTo>
                      <a:cubicBezTo>
                        <a:pt x="156035" y="5790"/>
                        <a:pt x="161749" y="3232"/>
                        <a:pt x="168060" y="3232"/>
                      </a:cubicBezTo>
                      <a:lnTo>
                        <a:pt x="169427" y="3232"/>
                      </a:lnTo>
                      <a:cubicBezTo>
                        <a:pt x="182049" y="3232"/>
                        <a:pt x="192282" y="13465"/>
                        <a:pt x="192282" y="26087"/>
                      </a:cubicBezTo>
                      <a:lnTo>
                        <a:pt x="192282" y="49092"/>
                      </a:lnTo>
                      <a:cubicBezTo>
                        <a:pt x="192282" y="61714"/>
                        <a:pt x="182049" y="71947"/>
                        <a:pt x="169427" y="71947"/>
                      </a:cubicBezTo>
                      <a:lnTo>
                        <a:pt x="168060" y="71947"/>
                      </a:lnTo>
                      <a:cubicBezTo>
                        <a:pt x="155438" y="71947"/>
                        <a:pt x="145205" y="61714"/>
                        <a:pt x="145205" y="49092"/>
                      </a:cubicBezTo>
                      <a:lnTo>
                        <a:pt x="145205" y="26087"/>
                      </a:lnTo>
                      <a:cubicBezTo>
                        <a:pt x="145205" y="19776"/>
                        <a:pt x="147763" y="14062"/>
                        <a:pt x="151899" y="9926"/>
                      </a:cubicBezTo>
                      <a:close/>
                      <a:moveTo>
                        <a:pt x="81291" y="6694"/>
                      </a:moveTo>
                      <a:cubicBezTo>
                        <a:pt x="85427" y="2558"/>
                        <a:pt x="91141" y="0"/>
                        <a:pt x="97452" y="0"/>
                      </a:cubicBezTo>
                      <a:lnTo>
                        <a:pt x="98820" y="0"/>
                      </a:lnTo>
                      <a:cubicBezTo>
                        <a:pt x="111442" y="0"/>
                        <a:pt x="121675" y="10233"/>
                        <a:pt x="121675" y="22855"/>
                      </a:cubicBezTo>
                      <a:lnTo>
                        <a:pt x="121675" y="45860"/>
                      </a:lnTo>
                      <a:cubicBezTo>
                        <a:pt x="121675" y="58482"/>
                        <a:pt x="111442" y="68715"/>
                        <a:pt x="98820" y="68715"/>
                      </a:cubicBezTo>
                      <a:lnTo>
                        <a:pt x="97452" y="68715"/>
                      </a:lnTo>
                      <a:cubicBezTo>
                        <a:pt x="84830" y="68715"/>
                        <a:pt x="74597" y="58482"/>
                        <a:pt x="74597" y="45860"/>
                      </a:cubicBezTo>
                      <a:lnTo>
                        <a:pt x="74597" y="22855"/>
                      </a:lnTo>
                      <a:cubicBezTo>
                        <a:pt x="74597" y="16544"/>
                        <a:pt x="77155" y="10830"/>
                        <a:pt x="81291" y="6694"/>
                      </a:cubicBezTo>
                      <a:close/>
                      <a:moveTo>
                        <a:pt x="19478" y="12325"/>
                      </a:moveTo>
                      <a:lnTo>
                        <a:pt x="20831" y="12123"/>
                      </a:lnTo>
                      <a:cubicBezTo>
                        <a:pt x="33314" y="10256"/>
                        <a:pt x="44948" y="18864"/>
                        <a:pt x="46814" y="31347"/>
                      </a:cubicBezTo>
                      <a:lnTo>
                        <a:pt x="50216" y="54099"/>
                      </a:lnTo>
                      <a:cubicBezTo>
                        <a:pt x="52083" y="66582"/>
                        <a:pt x="43475" y="78216"/>
                        <a:pt x="30992" y="80083"/>
                      </a:cubicBezTo>
                      <a:lnTo>
                        <a:pt x="29639" y="80285"/>
                      </a:lnTo>
                      <a:cubicBezTo>
                        <a:pt x="17156" y="82151"/>
                        <a:pt x="5522" y="73544"/>
                        <a:pt x="3656" y="61061"/>
                      </a:cubicBezTo>
                      <a:lnTo>
                        <a:pt x="254" y="38309"/>
                      </a:lnTo>
                      <a:cubicBezTo>
                        <a:pt x="-1612" y="25826"/>
                        <a:pt x="6995" y="14192"/>
                        <a:pt x="19478" y="12325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38100" cap="rnd" cmpd="sng" algn="ctr">
                  <a:noFill/>
                  <a:prstDash val="solid"/>
                  <a:rou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</a:endParaRPr>
                </a:p>
              </p:txBody>
            </p:sp>
          </p:grpSp>
          <p:sp>
            <p:nvSpPr>
              <p:cNvPr id="1252" name="楕円 22">
                <a:extLst>
                  <a:ext uri="{FF2B5EF4-FFF2-40B4-BE49-F238E27FC236}">
                    <a16:creationId xmlns:a16="http://schemas.microsoft.com/office/drawing/2014/main" id="{B9A0C557-2526-9393-5C16-F3CCD28371E5}"/>
                  </a:ext>
                </a:extLst>
              </p:cNvPr>
              <p:cNvSpPr/>
              <p:nvPr/>
            </p:nvSpPr>
            <p:spPr>
              <a:xfrm>
                <a:off x="1241370" y="1739661"/>
                <a:ext cx="1558079" cy="1465042"/>
              </a:xfrm>
              <a:custGeom>
                <a:avLst/>
                <a:gdLst>
                  <a:gd name="connsiteX0" fmla="*/ 0 w 2076830"/>
                  <a:gd name="connsiteY0" fmla="*/ 1000125 h 2000249"/>
                  <a:gd name="connsiteX1" fmla="*/ 1038415 w 2076830"/>
                  <a:gd name="connsiteY1" fmla="*/ 0 h 2000249"/>
                  <a:gd name="connsiteX2" fmla="*/ 2076830 w 2076830"/>
                  <a:gd name="connsiteY2" fmla="*/ 1000125 h 2000249"/>
                  <a:gd name="connsiteX3" fmla="*/ 1038415 w 2076830"/>
                  <a:gd name="connsiteY3" fmla="*/ 2000250 h 2000249"/>
                  <a:gd name="connsiteX4" fmla="*/ 0 w 2076830"/>
                  <a:gd name="connsiteY4" fmla="*/ 1000125 h 2000249"/>
                  <a:gd name="connsiteX0" fmla="*/ 0 w 2076830"/>
                  <a:gd name="connsiteY0" fmla="*/ 1000125 h 2000250"/>
                  <a:gd name="connsiteX1" fmla="*/ 1038415 w 2076830"/>
                  <a:gd name="connsiteY1" fmla="*/ 0 h 2000250"/>
                  <a:gd name="connsiteX2" fmla="*/ 2076830 w 2076830"/>
                  <a:gd name="connsiteY2" fmla="*/ 1000125 h 2000250"/>
                  <a:gd name="connsiteX3" fmla="*/ 1038415 w 2076830"/>
                  <a:gd name="connsiteY3" fmla="*/ 2000250 h 2000250"/>
                  <a:gd name="connsiteX4" fmla="*/ 0 w 2076830"/>
                  <a:gd name="connsiteY4" fmla="*/ 1000125 h 2000250"/>
                  <a:gd name="connsiteX0" fmla="*/ 0 w 2076830"/>
                  <a:gd name="connsiteY0" fmla="*/ 1000125 h 2000250"/>
                  <a:gd name="connsiteX1" fmla="*/ 1038415 w 2076830"/>
                  <a:gd name="connsiteY1" fmla="*/ 0 h 2000250"/>
                  <a:gd name="connsiteX2" fmla="*/ 2076830 w 2076830"/>
                  <a:gd name="connsiteY2" fmla="*/ 1000125 h 2000250"/>
                  <a:gd name="connsiteX3" fmla="*/ 1038415 w 2076830"/>
                  <a:gd name="connsiteY3" fmla="*/ 2000250 h 2000250"/>
                  <a:gd name="connsiteX4" fmla="*/ 0 w 2076830"/>
                  <a:gd name="connsiteY4" fmla="*/ 1000125 h 2000250"/>
                  <a:gd name="connsiteX0" fmla="*/ 0 w 2076830"/>
                  <a:gd name="connsiteY0" fmla="*/ 1000125 h 2000250"/>
                  <a:gd name="connsiteX1" fmla="*/ 1038415 w 2076830"/>
                  <a:gd name="connsiteY1" fmla="*/ 0 h 2000250"/>
                  <a:gd name="connsiteX2" fmla="*/ 2076830 w 2076830"/>
                  <a:gd name="connsiteY2" fmla="*/ 1000125 h 2000250"/>
                  <a:gd name="connsiteX3" fmla="*/ 1038415 w 2076830"/>
                  <a:gd name="connsiteY3" fmla="*/ 2000250 h 2000250"/>
                  <a:gd name="connsiteX4" fmla="*/ 0 w 2076830"/>
                  <a:gd name="connsiteY4" fmla="*/ 1000125 h 2000250"/>
                  <a:gd name="connsiteX0" fmla="*/ 0 w 2076830"/>
                  <a:gd name="connsiteY0" fmla="*/ 1000271 h 2000396"/>
                  <a:gd name="connsiteX1" fmla="*/ 1038415 w 2076830"/>
                  <a:gd name="connsiteY1" fmla="*/ 146 h 2000396"/>
                  <a:gd name="connsiteX2" fmla="*/ 2076830 w 2076830"/>
                  <a:gd name="connsiteY2" fmla="*/ 1000271 h 2000396"/>
                  <a:gd name="connsiteX3" fmla="*/ 1038415 w 2076830"/>
                  <a:gd name="connsiteY3" fmla="*/ 2000396 h 2000396"/>
                  <a:gd name="connsiteX4" fmla="*/ 0 w 2076830"/>
                  <a:gd name="connsiteY4" fmla="*/ 1000271 h 2000396"/>
                  <a:gd name="connsiteX0" fmla="*/ 0 w 2076830"/>
                  <a:gd name="connsiteY0" fmla="*/ 1000271 h 2000433"/>
                  <a:gd name="connsiteX1" fmla="*/ 1038415 w 2076830"/>
                  <a:gd name="connsiteY1" fmla="*/ 146 h 2000433"/>
                  <a:gd name="connsiteX2" fmla="*/ 2076830 w 2076830"/>
                  <a:gd name="connsiteY2" fmla="*/ 1000271 h 2000433"/>
                  <a:gd name="connsiteX3" fmla="*/ 1038415 w 2076830"/>
                  <a:gd name="connsiteY3" fmla="*/ 2000396 h 2000433"/>
                  <a:gd name="connsiteX4" fmla="*/ 0 w 2076830"/>
                  <a:gd name="connsiteY4" fmla="*/ 1000271 h 20004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076830" h="2000433">
                    <a:moveTo>
                      <a:pt x="0" y="1000271"/>
                    </a:moveTo>
                    <a:cubicBezTo>
                      <a:pt x="0" y="447917"/>
                      <a:pt x="102964" y="-9379"/>
                      <a:pt x="1038415" y="146"/>
                    </a:cubicBezTo>
                    <a:cubicBezTo>
                      <a:pt x="1973866" y="9671"/>
                      <a:pt x="2076830" y="447917"/>
                      <a:pt x="2076830" y="1000271"/>
                    </a:cubicBezTo>
                    <a:cubicBezTo>
                      <a:pt x="2076830" y="1552625"/>
                      <a:pt x="1454753" y="2005158"/>
                      <a:pt x="1038415" y="2000396"/>
                    </a:cubicBezTo>
                    <a:cubicBezTo>
                      <a:pt x="622077" y="1995634"/>
                      <a:pt x="0" y="1552625"/>
                      <a:pt x="0" y="1000271"/>
                    </a:cubicBezTo>
                    <a:close/>
                  </a:path>
                </a:pathLst>
              </a:custGeom>
              <a:solidFill>
                <a:srgbClr val="808080">
                  <a:lumMod val="75000"/>
                </a:srgbClr>
              </a:solidFill>
              <a:ln w="38100" cap="rnd" cmpd="sng" algn="ctr">
                <a:solidFill>
                  <a:sysClr val="windowText" lastClr="000000"/>
                </a:solidFill>
                <a:prstDash val="solid"/>
                <a:rou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253" name="フリーフォーム: 図形 1252">
                <a:extLst>
                  <a:ext uri="{FF2B5EF4-FFF2-40B4-BE49-F238E27FC236}">
                    <a16:creationId xmlns:a16="http://schemas.microsoft.com/office/drawing/2014/main" id="{DE9FA4F6-FCA5-FBB8-73EB-A0AA753A6783}"/>
                  </a:ext>
                </a:extLst>
              </p:cNvPr>
              <p:cNvSpPr/>
              <p:nvPr/>
            </p:nvSpPr>
            <p:spPr>
              <a:xfrm>
                <a:off x="1412520" y="1822233"/>
                <a:ext cx="1215777" cy="1020293"/>
              </a:xfrm>
              <a:custGeom>
                <a:avLst/>
                <a:gdLst>
                  <a:gd name="connsiteX0" fmla="*/ 652576 w 1305152"/>
                  <a:gd name="connsiteY0" fmla="*/ 0 h 960028"/>
                  <a:gd name="connsiteX1" fmla="*/ 780281 w 1305152"/>
                  <a:gd name="connsiteY1" fmla="*/ 29208 h 960028"/>
                  <a:gd name="connsiteX2" fmla="*/ 978153 w 1305152"/>
                  <a:gd name="connsiteY2" fmla="*/ 101413 h 960028"/>
                  <a:gd name="connsiteX3" fmla="*/ 1023287 w 1305152"/>
                  <a:gd name="connsiteY3" fmla="*/ 125029 h 960028"/>
                  <a:gd name="connsiteX4" fmla="*/ 1034798 w 1305152"/>
                  <a:gd name="connsiteY4" fmla="*/ 128902 h 960028"/>
                  <a:gd name="connsiteX5" fmla="*/ 1171412 w 1305152"/>
                  <a:gd name="connsiteY5" fmla="*/ 222049 h 960028"/>
                  <a:gd name="connsiteX6" fmla="*/ 1225511 w 1305152"/>
                  <a:gd name="connsiteY6" fmla="*/ 293213 h 960028"/>
                  <a:gd name="connsiteX7" fmla="*/ 1227583 w 1305152"/>
                  <a:gd name="connsiteY7" fmla="*/ 295904 h 960028"/>
                  <a:gd name="connsiteX8" fmla="*/ 1227622 w 1305152"/>
                  <a:gd name="connsiteY8" fmla="*/ 295989 h 960028"/>
                  <a:gd name="connsiteX9" fmla="*/ 1243479 w 1305152"/>
                  <a:gd name="connsiteY9" fmla="*/ 316847 h 960028"/>
                  <a:gd name="connsiteX10" fmla="*/ 1152909 w 1305152"/>
                  <a:gd name="connsiteY10" fmla="*/ 827846 h 960028"/>
                  <a:gd name="connsiteX11" fmla="*/ 1152909 w 1305152"/>
                  <a:gd name="connsiteY11" fmla="*/ 827845 h 960028"/>
                  <a:gd name="connsiteX12" fmla="*/ 1143573 w 1305152"/>
                  <a:gd name="connsiteY12" fmla="*/ 758201 h 960028"/>
                  <a:gd name="connsiteX13" fmla="*/ 1122240 w 1305152"/>
                  <a:gd name="connsiteY13" fmla="*/ 794368 h 960028"/>
                  <a:gd name="connsiteX14" fmla="*/ 959455 w 1305152"/>
                  <a:gd name="connsiteY14" fmla="*/ 908225 h 960028"/>
                  <a:gd name="connsiteX15" fmla="*/ 959455 w 1305152"/>
                  <a:gd name="connsiteY15" fmla="*/ 908224 h 960028"/>
                  <a:gd name="connsiteX16" fmla="*/ 971633 w 1305152"/>
                  <a:gd name="connsiteY16" fmla="*/ 814010 h 960028"/>
                  <a:gd name="connsiteX17" fmla="*/ 961878 w 1305152"/>
                  <a:gd name="connsiteY17" fmla="*/ 829971 h 960028"/>
                  <a:gd name="connsiteX18" fmla="*/ 753821 w 1305152"/>
                  <a:gd name="connsiteY18" fmla="*/ 946324 h 960028"/>
                  <a:gd name="connsiteX19" fmla="*/ 753821 w 1305152"/>
                  <a:gd name="connsiteY19" fmla="*/ 946323 h 960028"/>
                  <a:gd name="connsiteX20" fmla="*/ 791629 w 1305152"/>
                  <a:gd name="connsiteY20" fmla="*/ 822106 h 960028"/>
                  <a:gd name="connsiteX21" fmla="*/ 769513 w 1305152"/>
                  <a:gd name="connsiteY21" fmla="*/ 858616 h 960028"/>
                  <a:gd name="connsiteX22" fmla="*/ 698444 w 1305152"/>
                  <a:gd name="connsiteY22" fmla="*/ 930820 h 960028"/>
                  <a:gd name="connsiteX23" fmla="*/ 652576 w 1305152"/>
                  <a:gd name="connsiteY23" fmla="*/ 960028 h 960028"/>
                  <a:gd name="connsiteX24" fmla="*/ 606709 w 1305152"/>
                  <a:gd name="connsiteY24" fmla="*/ 930820 h 960028"/>
                  <a:gd name="connsiteX25" fmla="*/ 535639 w 1305152"/>
                  <a:gd name="connsiteY25" fmla="*/ 858616 h 960028"/>
                  <a:gd name="connsiteX26" fmla="*/ 513524 w 1305152"/>
                  <a:gd name="connsiteY26" fmla="*/ 822106 h 960028"/>
                  <a:gd name="connsiteX27" fmla="*/ 551331 w 1305152"/>
                  <a:gd name="connsiteY27" fmla="*/ 946323 h 960028"/>
                  <a:gd name="connsiteX28" fmla="*/ 551331 w 1305152"/>
                  <a:gd name="connsiteY28" fmla="*/ 946324 h 960028"/>
                  <a:gd name="connsiteX29" fmla="*/ 343274 w 1305152"/>
                  <a:gd name="connsiteY29" fmla="*/ 829971 h 960028"/>
                  <a:gd name="connsiteX30" fmla="*/ 333519 w 1305152"/>
                  <a:gd name="connsiteY30" fmla="*/ 814010 h 960028"/>
                  <a:gd name="connsiteX31" fmla="*/ 345697 w 1305152"/>
                  <a:gd name="connsiteY31" fmla="*/ 908224 h 960028"/>
                  <a:gd name="connsiteX32" fmla="*/ 345697 w 1305152"/>
                  <a:gd name="connsiteY32" fmla="*/ 908225 h 960028"/>
                  <a:gd name="connsiteX33" fmla="*/ 182912 w 1305152"/>
                  <a:gd name="connsiteY33" fmla="*/ 794368 h 960028"/>
                  <a:gd name="connsiteX34" fmla="*/ 161579 w 1305152"/>
                  <a:gd name="connsiteY34" fmla="*/ 758201 h 960028"/>
                  <a:gd name="connsiteX35" fmla="*/ 152243 w 1305152"/>
                  <a:gd name="connsiteY35" fmla="*/ 827845 h 960028"/>
                  <a:gd name="connsiteX36" fmla="*/ 152243 w 1305152"/>
                  <a:gd name="connsiteY36" fmla="*/ 827846 h 960028"/>
                  <a:gd name="connsiteX37" fmla="*/ 61673 w 1305152"/>
                  <a:gd name="connsiteY37" fmla="*/ 316847 h 960028"/>
                  <a:gd name="connsiteX38" fmla="*/ 77530 w 1305152"/>
                  <a:gd name="connsiteY38" fmla="*/ 295989 h 960028"/>
                  <a:gd name="connsiteX39" fmla="*/ 77569 w 1305152"/>
                  <a:gd name="connsiteY39" fmla="*/ 295904 h 960028"/>
                  <a:gd name="connsiteX40" fmla="*/ 79636 w 1305152"/>
                  <a:gd name="connsiteY40" fmla="*/ 293218 h 960028"/>
                  <a:gd name="connsiteX41" fmla="*/ 133741 w 1305152"/>
                  <a:gd name="connsiteY41" fmla="*/ 222049 h 960028"/>
                  <a:gd name="connsiteX42" fmla="*/ 270354 w 1305152"/>
                  <a:gd name="connsiteY42" fmla="*/ 128902 h 960028"/>
                  <a:gd name="connsiteX43" fmla="*/ 281866 w 1305152"/>
                  <a:gd name="connsiteY43" fmla="*/ 125029 h 960028"/>
                  <a:gd name="connsiteX44" fmla="*/ 326999 w 1305152"/>
                  <a:gd name="connsiteY44" fmla="*/ 101413 h 960028"/>
                  <a:gd name="connsiteX45" fmla="*/ 524871 w 1305152"/>
                  <a:gd name="connsiteY45" fmla="*/ 29208 h 9600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1305152" h="960028">
                    <a:moveTo>
                      <a:pt x="652576" y="0"/>
                    </a:moveTo>
                    <a:lnTo>
                      <a:pt x="780281" y="29208"/>
                    </a:lnTo>
                    <a:cubicBezTo>
                      <a:pt x="852937" y="49892"/>
                      <a:pt x="919371" y="74161"/>
                      <a:pt x="978153" y="101413"/>
                    </a:cubicBezTo>
                    <a:lnTo>
                      <a:pt x="1023287" y="125029"/>
                    </a:lnTo>
                    <a:lnTo>
                      <a:pt x="1034798" y="128902"/>
                    </a:lnTo>
                    <a:cubicBezTo>
                      <a:pt x="1083969" y="149390"/>
                      <a:pt x="1130749" y="180890"/>
                      <a:pt x="1171412" y="222049"/>
                    </a:cubicBezTo>
                    <a:lnTo>
                      <a:pt x="1225511" y="293213"/>
                    </a:lnTo>
                    <a:lnTo>
                      <a:pt x="1227583" y="295904"/>
                    </a:lnTo>
                    <a:lnTo>
                      <a:pt x="1227622" y="295989"/>
                    </a:lnTo>
                    <a:lnTo>
                      <a:pt x="1243479" y="316847"/>
                    </a:lnTo>
                    <a:cubicBezTo>
                      <a:pt x="1353177" y="506850"/>
                      <a:pt x="1312628" y="735633"/>
                      <a:pt x="1152909" y="827846"/>
                    </a:cubicBezTo>
                    <a:lnTo>
                      <a:pt x="1152909" y="827845"/>
                    </a:lnTo>
                    <a:lnTo>
                      <a:pt x="1143573" y="758201"/>
                    </a:lnTo>
                    <a:lnTo>
                      <a:pt x="1122240" y="794368"/>
                    </a:lnTo>
                    <a:cubicBezTo>
                      <a:pt x="1081846" y="849537"/>
                      <a:pt x="1026258" y="890325"/>
                      <a:pt x="959455" y="908225"/>
                    </a:cubicBezTo>
                    <a:lnTo>
                      <a:pt x="959455" y="908224"/>
                    </a:lnTo>
                    <a:lnTo>
                      <a:pt x="971633" y="814010"/>
                    </a:lnTo>
                    <a:lnTo>
                      <a:pt x="961878" y="829971"/>
                    </a:lnTo>
                    <a:cubicBezTo>
                      <a:pt x="908632" y="901860"/>
                      <a:pt x="835072" y="946324"/>
                      <a:pt x="753821" y="946324"/>
                    </a:cubicBezTo>
                    <a:lnTo>
                      <a:pt x="753821" y="946323"/>
                    </a:lnTo>
                    <a:lnTo>
                      <a:pt x="791629" y="822106"/>
                    </a:lnTo>
                    <a:lnTo>
                      <a:pt x="769513" y="858616"/>
                    </a:lnTo>
                    <a:cubicBezTo>
                      <a:pt x="748401" y="885868"/>
                      <a:pt x="724539" y="910137"/>
                      <a:pt x="698444" y="930820"/>
                    </a:cubicBezTo>
                    <a:lnTo>
                      <a:pt x="652576" y="960028"/>
                    </a:lnTo>
                    <a:lnTo>
                      <a:pt x="606709" y="930820"/>
                    </a:lnTo>
                    <a:cubicBezTo>
                      <a:pt x="580613" y="910137"/>
                      <a:pt x="556752" y="885868"/>
                      <a:pt x="535639" y="858616"/>
                    </a:cubicBezTo>
                    <a:lnTo>
                      <a:pt x="513524" y="822106"/>
                    </a:lnTo>
                    <a:lnTo>
                      <a:pt x="551331" y="946323"/>
                    </a:lnTo>
                    <a:lnTo>
                      <a:pt x="551331" y="946324"/>
                    </a:lnTo>
                    <a:cubicBezTo>
                      <a:pt x="470080" y="946324"/>
                      <a:pt x="396520" y="901860"/>
                      <a:pt x="343274" y="829971"/>
                    </a:cubicBezTo>
                    <a:lnTo>
                      <a:pt x="333519" y="814010"/>
                    </a:lnTo>
                    <a:lnTo>
                      <a:pt x="345697" y="908224"/>
                    </a:lnTo>
                    <a:lnTo>
                      <a:pt x="345697" y="908225"/>
                    </a:lnTo>
                    <a:cubicBezTo>
                      <a:pt x="278894" y="890325"/>
                      <a:pt x="223306" y="849537"/>
                      <a:pt x="182912" y="794368"/>
                    </a:cubicBezTo>
                    <a:lnTo>
                      <a:pt x="161579" y="758201"/>
                    </a:lnTo>
                    <a:lnTo>
                      <a:pt x="152243" y="827845"/>
                    </a:lnTo>
                    <a:lnTo>
                      <a:pt x="152243" y="827846"/>
                    </a:lnTo>
                    <a:cubicBezTo>
                      <a:pt x="-7476" y="735633"/>
                      <a:pt x="-48025" y="506850"/>
                      <a:pt x="61673" y="316847"/>
                    </a:cubicBezTo>
                    <a:lnTo>
                      <a:pt x="77530" y="295989"/>
                    </a:lnTo>
                    <a:lnTo>
                      <a:pt x="77569" y="295904"/>
                    </a:lnTo>
                    <a:lnTo>
                      <a:pt x="79636" y="293218"/>
                    </a:lnTo>
                    <a:lnTo>
                      <a:pt x="133741" y="222049"/>
                    </a:lnTo>
                    <a:cubicBezTo>
                      <a:pt x="174404" y="180890"/>
                      <a:pt x="221183" y="149390"/>
                      <a:pt x="270354" y="128902"/>
                    </a:cubicBezTo>
                    <a:lnTo>
                      <a:pt x="281866" y="125029"/>
                    </a:lnTo>
                    <a:lnTo>
                      <a:pt x="326999" y="101413"/>
                    </a:lnTo>
                    <a:cubicBezTo>
                      <a:pt x="385782" y="74161"/>
                      <a:pt x="452216" y="49892"/>
                      <a:pt x="524871" y="29208"/>
                    </a:cubicBezTo>
                    <a:close/>
                  </a:path>
                </a:pathLst>
              </a:custGeom>
              <a:solidFill>
                <a:srgbClr val="FFFFFF">
                  <a:lumMod val="85000"/>
                </a:srgbClr>
              </a:solidFill>
              <a:ln w="38100" cap="rnd" cmpd="sng" algn="ctr">
                <a:solidFill>
                  <a:sysClr val="windowText" lastClr="000000"/>
                </a:solidFill>
                <a:prstDash val="solid"/>
                <a:rou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254" name="フリーフォーム: 図形 1253">
                <a:extLst>
                  <a:ext uri="{FF2B5EF4-FFF2-40B4-BE49-F238E27FC236}">
                    <a16:creationId xmlns:a16="http://schemas.microsoft.com/office/drawing/2014/main" id="{BC2ACC70-DDEC-B3C6-8CAF-EFEDA7FCD3E0}"/>
                  </a:ext>
                </a:extLst>
              </p:cNvPr>
              <p:cNvSpPr/>
              <p:nvPr/>
            </p:nvSpPr>
            <p:spPr>
              <a:xfrm>
                <a:off x="1085589" y="1503306"/>
                <a:ext cx="1869642" cy="1869642"/>
              </a:xfrm>
              <a:custGeom>
                <a:avLst/>
                <a:gdLst>
                  <a:gd name="connsiteX0" fmla="*/ 534442 w 2728338"/>
                  <a:gd name="connsiteY0" fmla="*/ 767350 h 2728338"/>
                  <a:gd name="connsiteX1" fmla="*/ 515867 w 2728338"/>
                  <a:gd name="connsiteY1" fmla="*/ 792190 h 2728338"/>
                  <a:gd name="connsiteX2" fmla="*/ 341151 w 2728338"/>
                  <a:gd name="connsiteY2" fmla="*/ 1364169 h 2728338"/>
                  <a:gd name="connsiteX3" fmla="*/ 1364169 w 2728338"/>
                  <a:gd name="connsiteY3" fmla="*/ 2387187 h 2728338"/>
                  <a:gd name="connsiteX4" fmla="*/ 1936148 w 2728338"/>
                  <a:gd name="connsiteY4" fmla="*/ 2212472 h 2728338"/>
                  <a:gd name="connsiteX5" fmla="*/ 1960988 w 2728338"/>
                  <a:gd name="connsiteY5" fmla="*/ 2193897 h 2728338"/>
                  <a:gd name="connsiteX6" fmla="*/ 1364169 w 2728338"/>
                  <a:gd name="connsiteY6" fmla="*/ 341151 h 2728338"/>
                  <a:gd name="connsiteX7" fmla="*/ 792190 w 2728338"/>
                  <a:gd name="connsiteY7" fmla="*/ 515867 h 2728338"/>
                  <a:gd name="connsiteX8" fmla="*/ 767351 w 2728338"/>
                  <a:gd name="connsiteY8" fmla="*/ 534441 h 2728338"/>
                  <a:gd name="connsiteX9" fmla="*/ 2193897 w 2728338"/>
                  <a:gd name="connsiteY9" fmla="*/ 1960988 h 2728338"/>
                  <a:gd name="connsiteX10" fmla="*/ 2212472 w 2728338"/>
                  <a:gd name="connsiteY10" fmla="*/ 1936148 h 2728338"/>
                  <a:gd name="connsiteX11" fmla="*/ 2387187 w 2728338"/>
                  <a:gd name="connsiteY11" fmla="*/ 1364169 h 2728338"/>
                  <a:gd name="connsiteX12" fmla="*/ 1364169 w 2728338"/>
                  <a:gd name="connsiteY12" fmla="*/ 341151 h 2728338"/>
                  <a:gd name="connsiteX13" fmla="*/ 1364169 w 2728338"/>
                  <a:gd name="connsiteY13" fmla="*/ 0 h 2728338"/>
                  <a:gd name="connsiteX14" fmla="*/ 2728338 w 2728338"/>
                  <a:gd name="connsiteY14" fmla="*/ 1364169 h 2728338"/>
                  <a:gd name="connsiteX15" fmla="*/ 1364169 w 2728338"/>
                  <a:gd name="connsiteY15" fmla="*/ 2728338 h 2728338"/>
                  <a:gd name="connsiteX16" fmla="*/ 0 w 2728338"/>
                  <a:gd name="connsiteY16" fmla="*/ 1364169 h 2728338"/>
                  <a:gd name="connsiteX17" fmla="*/ 1364169 w 2728338"/>
                  <a:gd name="connsiteY17" fmla="*/ 0 h 27283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728338" h="2728338">
                    <a:moveTo>
                      <a:pt x="534442" y="767350"/>
                    </a:moveTo>
                    <a:lnTo>
                      <a:pt x="515867" y="792190"/>
                    </a:lnTo>
                    <a:cubicBezTo>
                      <a:pt x="405561" y="955465"/>
                      <a:pt x="341151" y="1152295"/>
                      <a:pt x="341151" y="1364169"/>
                    </a:cubicBezTo>
                    <a:cubicBezTo>
                      <a:pt x="341151" y="1929166"/>
                      <a:pt x="799172" y="2387187"/>
                      <a:pt x="1364169" y="2387187"/>
                    </a:cubicBezTo>
                    <a:cubicBezTo>
                      <a:pt x="1576043" y="2387187"/>
                      <a:pt x="1772874" y="2322778"/>
                      <a:pt x="1936148" y="2212472"/>
                    </a:cubicBezTo>
                    <a:lnTo>
                      <a:pt x="1960988" y="2193897"/>
                    </a:lnTo>
                    <a:close/>
                    <a:moveTo>
                      <a:pt x="1364169" y="341151"/>
                    </a:moveTo>
                    <a:cubicBezTo>
                      <a:pt x="1152295" y="341151"/>
                      <a:pt x="955465" y="405560"/>
                      <a:pt x="792190" y="515867"/>
                    </a:cubicBezTo>
                    <a:lnTo>
                      <a:pt x="767351" y="534441"/>
                    </a:lnTo>
                    <a:lnTo>
                      <a:pt x="2193897" y="1960988"/>
                    </a:lnTo>
                    <a:lnTo>
                      <a:pt x="2212472" y="1936148"/>
                    </a:lnTo>
                    <a:cubicBezTo>
                      <a:pt x="2322778" y="1772873"/>
                      <a:pt x="2387187" y="1576043"/>
                      <a:pt x="2387187" y="1364169"/>
                    </a:cubicBezTo>
                    <a:cubicBezTo>
                      <a:pt x="2387187" y="799172"/>
                      <a:pt x="1929166" y="341151"/>
                      <a:pt x="1364169" y="341151"/>
                    </a:cubicBezTo>
                    <a:close/>
                    <a:moveTo>
                      <a:pt x="1364169" y="0"/>
                    </a:moveTo>
                    <a:cubicBezTo>
                      <a:pt x="2117579" y="0"/>
                      <a:pt x="2728338" y="610759"/>
                      <a:pt x="2728338" y="1364169"/>
                    </a:cubicBezTo>
                    <a:cubicBezTo>
                      <a:pt x="2728338" y="2117579"/>
                      <a:pt x="2117579" y="2728338"/>
                      <a:pt x="1364169" y="2728338"/>
                    </a:cubicBezTo>
                    <a:cubicBezTo>
                      <a:pt x="610759" y="2728338"/>
                      <a:pt x="0" y="2117579"/>
                      <a:pt x="0" y="1364169"/>
                    </a:cubicBezTo>
                    <a:cubicBezTo>
                      <a:pt x="0" y="610759"/>
                      <a:pt x="610759" y="0"/>
                      <a:pt x="1364169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38100" cap="rnd" cmpd="sng" algn="ctr">
                <a:solidFill>
                  <a:sysClr val="windowText" lastClr="000000"/>
                </a:solidFill>
                <a:prstDash val="solid"/>
                <a:rou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255" name="フリーフォーム: 図形 1254">
                <a:extLst>
                  <a:ext uri="{FF2B5EF4-FFF2-40B4-BE49-F238E27FC236}">
                    <a16:creationId xmlns:a16="http://schemas.microsoft.com/office/drawing/2014/main" id="{29ED1EF3-42FC-CB3B-7D19-A443FD0CC006}"/>
                  </a:ext>
                </a:extLst>
              </p:cNvPr>
              <p:cNvSpPr/>
              <p:nvPr/>
            </p:nvSpPr>
            <p:spPr>
              <a:xfrm>
                <a:off x="1387141" y="1230966"/>
                <a:ext cx="1270063" cy="1120852"/>
              </a:xfrm>
              <a:custGeom>
                <a:avLst/>
                <a:gdLst>
                  <a:gd name="connsiteX0" fmla="*/ 250224 w 1853383"/>
                  <a:gd name="connsiteY0" fmla="*/ 0 h 1635641"/>
                  <a:gd name="connsiteX1" fmla="*/ 495364 w 1853383"/>
                  <a:gd name="connsiteY1" fmla="*/ 196679 h 1635641"/>
                  <a:gd name="connsiteX2" fmla="*/ 496428 w 1853383"/>
                  <a:gd name="connsiteY2" fmla="*/ 207060 h 1635641"/>
                  <a:gd name="connsiteX3" fmla="*/ 595926 w 1853383"/>
                  <a:gd name="connsiteY3" fmla="*/ 157794 h 1635641"/>
                  <a:gd name="connsiteX4" fmla="*/ 924119 w 1853383"/>
                  <a:gd name="connsiteY4" fmla="*/ 97351 h 1635641"/>
                  <a:gd name="connsiteX5" fmla="*/ 1252313 w 1853383"/>
                  <a:gd name="connsiteY5" fmla="*/ 157794 h 1635641"/>
                  <a:gd name="connsiteX6" fmla="*/ 1356707 w 1853383"/>
                  <a:gd name="connsiteY6" fmla="*/ 209484 h 1635641"/>
                  <a:gd name="connsiteX7" fmla="*/ 1358019 w 1853383"/>
                  <a:gd name="connsiteY7" fmla="*/ 196679 h 1635641"/>
                  <a:gd name="connsiteX8" fmla="*/ 1603159 w 1853383"/>
                  <a:gd name="connsiteY8" fmla="*/ 0 h 1635641"/>
                  <a:gd name="connsiteX9" fmla="*/ 1853383 w 1853383"/>
                  <a:gd name="connsiteY9" fmla="*/ 246321 h 1635641"/>
                  <a:gd name="connsiteX10" fmla="*/ 1700558 w 1853383"/>
                  <a:gd name="connsiteY10" fmla="*/ 473285 h 1635641"/>
                  <a:gd name="connsiteX11" fmla="*/ 1653706 w 1853383"/>
                  <a:gd name="connsiteY11" fmla="*/ 487602 h 1635641"/>
                  <a:gd name="connsiteX12" fmla="*/ 1701014 w 1853383"/>
                  <a:gd name="connsiteY12" fmla="*/ 567110 h 1635641"/>
                  <a:gd name="connsiteX13" fmla="*/ 1767273 w 1853383"/>
                  <a:gd name="connsiteY13" fmla="*/ 866496 h 1635641"/>
                  <a:gd name="connsiteX14" fmla="*/ 1750143 w 1853383"/>
                  <a:gd name="connsiteY14" fmla="*/ 1021506 h 1635641"/>
                  <a:gd name="connsiteX15" fmla="*/ 1744886 w 1853383"/>
                  <a:gd name="connsiteY15" fmla="*/ 1036956 h 1635641"/>
                  <a:gd name="connsiteX16" fmla="*/ 1758676 w 1853383"/>
                  <a:gd name="connsiteY16" fmla="*/ 1103737 h 1635641"/>
                  <a:gd name="connsiteX17" fmla="*/ 1580876 w 1853383"/>
                  <a:gd name="connsiteY17" fmla="*/ 1583805 h 1635641"/>
                  <a:gd name="connsiteX18" fmla="*/ 1562665 w 1853383"/>
                  <a:gd name="connsiteY18" fmla="*/ 1465942 h 1635641"/>
                  <a:gd name="connsiteX19" fmla="*/ 1543440 w 1853383"/>
                  <a:gd name="connsiteY19" fmla="*/ 1501312 h 1635641"/>
                  <a:gd name="connsiteX20" fmla="*/ 1329802 w 1853383"/>
                  <a:gd name="connsiteY20" fmla="*/ 1635640 h 1635641"/>
                  <a:gd name="connsiteX21" fmla="*/ 1329802 w 1853383"/>
                  <a:gd name="connsiteY21" fmla="*/ 1635639 h 1635641"/>
                  <a:gd name="connsiteX22" fmla="*/ 1342884 w 1853383"/>
                  <a:gd name="connsiteY22" fmla="*/ 1530353 h 1635641"/>
                  <a:gd name="connsiteX23" fmla="*/ 1252313 w 1853383"/>
                  <a:gd name="connsiteY23" fmla="*/ 1575198 h 1635641"/>
                  <a:gd name="connsiteX24" fmla="*/ 924119 w 1853383"/>
                  <a:gd name="connsiteY24" fmla="*/ 1635641 h 1635641"/>
                  <a:gd name="connsiteX25" fmla="*/ 595926 w 1853383"/>
                  <a:gd name="connsiteY25" fmla="*/ 1575198 h 1635641"/>
                  <a:gd name="connsiteX26" fmla="*/ 490837 w 1853383"/>
                  <a:gd name="connsiteY26" fmla="*/ 1523165 h 1635641"/>
                  <a:gd name="connsiteX27" fmla="*/ 504812 w 1853383"/>
                  <a:gd name="connsiteY27" fmla="*/ 1635639 h 1635641"/>
                  <a:gd name="connsiteX28" fmla="*/ 504812 w 1853383"/>
                  <a:gd name="connsiteY28" fmla="*/ 1635640 h 1635641"/>
                  <a:gd name="connsiteX29" fmla="*/ 291174 w 1853383"/>
                  <a:gd name="connsiteY29" fmla="*/ 1501312 h 1635641"/>
                  <a:gd name="connsiteX30" fmla="*/ 271949 w 1853383"/>
                  <a:gd name="connsiteY30" fmla="*/ 1465942 h 1635641"/>
                  <a:gd name="connsiteX31" fmla="*/ 253738 w 1853383"/>
                  <a:gd name="connsiteY31" fmla="*/ 1583805 h 1635641"/>
                  <a:gd name="connsiteX32" fmla="*/ 75938 w 1853383"/>
                  <a:gd name="connsiteY32" fmla="*/ 1103737 h 1635641"/>
                  <a:gd name="connsiteX33" fmla="*/ 95778 w 1853383"/>
                  <a:gd name="connsiteY33" fmla="*/ 1007659 h 1635641"/>
                  <a:gd name="connsiteX34" fmla="*/ 85318 w 1853383"/>
                  <a:gd name="connsiteY34" fmla="*/ 945137 h 1635641"/>
                  <a:gd name="connsiteX35" fmla="*/ 80965 w 1853383"/>
                  <a:gd name="connsiteY35" fmla="*/ 866496 h 1635641"/>
                  <a:gd name="connsiteX36" fmla="*/ 147224 w 1853383"/>
                  <a:gd name="connsiteY36" fmla="*/ 567110 h 1635641"/>
                  <a:gd name="connsiteX37" fmla="*/ 195324 w 1853383"/>
                  <a:gd name="connsiteY37" fmla="*/ 486272 h 1635641"/>
                  <a:gd name="connsiteX38" fmla="*/ 152826 w 1853383"/>
                  <a:gd name="connsiteY38" fmla="*/ 473285 h 1635641"/>
                  <a:gd name="connsiteX39" fmla="*/ 0 w 1853383"/>
                  <a:gd name="connsiteY39" fmla="*/ 246321 h 1635641"/>
                  <a:gd name="connsiteX40" fmla="*/ 250224 w 1853383"/>
                  <a:gd name="connsiteY40" fmla="*/ 0 h 16356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1853383" h="1635641">
                    <a:moveTo>
                      <a:pt x="250224" y="0"/>
                    </a:moveTo>
                    <a:cubicBezTo>
                      <a:pt x="371145" y="0"/>
                      <a:pt x="472032" y="84435"/>
                      <a:pt x="495364" y="196679"/>
                    </a:cubicBezTo>
                    <a:lnTo>
                      <a:pt x="496428" y="207060"/>
                    </a:lnTo>
                    <a:lnTo>
                      <a:pt x="595926" y="157794"/>
                    </a:lnTo>
                    <a:cubicBezTo>
                      <a:pt x="696799" y="118873"/>
                      <a:pt x="807704" y="97351"/>
                      <a:pt x="924119" y="97351"/>
                    </a:cubicBezTo>
                    <a:cubicBezTo>
                      <a:pt x="1040534" y="97351"/>
                      <a:pt x="1151439" y="118873"/>
                      <a:pt x="1252313" y="157794"/>
                    </a:cubicBezTo>
                    <a:lnTo>
                      <a:pt x="1356707" y="209484"/>
                    </a:lnTo>
                    <a:lnTo>
                      <a:pt x="1358019" y="196679"/>
                    </a:lnTo>
                    <a:cubicBezTo>
                      <a:pt x="1381351" y="84435"/>
                      <a:pt x="1482238" y="0"/>
                      <a:pt x="1603159" y="0"/>
                    </a:cubicBezTo>
                    <a:cubicBezTo>
                      <a:pt x="1741354" y="0"/>
                      <a:pt x="1853383" y="110282"/>
                      <a:pt x="1853383" y="246321"/>
                    </a:cubicBezTo>
                    <a:cubicBezTo>
                      <a:pt x="1853383" y="348350"/>
                      <a:pt x="1790367" y="435891"/>
                      <a:pt x="1700558" y="473285"/>
                    </a:cubicBezTo>
                    <a:lnTo>
                      <a:pt x="1653706" y="487602"/>
                    </a:lnTo>
                    <a:lnTo>
                      <a:pt x="1701014" y="567110"/>
                    </a:lnTo>
                    <a:cubicBezTo>
                      <a:pt x="1743680" y="659129"/>
                      <a:pt x="1767273" y="760299"/>
                      <a:pt x="1767273" y="866496"/>
                    </a:cubicBezTo>
                    <a:cubicBezTo>
                      <a:pt x="1767273" y="919594"/>
                      <a:pt x="1761375" y="971436"/>
                      <a:pt x="1750143" y="1021506"/>
                    </a:cubicBezTo>
                    <a:lnTo>
                      <a:pt x="1744886" y="1036956"/>
                    </a:lnTo>
                    <a:lnTo>
                      <a:pt x="1758676" y="1103737"/>
                    </a:lnTo>
                    <a:cubicBezTo>
                      <a:pt x="1793160" y="1341283"/>
                      <a:pt x="1721906" y="1546016"/>
                      <a:pt x="1580876" y="1583805"/>
                    </a:cubicBezTo>
                    <a:lnTo>
                      <a:pt x="1562665" y="1465942"/>
                    </a:lnTo>
                    <a:lnTo>
                      <a:pt x="1543440" y="1501312"/>
                    </a:lnTo>
                    <a:cubicBezTo>
                      <a:pt x="1488765" y="1584307"/>
                      <a:pt x="1413233" y="1635640"/>
                      <a:pt x="1329802" y="1635640"/>
                    </a:cubicBezTo>
                    <a:lnTo>
                      <a:pt x="1329802" y="1635639"/>
                    </a:lnTo>
                    <a:lnTo>
                      <a:pt x="1342884" y="1530353"/>
                    </a:lnTo>
                    <a:lnTo>
                      <a:pt x="1252313" y="1575198"/>
                    </a:lnTo>
                    <a:cubicBezTo>
                      <a:pt x="1151439" y="1614119"/>
                      <a:pt x="1040534" y="1635641"/>
                      <a:pt x="924119" y="1635641"/>
                    </a:cubicBezTo>
                    <a:cubicBezTo>
                      <a:pt x="807704" y="1635641"/>
                      <a:pt x="696799" y="1614119"/>
                      <a:pt x="595926" y="1575198"/>
                    </a:cubicBezTo>
                    <a:lnTo>
                      <a:pt x="490837" y="1523165"/>
                    </a:lnTo>
                    <a:lnTo>
                      <a:pt x="504812" y="1635639"/>
                    </a:lnTo>
                    <a:lnTo>
                      <a:pt x="504812" y="1635640"/>
                    </a:lnTo>
                    <a:cubicBezTo>
                      <a:pt x="421381" y="1635640"/>
                      <a:pt x="345849" y="1584307"/>
                      <a:pt x="291174" y="1501312"/>
                    </a:cubicBezTo>
                    <a:lnTo>
                      <a:pt x="271949" y="1465942"/>
                    </a:lnTo>
                    <a:lnTo>
                      <a:pt x="253738" y="1583805"/>
                    </a:lnTo>
                    <a:cubicBezTo>
                      <a:pt x="112708" y="1546016"/>
                      <a:pt x="41454" y="1341283"/>
                      <a:pt x="75938" y="1103737"/>
                    </a:cubicBezTo>
                    <a:lnTo>
                      <a:pt x="95778" y="1007659"/>
                    </a:lnTo>
                    <a:lnTo>
                      <a:pt x="85318" y="945137"/>
                    </a:lnTo>
                    <a:cubicBezTo>
                      <a:pt x="82440" y="919280"/>
                      <a:pt x="80965" y="893045"/>
                      <a:pt x="80965" y="866496"/>
                    </a:cubicBezTo>
                    <a:cubicBezTo>
                      <a:pt x="80965" y="760299"/>
                      <a:pt x="104558" y="659129"/>
                      <a:pt x="147224" y="567110"/>
                    </a:cubicBezTo>
                    <a:lnTo>
                      <a:pt x="195324" y="486272"/>
                    </a:lnTo>
                    <a:lnTo>
                      <a:pt x="152826" y="473285"/>
                    </a:lnTo>
                    <a:cubicBezTo>
                      <a:pt x="63016" y="435891"/>
                      <a:pt x="0" y="348350"/>
                      <a:pt x="0" y="246321"/>
                    </a:cubicBezTo>
                    <a:cubicBezTo>
                      <a:pt x="0" y="110282"/>
                      <a:pt x="112029" y="0"/>
                      <a:pt x="250224" y="0"/>
                    </a:cubicBezTo>
                    <a:close/>
                  </a:path>
                </a:pathLst>
              </a:custGeom>
              <a:solidFill>
                <a:srgbClr val="808080">
                  <a:lumMod val="75000"/>
                </a:srgbClr>
              </a:solidFill>
              <a:ln w="38100" cap="rnd" cmpd="sng" algn="ctr">
                <a:solidFill>
                  <a:sysClr val="windowText" lastClr="000000"/>
                </a:solidFill>
                <a:prstDash val="solid"/>
                <a:rou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256" name="フリーフォーム: 図形 1255">
                <a:extLst>
                  <a:ext uri="{FF2B5EF4-FFF2-40B4-BE49-F238E27FC236}">
                    <a16:creationId xmlns:a16="http://schemas.microsoft.com/office/drawing/2014/main" id="{9E09D6F2-E6CE-86B5-3BAC-4EACAF793594}"/>
                  </a:ext>
                </a:extLst>
              </p:cNvPr>
              <p:cNvSpPr/>
              <p:nvPr/>
            </p:nvSpPr>
            <p:spPr>
              <a:xfrm>
                <a:off x="1459098" y="1297678"/>
                <a:ext cx="199026" cy="195921"/>
              </a:xfrm>
              <a:custGeom>
                <a:avLst/>
                <a:gdLst>
                  <a:gd name="connsiteX0" fmla="*/ 145218 w 290436"/>
                  <a:gd name="connsiteY0" fmla="*/ 0 h 285904"/>
                  <a:gd name="connsiteX1" fmla="*/ 290436 w 290436"/>
                  <a:gd name="connsiteY1" fmla="*/ 142952 h 285904"/>
                  <a:gd name="connsiteX2" fmla="*/ 286261 w 290436"/>
                  <a:gd name="connsiteY2" fmla="*/ 163307 h 285904"/>
                  <a:gd name="connsiteX3" fmla="*/ 222913 w 290436"/>
                  <a:gd name="connsiteY3" fmla="*/ 210986 h 285904"/>
                  <a:gd name="connsiteX4" fmla="*/ 157330 w 290436"/>
                  <a:gd name="connsiteY4" fmla="*/ 283497 h 285904"/>
                  <a:gd name="connsiteX5" fmla="*/ 145218 w 290436"/>
                  <a:gd name="connsiteY5" fmla="*/ 285904 h 285904"/>
                  <a:gd name="connsiteX6" fmla="*/ 0 w 290436"/>
                  <a:gd name="connsiteY6" fmla="*/ 142952 h 285904"/>
                  <a:gd name="connsiteX7" fmla="*/ 145218 w 290436"/>
                  <a:gd name="connsiteY7" fmla="*/ 0 h 2859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90436" h="285904">
                    <a:moveTo>
                      <a:pt x="145218" y="0"/>
                    </a:moveTo>
                    <a:cubicBezTo>
                      <a:pt x="225420" y="0"/>
                      <a:pt x="290436" y="64002"/>
                      <a:pt x="290436" y="142952"/>
                    </a:cubicBezTo>
                    <a:lnTo>
                      <a:pt x="286261" y="163307"/>
                    </a:lnTo>
                    <a:lnTo>
                      <a:pt x="222913" y="210986"/>
                    </a:lnTo>
                    <a:lnTo>
                      <a:pt x="157330" y="283497"/>
                    </a:lnTo>
                    <a:lnTo>
                      <a:pt x="145218" y="285904"/>
                    </a:lnTo>
                    <a:cubicBezTo>
                      <a:pt x="65016" y="285904"/>
                      <a:pt x="0" y="221902"/>
                      <a:pt x="0" y="142952"/>
                    </a:cubicBezTo>
                    <a:cubicBezTo>
                      <a:pt x="0" y="64002"/>
                      <a:pt x="65016" y="0"/>
                      <a:pt x="145218" y="0"/>
                    </a:cubicBezTo>
                    <a:close/>
                  </a:path>
                </a:pathLst>
              </a:custGeom>
              <a:solidFill>
                <a:srgbClr val="FFFFFF">
                  <a:lumMod val="85000"/>
                </a:srgbClr>
              </a:solidFill>
              <a:ln w="38100" cap="rnd" cmpd="sng" algn="ctr">
                <a:noFill/>
                <a:prstDash val="solid"/>
                <a:rou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257" name="フリーフォーム: 図形 1256">
                <a:extLst>
                  <a:ext uri="{FF2B5EF4-FFF2-40B4-BE49-F238E27FC236}">
                    <a16:creationId xmlns:a16="http://schemas.microsoft.com/office/drawing/2014/main" id="{ADB3E0B8-C887-81B4-DE02-0D7785EDFE9E}"/>
                  </a:ext>
                </a:extLst>
              </p:cNvPr>
              <p:cNvSpPr/>
              <p:nvPr/>
            </p:nvSpPr>
            <p:spPr>
              <a:xfrm>
                <a:off x="2386220" y="1297678"/>
                <a:ext cx="199026" cy="195921"/>
              </a:xfrm>
              <a:custGeom>
                <a:avLst/>
                <a:gdLst>
                  <a:gd name="connsiteX0" fmla="*/ 145218 w 290436"/>
                  <a:gd name="connsiteY0" fmla="*/ 0 h 285904"/>
                  <a:gd name="connsiteX1" fmla="*/ 290436 w 290436"/>
                  <a:gd name="connsiteY1" fmla="*/ 142952 h 285904"/>
                  <a:gd name="connsiteX2" fmla="*/ 145218 w 290436"/>
                  <a:gd name="connsiteY2" fmla="*/ 285904 h 285904"/>
                  <a:gd name="connsiteX3" fmla="*/ 126834 w 290436"/>
                  <a:gd name="connsiteY3" fmla="*/ 282251 h 285904"/>
                  <a:gd name="connsiteX4" fmla="*/ 62378 w 290436"/>
                  <a:gd name="connsiteY4" fmla="*/ 210986 h 285904"/>
                  <a:gd name="connsiteX5" fmla="*/ 5114 w 290436"/>
                  <a:gd name="connsiteY5" fmla="*/ 167886 h 285904"/>
                  <a:gd name="connsiteX6" fmla="*/ 0 w 290436"/>
                  <a:gd name="connsiteY6" fmla="*/ 142952 h 285904"/>
                  <a:gd name="connsiteX7" fmla="*/ 145218 w 290436"/>
                  <a:gd name="connsiteY7" fmla="*/ 0 h 2859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90436" h="285904">
                    <a:moveTo>
                      <a:pt x="145218" y="0"/>
                    </a:moveTo>
                    <a:cubicBezTo>
                      <a:pt x="225420" y="0"/>
                      <a:pt x="290436" y="64002"/>
                      <a:pt x="290436" y="142952"/>
                    </a:cubicBezTo>
                    <a:cubicBezTo>
                      <a:pt x="290436" y="221902"/>
                      <a:pt x="225420" y="285904"/>
                      <a:pt x="145218" y="285904"/>
                    </a:cubicBezTo>
                    <a:lnTo>
                      <a:pt x="126834" y="282251"/>
                    </a:lnTo>
                    <a:lnTo>
                      <a:pt x="62378" y="210986"/>
                    </a:lnTo>
                    <a:lnTo>
                      <a:pt x="5114" y="167886"/>
                    </a:lnTo>
                    <a:lnTo>
                      <a:pt x="0" y="142952"/>
                    </a:lnTo>
                    <a:cubicBezTo>
                      <a:pt x="0" y="64002"/>
                      <a:pt x="65016" y="0"/>
                      <a:pt x="145218" y="0"/>
                    </a:cubicBezTo>
                    <a:close/>
                  </a:path>
                </a:pathLst>
              </a:custGeom>
              <a:solidFill>
                <a:srgbClr val="FFFFFF">
                  <a:lumMod val="85000"/>
                </a:srgbClr>
              </a:solidFill>
              <a:ln w="38100" cap="rnd" cmpd="sng" algn="ctr">
                <a:noFill/>
                <a:prstDash val="solid"/>
                <a:rou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258" name="楕円 1257">
                <a:extLst>
                  <a:ext uri="{FF2B5EF4-FFF2-40B4-BE49-F238E27FC236}">
                    <a16:creationId xmlns:a16="http://schemas.microsoft.com/office/drawing/2014/main" id="{183AF66B-2841-6EA9-332E-15605D90C78C}"/>
                  </a:ext>
                </a:extLst>
              </p:cNvPr>
              <p:cNvSpPr/>
              <p:nvPr/>
            </p:nvSpPr>
            <p:spPr>
              <a:xfrm>
                <a:off x="1683664" y="1590675"/>
                <a:ext cx="112416" cy="112416"/>
              </a:xfrm>
              <a:prstGeom prst="ellipse">
                <a:avLst/>
              </a:prstGeom>
              <a:solidFill>
                <a:sysClr val="windowText" lastClr="000000"/>
              </a:solidFill>
              <a:ln w="38100" cap="rnd" cmpd="sng" algn="ctr">
                <a:noFill/>
                <a:prstDash val="solid"/>
                <a:rou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259" name="楕円 1258">
                <a:extLst>
                  <a:ext uri="{FF2B5EF4-FFF2-40B4-BE49-F238E27FC236}">
                    <a16:creationId xmlns:a16="http://schemas.microsoft.com/office/drawing/2014/main" id="{8C07AD3D-9FF1-6619-1DB6-66C68DAE0AFB}"/>
                  </a:ext>
                </a:extLst>
              </p:cNvPr>
              <p:cNvSpPr/>
              <p:nvPr/>
            </p:nvSpPr>
            <p:spPr>
              <a:xfrm>
                <a:off x="2237228" y="1590675"/>
                <a:ext cx="112416" cy="112416"/>
              </a:xfrm>
              <a:prstGeom prst="ellipse">
                <a:avLst/>
              </a:prstGeom>
              <a:solidFill>
                <a:sysClr val="windowText" lastClr="000000"/>
              </a:solidFill>
              <a:ln w="38100" cap="rnd" cmpd="sng" algn="ctr">
                <a:noFill/>
                <a:prstDash val="solid"/>
                <a:rou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260" name="四角形: 角を丸くする 1259">
                <a:extLst>
                  <a:ext uri="{FF2B5EF4-FFF2-40B4-BE49-F238E27FC236}">
                    <a16:creationId xmlns:a16="http://schemas.microsoft.com/office/drawing/2014/main" id="{65918FC4-8368-9E8D-3A71-021002AFE12C}"/>
                  </a:ext>
                </a:extLst>
              </p:cNvPr>
              <p:cNvSpPr/>
              <p:nvPr/>
            </p:nvSpPr>
            <p:spPr>
              <a:xfrm>
                <a:off x="1740530" y="1785663"/>
                <a:ext cx="559758" cy="587788"/>
              </a:xfrm>
              <a:prstGeom prst="roundRect">
                <a:avLst>
                  <a:gd name="adj" fmla="val 40404"/>
                </a:avLst>
              </a:prstGeom>
              <a:solidFill>
                <a:srgbClr val="FFFFFF">
                  <a:lumMod val="85000"/>
                </a:srgbClr>
              </a:solidFill>
              <a:ln w="38100" cap="rnd" cmpd="sng" algn="ctr">
                <a:solidFill>
                  <a:sysClr val="windowText" lastClr="000000"/>
                </a:solidFill>
                <a:prstDash val="solid"/>
                <a:rou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grpSp>
            <p:nvGrpSpPr>
              <p:cNvPr id="1261" name="グループ化 1260">
                <a:extLst>
                  <a:ext uri="{FF2B5EF4-FFF2-40B4-BE49-F238E27FC236}">
                    <a16:creationId xmlns:a16="http://schemas.microsoft.com/office/drawing/2014/main" id="{F9202364-876C-8B33-B50D-A662321F3083}"/>
                  </a:ext>
                </a:extLst>
              </p:cNvPr>
              <p:cNvGrpSpPr/>
              <p:nvPr/>
            </p:nvGrpSpPr>
            <p:grpSpPr>
              <a:xfrm>
                <a:off x="1838166" y="1935697"/>
                <a:ext cx="364490" cy="331570"/>
                <a:chOff x="5457782" y="3766195"/>
                <a:chExt cx="457183" cy="501068"/>
              </a:xfrm>
            </p:grpSpPr>
            <p:sp>
              <p:nvSpPr>
                <p:cNvPr id="1264" name="フリーフォーム: 図形 1263">
                  <a:extLst>
                    <a:ext uri="{FF2B5EF4-FFF2-40B4-BE49-F238E27FC236}">
                      <a16:creationId xmlns:a16="http://schemas.microsoft.com/office/drawing/2014/main" id="{A74DEF06-B8BB-7E8E-5366-4663B3340A62}"/>
                    </a:ext>
                  </a:extLst>
                </p:cNvPr>
                <p:cNvSpPr/>
                <p:nvPr/>
              </p:nvSpPr>
              <p:spPr>
                <a:xfrm>
                  <a:off x="5457782" y="3766195"/>
                  <a:ext cx="457183" cy="501068"/>
                </a:xfrm>
                <a:custGeom>
                  <a:avLst/>
                  <a:gdLst>
                    <a:gd name="connsiteX0" fmla="*/ 147638 w 457183"/>
                    <a:gd name="connsiteY0" fmla="*/ 0 h 501068"/>
                    <a:gd name="connsiteX1" fmla="*/ 309545 w 457183"/>
                    <a:gd name="connsiteY1" fmla="*/ 0 h 501068"/>
                    <a:gd name="connsiteX2" fmla="*/ 457183 w 457183"/>
                    <a:gd name="connsiteY2" fmla="*/ 147638 h 501068"/>
                    <a:gd name="connsiteX3" fmla="*/ 457183 w 457183"/>
                    <a:gd name="connsiteY3" fmla="*/ 501068 h 501068"/>
                    <a:gd name="connsiteX4" fmla="*/ 428873 w 457183"/>
                    <a:gd name="connsiteY4" fmla="*/ 483742 h 501068"/>
                    <a:gd name="connsiteX5" fmla="*/ 228591 w 457183"/>
                    <a:gd name="connsiteY5" fmla="*/ 438150 h 501068"/>
                    <a:gd name="connsiteX6" fmla="*/ 28309 w 457183"/>
                    <a:gd name="connsiteY6" fmla="*/ 483742 h 501068"/>
                    <a:gd name="connsiteX7" fmla="*/ 0 w 457183"/>
                    <a:gd name="connsiteY7" fmla="*/ 501067 h 501068"/>
                    <a:gd name="connsiteX8" fmla="*/ 0 w 457183"/>
                    <a:gd name="connsiteY8" fmla="*/ 147638 h 501068"/>
                    <a:gd name="connsiteX9" fmla="*/ 147638 w 457183"/>
                    <a:gd name="connsiteY9" fmla="*/ 0 h 5010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457183" h="501068">
                      <a:moveTo>
                        <a:pt x="147638" y="0"/>
                      </a:moveTo>
                      <a:lnTo>
                        <a:pt x="309545" y="0"/>
                      </a:lnTo>
                      <a:cubicBezTo>
                        <a:pt x="391083" y="0"/>
                        <a:pt x="457183" y="66100"/>
                        <a:pt x="457183" y="147638"/>
                      </a:cubicBezTo>
                      <a:lnTo>
                        <a:pt x="457183" y="501068"/>
                      </a:lnTo>
                      <a:lnTo>
                        <a:pt x="428873" y="483742"/>
                      </a:lnTo>
                      <a:cubicBezTo>
                        <a:pt x="367315" y="454384"/>
                        <a:pt x="299634" y="438150"/>
                        <a:pt x="228591" y="438150"/>
                      </a:cubicBezTo>
                      <a:cubicBezTo>
                        <a:pt x="157548" y="438150"/>
                        <a:pt x="89868" y="454384"/>
                        <a:pt x="28309" y="483742"/>
                      </a:cubicBezTo>
                      <a:lnTo>
                        <a:pt x="0" y="501067"/>
                      </a:lnTo>
                      <a:lnTo>
                        <a:pt x="0" y="147638"/>
                      </a:lnTo>
                      <a:cubicBezTo>
                        <a:pt x="0" y="66100"/>
                        <a:pt x="66100" y="0"/>
                        <a:pt x="147638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38100" cap="rnd" cmpd="sng" algn="ctr">
                  <a:solidFill>
                    <a:sysClr val="windowText" lastClr="000000"/>
                  </a:solidFill>
                  <a:prstDash val="solid"/>
                  <a:rou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1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265" name="フリーフォーム: 図形 1264">
                  <a:extLst>
                    <a:ext uri="{FF2B5EF4-FFF2-40B4-BE49-F238E27FC236}">
                      <a16:creationId xmlns:a16="http://schemas.microsoft.com/office/drawing/2014/main" id="{A519A787-0299-6D1D-5E82-3FB0B965DB05}"/>
                    </a:ext>
                  </a:extLst>
                </p:cNvPr>
                <p:cNvSpPr/>
                <p:nvPr/>
              </p:nvSpPr>
              <p:spPr>
                <a:xfrm>
                  <a:off x="5462459" y="3766195"/>
                  <a:ext cx="447827" cy="191610"/>
                </a:xfrm>
                <a:custGeom>
                  <a:avLst/>
                  <a:gdLst>
                    <a:gd name="connsiteX0" fmla="*/ 143147 w 447827"/>
                    <a:gd name="connsiteY0" fmla="*/ 0 h 191610"/>
                    <a:gd name="connsiteX1" fmla="*/ 305054 w 447827"/>
                    <a:gd name="connsiteY1" fmla="*/ 0 h 191610"/>
                    <a:gd name="connsiteX2" fmla="*/ 441090 w 447827"/>
                    <a:gd name="connsiteY2" fmla="*/ 90171 h 191610"/>
                    <a:gd name="connsiteX3" fmla="*/ 447827 w 447827"/>
                    <a:gd name="connsiteY3" fmla="*/ 123540 h 191610"/>
                    <a:gd name="connsiteX4" fmla="*/ 413396 w 447827"/>
                    <a:gd name="connsiteY4" fmla="*/ 133046 h 191610"/>
                    <a:gd name="connsiteX5" fmla="*/ 379081 w 447827"/>
                    <a:gd name="connsiteY5" fmla="*/ 164686 h 191610"/>
                    <a:gd name="connsiteX6" fmla="*/ 369357 w 447827"/>
                    <a:gd name="connsiteY6" fmla="*/ 184410 h 191610"/>
                    <a:gd name="connsiteX7" fmla="*/ 359633 w 447827"/>
                    <a:gd name="connsiteY7" fmla="*/ 164686 h 191610"/>
                    <a:gd name="connsiteX8" fmla="*/ 283296 w 447827"/>
                    <a:gd name="connsiteY8" fmla="*/ 121444 h 191610"/>
                    <a:gd name="connsiteX9" fmla="*/ 164906 w 447827"/>
                    <a:gd name="connsiteY9" fmla="*/ 121444 h 191610"/>
                    <a:gd name="connsiteX10" fmla="*/ 88569 w 447827"/>
                    <a:gd name="connsiteY10" fmla="*/ 164686 h 191610"/>
                    <a:gd name="connsiteX11" fmla="*/ 75296 w 447827"/>
                    <a:gd name="connsiteY11" fmla="*/ 191610 h 191610"/>
                    <a:gd name="connsiteX12" fmla="*/ 62022 w 447827"/>
                    <a:gd name="connsiteY12" fmla="*/ 164686 h 191610"/>
                    <a:gd name="connsiteX13" fmla="*/ 27707 w 447827"/>
                    <a:gd name="connsiteY13" fmla="*/ 133046 h 191610"/>
                    <a:gd name="connsiteX14" fmla="*/ 0 w 447827"/>
                    <a:gd name="connsiteY14" fmla="*/ 125396 h 191610"/>
                    <a:gd name="connsiteX15" fmla="*/ 7111 w 447827"/>
                    <a:gd name="connsiteY15" fmla="*/ 90171 h 191610"/>
                    <a:gd name="connsiteX16" fmla="*/ 143147 w 447827"/>
                    <a:gd name="connsiteY16" fmla="*/ 0 h 1916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447827" h="191610">
                      <a:moveTo>
                        <a:pt x="143147" y="0"/>
                      </a:moveTo>
                      <a:lnTo>
                        <a:pt x="305054" y="0"/>
                      </a:lnTo>
                      <a:cubicBezTo>
                        <a:pt x="366208" y="0"/>
                        <a:pt x="418677" y="37181"/>
                        <a:pt x="441090" y="90171"/>
                      </a:cubicBezTo>
                      <a:lnTo>
                        <a:pt x="447827" y="123540"/>
                      </a:lnTo>
                      <a:lnTo>
                        <a:pt x="413396" y="133046"/>
                      </a:lnTo>
                      <a:cubicBezTo>
                        <a:pt x="400481" y="140517"/>
                        <a:pt x="388849" y="151328"/>
                        <a:pt x="379081" y="164686"/>
                      </a:cubicBezTo>
                      <a:lnTo>
                        <a:pt x="369357" y="184410"/>
                      </a:lnTo>
                      <a:lnTo>
                        <a:pt x="359633" y="164686"/>
                      </a:lnTo>
                      <a:cubicBezTo>
                        <a:pt x="340097" y="137969"/>
                        <a:pt x="313108" y="121444"/>
                        <a:pt x="283296" y="121444"/>
                      </a:cubicBezTo>
                      <a:lnTo>
                        <a:pt x="164906" y="121444"/>
                      </a:lnTo>
                      <a:cubicBezTo>
                        <a:pt x="135095" y="121444"/>
                        <a:pt x="108105" y="137969"/>
                        <a:pt x="88569" y="164686"/>
                      </a:cubicBezTo>
                      <a:lnTo>
                        <a:pt x="75296" y="191610"/>
                      </a:lnTo>
                      <a:lnTo>
                        <a:pt x="62022" y="164686"/>
                      </a:lnTo>
                      <a:cubicBezTo>
                        <a:pt x="52254" y="151328"/>
                        <a:pt x="40623" y="140517"/>
                        <a:pt x="27707" y="133046"/>
                      </a:cubicBezTo>
                      <a:lnTo>
                        <a:pt x="0" y="125396"/>
                      </a:lnTo>
                      <a:lnTo>
                        <a:pt x="7111" y="90171"/>
                      </a:lnTo>
                      <a:cubicBezTo>
                        <a:pt x="29524" y="37181"/>
                        <a:pt x="81994" y="0"/>
                        <a:pt x="143147" y="0"/>
                      </a:cubicBezTo>
                      <a:close/>
                    </a:path>
                  </a:pathLst>
                </a:custGeom>
                <a:solidFill>
                  <a:sysClr val="window" lastClr="FFFFFF">
                    <a:lumMod val="95000"/>
                  </a:sysClr>
                </a:solidFill>
                <a:ln w="38100" cap="rnd" cmpd="sng" algn="ctr">
                  <a:solidFill>
                    <a:sysClr val="windowText" lastClr="000000"/>
                  </a:solidFill>
                  <a:prstDash val="solid"/>
                  <a:rou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1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266" name="フリーフォーム: 図形 1265">
                  <a:extLst>
                    <a:ext uri="{FF2B5EF4-FFF2-40B4-BE49-F238E27FC236}">
                      <a16:creationId xmlns:a16="http://schemas.microsoft.com/office/drawing/2014/main" id="{D83A5282-17B3-4268-072E-AB5973B9EC4E}"/>
                    </a:ext>
                  </a:extLst>
                </p:cNvPr>
                <p:cNvSpPr/>
                <p:nvPr/>
              </p:nvSpPr>
              <p:spPr>
                <a:xfrm>
                  <a:off x="5457782" y="4018090"/>
                  <a:ext cx="457183" cy="244168"/>
                </a:xfrm>
                <a:custGeom>
                  <a:avLst/>
                  <a:gdLst>
                    <a:gd name="connsiteX0" fmla="*/ 235643 w 457183"/>
                    <a:gd name="connsiteY0" fmla="*/ 0 h 244168"/>
                    <a:gd name="connsiteX1" fmla="*/ 443455 w 457183"/>
                    <a:gd name="connsiteY1" fmla="*/ 79313 h 244168"/>
                    <a:gd name="connsiteX2" fmla="*/ 457183 w 457183"/>
                    <a:gd name="connsiteY2" fmla="*/ 94644 h 244168"/>
                    <a:gd name="connsiteX3" fmla="*/ 457183 w 457183"/>
                    <a:gd name="connsiteY3" fmla="*/ 244168 h 244168"/>
                    <a:gd name="connsiteX4" fmla="*/ 428873 w 457183"/>
                    <a:gd name="connsiteY4" fmla="*/ 226842 h 244168"/>
                    <a:gd name="connsiteX5" fmla="*/ 228591 w 457183"/>
                    <a:gd name="connsiteY5" fmla="*/ 181250 h 244168"/>
                    <a:gd name="connsiteX6" fmla="*/ 28309 w 457183"/>
                    <a:gd name="connsiteY6" fmla="*/ 226842 h 244168"/>
                    <a:gd name="connsiteX7" fmla="*/ 0 w 457183"/>
                    <a:gd name="connsiteY7" fmla="*/ 244167 h 244168"/>
                    <a:gd name="connsiteX8" fmla="*/ 0 w 457183"/>
                    <a:gd name="connsiteY8" fmla="*/ 110394 h 244168"/>
                    <a:gd name="connsiteX9" fmla="*/ 27832 w 457183"/>
                    <a:gd name="connsiteY9" fmla="*/ 79313 h 244168"/>
                    <a:gd name="connsiteX10" fmla="*/ 235643 w 457183"/>
                    <a:gd name="connsiteY10" fmla="*/ 0 h 2441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57183" h="244168">
                      <a:moveTo>
                        <a:pt x="235643" y="0"/>
                      </a:moveTo>
                      <a:cubicBezTo>
                        <a:pt x="316799" y="0"/>
                        <a:pt x="390271" y="30309"/>
                        <a:pt x="443455" y="79313"/>
                      </a:cubicBezTo>
                      <a:lnTo>
                        <a:pt x="457183" y="94644"/>
                      </a:lnTo>
                      <a:lnTo>
                        <a:pt x="457183" y="244168"/>
                      </a:lnTo>
                      <a:lnTo>
                        <a:pt x="428873" y="226842"/>
                      </a:lnTo>
                      <a:cubicBezTo>
                        <a:pt x="367315" y="197484"/>
                        <a:pt x="299634" y="181250"/>
                        <a:pt x="228591" y="181250"/>
                      </a:cubicBezTo>
                      <a:cubicBezTo>
                        <a:pt x="157548" y="181250"/>
                        <a:pt x="89868" y="197484"/>
                        <a:pt x="28309" y="226842"/>
                      </a:cubicBezTo>
                      <a:lnTo>
                        <a:pt x="0" y="244167"/>
                      </a:lnTo>
                      <a:lnTo>
                        <a:pt x="0" y="110394"/>
                      </a:lnTo>
                      <a:lnTo>
                        <a:pt x="27832" y="79313"/>
                      </a:lnTo>
                      <a:cubicBezTo>
                        <a:pt x="81015" y="30309"/>
                        <a:pt x="154488" y="0"/>
                        <a:pt x="235643" y="0"/>
                      </a:cubicBezTo>
                      <a:close/>
                    </a:path>
                  </a:pathLst>
                </a:custGeom>
                <a:solidFill>
                  <a:srgbClr val="FF6699"/>
                </a:solidFill>
                <a:ln w="38100" cap="rnd" cmpd="sng" algn="ctr">
                  <a:solidFill>
                    <a:sysClr val="windowText" lastClr="000000"/>
                  </a:solidFill>
                  <a:prstDash val="solid"/>
                  <a:rou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1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</a:endParaRPr>
                </a:p>
              </p:txBody>
            </p:sp>
          </p:grpSp>
          <p:sp>
            <p:nvSpPr>
              <p:cNvPr id="1262" name="楕円 1261">
                <a:extLst>
                  <a:ext uri="{FF2B5EF4-FFF2-40B4-BE49-F238E27FC236}">
                    <a16:creationId xmlns:a16="http://schemas.microsoft.com/office/drawing/2014/main" id="{60EF12CE-F493-74E3-51F3-31D2EB660750}"/>
                  </a:ext>
                </a:extLst>
              </p:cNvPr>
              <p:cNvSpPr/>
              <p:nvPr/>
            </p:nvSpPr>
            <p:spPr>
              <a:xfrm>
                <a:off x="1915845" y="1724313"/>
                <a:ext cx="209130" cy="160834"/>
              </a:xfrm>
              <a:prstGeom prst="ellipse">
                <a:avLst/>
              </a:prstGeom>
              <a:solidFill>
                <a:sysClr val="windowText" lastClr="000000"/>
              </a:solidFill>
              <a:ln w="38100" cap="rnd" cmpd="sng" algn="ctr">
                <a:solidFill>
                  <a:sysClr val="windowText" lastClr="000000"/>
                </a:solidFill>
                <a:prstDash val="solid"/>
                <a:rou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1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263" name="楕円 1262">
                <a:extLst>
                  <a:ext uri="{FF2B5EF4-FFF2-40B4-BE49-F238E27FC236}">
                    <a16:creationId xmlns:a16="http://schemas.microsoft.com/office/drawing/2014/main" id="{FAD1035A-A58E-6F8B-7889-77A82F92A70A}"/>
                  </a:ext>
                </a:extLst>
              </p:cNvPr>
              <p:cNvSpPr/>
              <p:nvPr/>
            </p:nvSpPr>
            <p:spPr>
              <a:xfrm>
                <a:off x="1963805" y="1734301"/>
                <a:ext cx="113209" cy="59798"/>
              </a:xfrm>
              <a:prstGeom prst="ellipse">
                <a:avLst/>
              </a:prstGeom>
              <a:solidFill>
                <a:sysClr val="window" lastClr="FFFFFF"/>
              </a:solidFill>
              <a:ln w="38100" cap="rnd" cmpd="sng" algn="ctr">
                <a:noFill/>
                <a:prstDash val="solid"/>
                <a:rou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1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8782586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A781169-21AC-43C0-6B81-FCDFDA1B4A0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テキスト ボックス 105">
            <a:extLst>
              <a:ext uri="{FF2B5EF4-FFF2-40B4-BE49-F238E27FC236}">
                <a16:creationId xmlns:a16="http://schemas.microsoft.com/office/drawing/2014/main" id="{8589162E-4DB2-9958-D63C-27B36833B68C}"/>
              </a:ext>
            </a:extLst>
          </p:cNvPr>
          <p:cNvSpPr txBox="1"/>
          <p:nvPr/>
        </p:nvSpPr>
        <p:spPr>
          <a:xfrm>
            <a:off x="276046" y="232912"/>
            <a:ext cx="20313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熊注意マーク</a:t>
            </a:r>
          </a:p>
        </p:txBody>
      </p:sp>
      <p:grpSp>
        <p:nvGrpSpPr>
          <p:cNvPr id="286" name="グループ化 285">
            <a:extLst>
              <a:ext uri="{FF2B5EF4-FFF2-40B4-BE49-F238E27FC236}">
                <a16:creationId xmlns:a16="http://schemas.microsoft.com/office/drawing/2014/main" id="{54383A4E-CF23-B9B7-335E-E23CD9186989}"/>
              </a:ext>
            </a:extLst>
          </p:cNvPr>
          <p:cNvGrpSpPr/>
          <p:nvPr/>
        </p:nvGrpSpPr>
        <p:grpSpPr>
          <a:xfrm>
            <a:off x="902462" y="1026734"/>
            <a:ext cx="2227360" cy="2358806"/>
            <a:chOff x="902462" y="1026734"/>
            <a:chExt cx="2227360" cy="2358806"/>
          </a:xfrm>
        </p:grpSpPr>
        <p:grpSp>
          <p:nvGrpSpPr>
            <p:cNvPr id="287" name="グループ化 286">
              <a:extLst>
                <a:ext uri="{FF2B5EF4-FFF2-40B4-BE49-F238E27FC236}">
                  <a16:creationId xmlns:a16="http://schemas.microsoft.com/office/drawing/2014/main" id="{77BF57A4-1904-4D07-9E1C-4566E15A41EC}"/>
                </a:ext>
              </a:extLst>
            </p:cNvPr>
            <p:cNvGrpSpPr/>
            <p:nvPr/>
          </p:nvGrpSpPr>
          <p:grpSpPr>
            <a:xfrm>
              <a:off x="902462" y="1026734"/>
              <a:ext cx="2227360" cy="2032326"/>
              <a:chOff x="723875" y="1014723"/>
              <a:chExt cx="2584534" cy="2358225"/>
            </a:xfrm>
          </p:grpSpPr>
          <p:grpSp>
            <p:nvGrpSpPr>
              <p:cNvPr id="289" name="グループ化 288">
                <a:extLst>
                  <a:ext uri="{FF2B5EF4-FFF2-40B4-BE49-F238E27FC236}">
                    <a16:creationId xmlns:a16="http://schemas.microsoft.com/office/drawing/2014/main" id="{FA45969D-C070-129F-ADF1-91F254210D49}"/>
                  </a:ext>
                </a:extLst>
              </p:cNvPr>
              <p:cNvGrpSpPr/>
              <p:nvPr/>
            </p:nvGrpSpPr>
            <p:grpSpPr>
              <a:xfrm flipH="1">
                <a:off x="1933555" y="1014723"/>
                <a:ext cx="1374854" cy="1474157"/>
                <a:chOff x="4379059" y="1477798"/>
                <a:chExt cx="2006302" cy="2151213"/>
              </a:xfrm>
            </p:grpSpPr>
            <p:grpSp>
              <p:nvGrpSpPr>
                <p:cNvPr id="313" name="グループ化 312">
                  <a:extLst>
                    <a:ext uri="{FF2B5EF4-FFF2-40B4-BE49-F238E27FC236}">
                      <a16:creationId xmlns:a16="http://schemas.microsoft.com/office/drawing/2014/main" id="{9BFD34D8-4D55-3AA2-F32C-C3E2799D4525}"/>
                    </a:ext>
                  </a:extLst>
                </p:cNvPr>
                <p:cNvGrpSpPr/>
                <p:nvPr/>
              </p:nvGrpSpPr>
              <p:grpSpPr>
                <a:xfrm>
                  <a:off x="5147511" y="1477798"/>
                  <a:ext cx="204092" cy="169955"/>
                  <a:chOff x="5147511" y="1477798"/>
                  <a:chExt cx="204092" cy="169955"/>
                </a:xfrm>
              </p:grpSpPr>
              <p:sp>
                <p:nvSpPr>
                  <p:cNvPr id="316" name="二等辺三角形 125">
                    <a:extLst>
                      <a:ext uri="{FF2B5EF4-FFF2-40B4-BE49-F238E27FC236}">
                        <a16:creationId xmlns:a16="http://schemas.microsoft.com/office/drawing/2014/main" id="{2A4B191B-0B9B-8057-7B40-90835C252305}"/>
                      </a:ext>
                    </a:extLst>
                  </p:cNvPr>
                  <p:cNvSpPr/>
                  <p:nvPr/>
                </p:nvSpPr>
                <p:spPr>
                  <a:xfrm rot="1257251" flipH="1">
                    <a:off x="5147511" y="1477798"/>
                    <a:ext cx="56455" cy="72323"/>
                  </a:xfrm>
                  <a:custGeom>
                    <a:avLst/>
                    <a:gdLst>
                      <a:gd name="connsiteX0" fmla="*/ 0 w 150850"/>
                      <a:gd name="connsiteY0" fmla="*/ 171518 h 171518"/>
                      <a:gd name="connsiteX1" fmla="*/ 75425 w 150850"/>
                      <a:gd name="connsiteY1" fmla="*/ 0 h 171518"/>
                      <a:gd name="connsiteX2" fmla="*/ 150850 w 150850"/>
                      <a:gd name="connsiteY2" fmla="*/ 171518 h 171518"/>
                      <a:gd name="connsiteX3" fmla="*/ 0 w 150850"/>
                      <a:gd name="connsiteY3" fmla="*/ 171518 h 171518"/>
                      <a:gd name="connsiteX0" fmla="*/ 0 w 150850"/>
                      <a:gd name="connsiteY0" fmla="*/ 171554 h 171554"/>
                      <a:gd name="connsiteX1" fmla="*/ 75425 w 150850"/>
                      <a:gd name="connsiteY1" fmla="*/ 36 h 171554"/>
                      <a:gd name="connsiteX2" fmla="*/ 150850 w 150850"/>
                      <a:gd name="connsiteY2" fmla="*/ 171554 h 171554"/>
                      <a:gd name="connsiteX3" fmla="*/ 0 w 150850"/>
                      <a:gd name="connsiteY3" fmla="*/ 171554 h 1715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50850" h="171554">
                        <a:moveTo>
                          <a:pt x="0" y="171554"/>
                        </a:moveTo>
                        <a:cubicBezTo>
                          <a:pt x="25142" y="114381"/>
                          <a:pt x="52664" y="-2368"/>
                          <a:pt x="75425" y="36"/>
                        </a:cubicBezTo>
                        <a:cubicBezTo>
                          <a:pt x="98186" y="2440"/>
                          <a:pt x="125708" y="114381"/>
                          <a:pt x="150850" y="171554"/>
                        </a:cubicBezTo>
                        <a:lnTo>
                          <a:pt x="0" y="171554"/>
                        </a:lnTo>
                        <a:close/>
                      </a:path>
                    </a:pathLst>
                  </a:custGeom>
                  <a:solidFill>
                    <a:sysClr val="window" lastClr="FFFFFF">
                      <a:lumMod val="75000"/>
                    </a:sysClr>
                  </a:solidFill>
                  <a:ln w="19050" cap="rnd" cmpd="sng" algn="ctr">
                    <a:solidFill>
                      <a:sysClr val="window" lastClr="FFFFFF">
                        <a:lumMod val="50000"/>
                      </a:sysClr>
                    </a:solidFill>
                    <a:prstDash val="solid"/>
                    <a:rou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317" name="二等辺三角形 125">
                    <a:extLst>
                      <a:ext uri="{FF2B5EF4-FFF2-40B4-BE49-F238E27FC236}">
                        <a16:creationId xmlns:a16="http://schemas.microsoft.com/office/drawing/2014/main" id="{DED62FA7-B84E-EE82-0606-D6A276349E57}"/>
                      </a:ext>
                    </a:extLst>
                  </p:cNvPr>
                  <p:cNvSpPr/>
                  <p:nvPr/>
                </p:nvSpPr>
                <p:spPr>
                  <a:xfrm rot="1800000" flipH="1">
                    <a:off x="5197517" y="1501609"/>
                    <a:ext cx="56455" cy="72323"/>
                  </a:xfrm>
                  <a:custGeom>
                    <a:avLst/>
                    <a:gdLst>
                      <a:gd name="connsiteX0" fmla="*/ 0 w 150850"/>
                      <a:gd name="connsiteY0" fmla="*/ 171518 h 171518"/>
                      <a:gd name="connsiteX1" fmla="*/ 75425 w 150850"/>
                      <a:gd name="connsiteY1" fmla="*/ 0 h 171518"/>
                      <a:gd name="connsiteX2" fmla="*/ 150850 w 150850"/>
                      <a:gd name="connsiteY2" fmla="*/ 171518 h 171518"/>
                      <a:gd name="connsiteX3" fmla="*/ 0 w 150850"/>
                      <a:gd name="connsiteY3" fmla="*/ 171518 h 171518"/>
                      <a:gd name="connsiteX0" fmla="*/ 0 w 150850"/>
                      <a:gd name="connsiteY0" fmla="*/ 171554 h 171554"/>
                      <a:gd name="connsiteX1" fmla="*/ 75425 w 150850"/>
                      <a:gd name="connsiteY1" fmla="*/ 36 h 171554"/>
                      <a:gd name="connsiteX2" fmla="*/ 150850 w 150850"/>
                      <a:gd name="connsiteY2" fmla="*/ 171554 h 171554"/>
                      <a:gd name="connsiteX3" fmla="*/ 0 w 150850"/>
                      <a:gd name="connsiteY3" fmla="*/ 171554 h 1715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50850" h="171554">
                        <a:moveTo>
                          <a:pt x="0" y="171554"/>
                        </a:moveTo>
                        <a:cubicBezTo>
                          <a:pt x="25142" y="114381"/>
                          <a:pt x="52664" y="-2368"/>
                          <a:pt x="75425" y="36"/>
                        </a:cubicBezTo>
                        <a:cubicBezTo>
                          <a:pt x="98186" y="2440"/>
                          <a:pt x="125708" y="114381"/>
                          <a:pt x="150850" y="171554"/>
                        </a:cubicBezTo>
                        <a:lnTo>
                          <a:pt x="0" y="171554"/>
                        </a:lnTo>
                        <a:close/>
                      </a:path>
                    </a:pathLst>
                  </a:custGeom>
                  <a:solidFill>
                    <a:sysClr val="window" lastClr="FFFFFF">
                      <a:lumMod val="75000"/>
                    </a:sysClr>
                  </a:solidFill>
                  <a:ln w="19050" cap="rnd" cmpd="sng" algn="ctr">
                    <a:solidFill>
                      <a:sysClr val="window" lastClr="FFFFFF">
                        <a:lumMod val="50000"/>
                      </a:sysClr>
                    </a:solidFill>
                    <a:prstDash val="solid"/>
                    <a:rou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318" name="二等辺三角形 125">
                    <a:extLst>
                      <a:ext uri="{FF2B5EF4-FFF2-40B4-BE49-F238E27FC236}">
                        <a16:creationId xmlns:a16="http://schemas.microsoft.com/office/drawing/2014/main" id="{EC36CDFD-5A5F-6DA7-A2E3-5747B6458121}"/>
                      </a:ext>
                    </a:extLst>
                  </p:cNvPr>
                  <p:cNvSpPr/>
                  <p:nvPr/>
                </p:nvSpPr>
                <p:spPr>
                  <a:xfrm rot="2051135" flipH="1">
                    <a:off x="5252286" y="1539712"/>
                    <a:ext cx="56455" cy="72323"/>
                  </a:xfrm>
                  <a:custGeom>
                    <a:avLst/>
                    <a:gdLst>
                      <a:gd name="connsiteX0" fmla="*/ 0 w 150850"/>
                      <a:gd name="connsiteY0" fmla="*/ 171518 h 171518"/>
                      <a:gd name="connsiteX1" fmla="*/ 75425 w 150850"/>
                      <a:gd name="connsiteY1" fmla="*/ 0 h 171518"/>
                      <a:gd name="connsiteX2" fmla="*/ 150850 w 150850"/>
                      <a:gd name="connsiteY2" fmla="*/ 171518 h 171518"/>
                      <a:gd name="connsiteX3" fmla="*/ 0 w 150850"/>
                      <a:gd name="connsiteY3" fmla="*/ 171518 h 171518"/>
                      <a:gd name="connsiteX0" fmla="*/ 0 w 150850"/>
                      <a:gd name="connsiteY0" fmla="*/ 171554 h 171554"/>
                      <a:gd name="connsiteX1" fmla="*/ 75425 w 150850"/>
                      <a:gd name="connsiteY1" fmla="*/ 36 h 171554"/>
                      <a:gd name="connsiteX2" fmla="*/ 150850 w 150850"/>
                      <a:gd name="connsiteY2" fmla="*/ 171554 h 171554"/>
                      <a:gd name="connsiteX3" fmla="*/ 0 w 150850"/>
                      <a:gd name="connsiteY3" fmla="*/ 171554 h 1715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50850" h="171554">
                        <a:moveTo>
                          <a:pt x="0" y="171554"/>
                        </a:moveTo>
                        <a:cubicBezTo>
                          <a:pt x="25142" y="114381"/>
                          <a:pt x="52664" y="-2368"/>
                          <a:pt x="75425" y="36"/>
                        </a:cubicBezTo>
                        <a:cubicBezTo>
                          <a:pt x="98186" y="2440"/>
                          <a:pt x="125708" y="114381"/>
                          <a:pt x="150850" y="171554"/>
                        </a:cubicBezTo>
                        <a:lnTo>
                          <a:pt x="0" y="171554"/>
                        </a:lnTo>
                        <a:close/>
                      </a:path>
                    </a:pathLst>
                  </a:custGeom>
                  <a:solidFill>
                    <a:sysClr val="window" lastClr="FFFFFF">
                      <a:lumMod val="75000"/>
                    </a:sysClr>
                  </a:solidFill>
                  <a:ln w="19050" cap="rnd" cmpd="sng" algn="ctr">
                    <a:solidFill>
                      <a:sysClr val="window" lastClr="FFFFFF">
                        <a:lumMod val="50000"/>
                      </a:sysClr>
                    </a:solidFill>
                    <a:prstDash val="solid"/>
                    <a:rou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319" name="二等辺三角形 125">
                    <a:extLst>
                      <a:ext uri="{FF2B5EF4-FFF2-40B4-BE49-F238E27FC236}">
                        <a16:creationId xmlns:a16="http://schemas.microsoft.com/office/drawing/2014/main" id="{1D3E6E80-297B-ED47-99FC-61E289E955D1}"/>
                      </a:ext>
                    </a:extLst>
                  </p:cNvPr>
                  <p:cNvSpPr/>
                  <p:nvPr/>
                </p:nvSpPr>
                <p:spPr>
                  <a:xfrm rot="2418469" flipH="1">
                    <a:off x="5295148" y="1575430"/>
                    <a:ext cx="56455" cy="72323"/>
                  </a:xfrm>
                  <a:custGeom>
                    <a:avLst/>
                    <a:gdLst>
                      <a:gd name="connsiteX0" fmla="*/ 0 w 150850"/>
                      <a:gd name="connsiteY0" fmla="*/ 171518 h 171518"/>
                      <a:gd name="connsiteX1" fmla="*/ 75425 w 150850"/>
                      <a:gd name="connsiteY1" fmla="*/ 0 h 171518"/>
                      <a:gd name="connsiteX2" fmla="*/ 150850 w 150850"/>
                      <a:gd name="connsiteY2" fmla="*/ 171518 h 171518"/>
                      <a:gd name="connsiteX3" fmla="*/ 0 w 150850"/>
                      <a:gd name="connsiteY3" fmla="*/ 171518 h 171518"/>
                      <a:gd name="connsiteX0" fmla="*/ 0 w 150850"/>
                      <a:gd name="connsiteY0" fmla="*/ 171554 h 171554"/>
                      <a:gd name="connsiteX1" fmla="*/ 75425 w 150850"/>
                      <a:gd name="connsiteY1" fmla="*/ 36 h 171554"/>
                      <a:gd name="connsiteX2" fmla="*/ 150850 w 150850"/>
                      <a:gd name="connsiteY2" fmla="*/ 171554 h 171554"/>
                      <a:gd name="connsiteX3" fmla="*/ 0 w 150850"/>
                      <a:gd name="connsiteY3" fmla="*/ 171554 h 1715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50850" h="171554">
                        <a:moveTo>
                          <a:pt x="0" y="171554"/>
                        </a:moveTo>
                        <a:cubicBezTo>
                          <a:pt x="25142" y="114381"/>
                          <a:pt x="52664" y="-2368"/>
                          <a:pt x="75425" y="36"/>
                        </a:cubicBezTo>
                        <a:cubicBezTo>
                          <a:pt x="98186" y="2440"/>
                          <a:pt x="125708" y="114381"/>
                          <a:pt x="150850" y="171554"/>
                        </a:cubicBezTo>
                        <a:lnTo>
                          <a:pt x="0" y="171554"/>
                        </a:lnTo>
                        <a:close/>
                      </a:path>
                    </a:pathLst>
                  </a:custGeom>
                  <a:solidFill>
                    <a:sysClr val="window" lastClr="FFFFFF">
                      <a:lumMod val="75000"/>
                    </a:sysClr>
                  </a:solidFill>
                  <a:ln w="19050" cap="rnd" cmpd="sng" algn="ctr">
                    <a:solidFill>
                      <a:sysClr val="window" lastClr="FFFFFF">
                        <a:lumMod val="50000"/>
                      </a:sysClr>
                    </a:solidFill>
                    <a:prstDash val="solid"/>
                    <a:rou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</a:endParaRPr>
                  </a:p>
                </p:txBody>
              </p:sp>
            </p:grpSp>
            <p:sp>
              <p:nvSpPr>
                <p:cNvPr id="314" name="フリーフォーム: 図形 313">
                  <a:extLst>
                    <a:ext uri="{FF2B5EF4-FFF2-40B4-BE49-F238E27FC236}">
                      <a16:creationId xmlns:a16="http://schemas.microsoft.com/office/drawing/2014/main" id="{EEBF0AA4-A79D-222F-46FC-717C0A8C94BD}"/>
                    </a:ext>
                  </a:extLst>
                </p:cNvPr>
                <p:cNvSpPr/>
                <p:nvPr/>
              </p:nvSpPr>
              <p:spPr>
                <a:xfrm rot="1546237">
                  <a:off x="4379059" y="1738412"/>
                  <a:ext cx="2006302" cy="1890599"/>
                </a:xfrm>
                <a:custGeom>
                  <a:avLst/>
                  <a:gdLst>
                    <a:gd name="connsiteX0" fmla="*/ 191394 w 2054328"/>
                    <a:gd name="connsiteY0" fmla="*/ 0 h 1746769"/>
                    <a:gd name="connsiteX1" fmla="*/ 574186 w 2054328"/>
                    <a:gd name="connsiteY1" fmla="*/ 0 h 1746769"/>
                    <a:gd name="connsiteX2" fmla="*/ 765582 w 2054328"/>
                    <a:gd name="connsiteY2" fmla="*/ 876593 h 1746769"/>
                    <a:gd name="connsiteX3" fmla="*/ 763094 w 2054328"/>
                    <a:gd name="connsiteY3" fmla="*/ 876593 h 1746769"/>
                    <a:gd name="connsiteX4" fmla="*/ 776280 w 2054328"/>
                    <a:gd name="connsiteY4" fmla="*/ 897494 h 1746769"/>
                    <a:gd name="connsiteX5" fmla="*/ 1133415 w 2054328"/>
                    <a:gd name="connsiteY5" fmla="*/ 1017255 h 1746769"/>
                    <a:gd name="connsiteX6" fmla="*/ 1868589 w 2054328"/>
                    <a:gd name="connsiteY6" fmla="*/ 820266 h 1746769"/>
                    <a:gd name="connsiteX7" fmla="*/ 2054328 w 2054328"/>
                    <a:gd name="connsiteY7" fmla="*/ 1513453 h 1746769"/>
                    <a:gd name="connsiteX8" fmla="*/ 1319154 w 2054328"/>
                    <a:gd name="connsiteY8" fmla="*/ 1710443 h 1746769"/>
                    <a:gd name="connsiteX9" fmla="*/ 22898 w 2054328"/>
                    <a:gd name="connsiteY9" fmla="*/ 962049 h 1746769"/>
                    <a:gd name="connsiteX10" fmla="*/ 0 w 2054328"/>
                    <a:gd name="connsiteY10" fmla="*/ 876592 h 1746769"/>
                    <a:gd name="connsiteX11" fmla="*/ 0 w 2054328"/>
                    <a:gd name="connsiteY11" fmla="*/ 876592 h 1746769"/>
                    <a:gd name="connsiteX12" fmla="*/ 0 w 2054328"/>
                    <a:gd name="connsiteY12" fmla="*/ 876591 h 1746769"/>
                    <a:gd name="connsiteX13" fmla="*/ 161077 w 2054328"/>
                    <a:gd name="connsiteY13" fmla="*/ 138857 h 1746769"/>
                    <a:gd name="connsiteX14" fmla="*/ 519543 w 2054328"/>
                    <a:gd name="connsiteY14" fmla="*/ 42806 h 1746769"/>
                    <a:gd name="connsiteX15" fmla="*/ 519543 w 2054328"/>
                    <a:gd name="connsiteY15" fmla="*/ 42806 h 1746769"/>
                    <a:gd name="connsiteX16" fmla="*/ 161076 w 2054328"/>
                    <a:gd name="connsiteY16" fmla="*/ 138857 h 1746769"/>
                    <a:gd name="connsiteX0" fmla="*/ 191394 w 2054328"/>
                    <a:gd name="connsiteY0" fmla="*/ 0 h 1746769"/>
                    <a:gd name="connsiteX1" fmla="*/ 574186 w 2054328"/>
                    <a:gd name="connsiteY1" fmla="*/ 0 h 1746769"/>
                    <a:gd name="connsiteX2" fmla="*/ 765582 w 2054328"/>
                    <a:gd name="connsiteY2" fmla="*/ 876593 h 1746769"/>
                    <a:gd name="connsiteX3" fmla="*/ 763094 w 2054328"/>
                    <a:gd name="connsiteY3" fmla="*/ 876593 h 1746769"/>
                    <a:gd name="connsiteX4" fmla="*/ 776280 w 2054328"/>
                    <a:gd name="connsiteY4" fmla="*/ 897494 h 1746769"/>
                    <a:gd name="connsiteX5" fmla="*/ 1133415 w 2054328"/>
                    <a:gd name="connsiteY5" fmla="*/ 1017255 h 1746769"/>
                    <a:gd name="connsiteX6" fmla="*/ 1868589 w 2054328"/>
                    <a:gd name="connsiteY6" fmla="*/ 820266 h 1746769"/>
                    <a:gd name="connsiteX7" fmla="*/ 2054328 w 2054328"/>
                    <a:gd name="connsiteY7" fmla="*/ 1513453 h 1746769"/>
                    <a:gd name="connsiteX8" fmla="*/ 1319154 w 2054328"/>
                    <a:gd name="connsiteY8" fmla="*/ 1710443 h 1746769"/>
                    <a:gd name="connsiteX9" fmla="*/ 22898 w 2054328"/>
                    <a:gd name="connsiteY9" fmla="*/ 962049 h 1746769"/>
                    <a:gd name="connsiteX10" fmla="*/ 0 w 2054328"/>
                    <a:gd name="connsiteY10" fmla="*/ 876592 h 1746769"/>
                    <a:gd name="connsiteX11" fmla="*/ 0 w 2054328"/>
                    <a:gd name="connsiteY11" fmla="*/ 876592 h 1746769"/>
                    <a:gd name="connsiteX12" fmla="*/ 0 w 2054328"/>
                    <a:gd name="connsiteY12" fmla="*/ 876591 h 1746769"/>
                    <a:gd name="connsiteX13" fmla="*/ 161077 w 2054328"/>
                    <a:gd name="connsiteY13" fmla="*/ 138857 h 1746769"/>
                    <a:gd name="connsiteX14" fmla="*/ 519543 w 2054328"/>
                    <a:gd name="connsiteY14" fmla="*/ 42806 h 1746769"/>
                    <a:gd name="connsiteX15" fmla="*/ 161076 w 2054328"/>
                    <a:gd name="connsiteY15" fmla="*/ 138857 h 1746769"/>
                    <a:gd name="connsiteX16" fmla="*/ 191394 w 2054328"/>
                    <a:gd name="connsiteY16" fmla="*/ 0 h 1746769"/>
                    <a:gd name="connsiteX0" fmla="*/ 191394 w 2054328"/>
                    <a:gd name="connsiteY0" fmla="*/ 0 h 1746769"/>
                    <a:gd name="connsiteX1" fmla="*/ 574186 w 2054328"/>
                    <a:gd name="connsiteY1" fmla="*/ 0 h 1746769"/>
                    <a:gd name="connsiteX2" fmla="*/ 765582 w 2054328"/>
                    <a:gd name="connsiteY2" fmla="*/ 876593 h 1746769"/>
                    <a:gd name="connsiteX3" fmla="*/ 763094 w 2054328"/>
                    <a:gd name="connsiteY3" fmla="*/ 876593 h 1746769"/>
                    <a:gd name="connsiteX4" fmla="*/ 776280 w 2054328"/>
                    <a:gd name="connsiteY4" fmla="*/ 897494 h 1746769"/>
                    <a:gd name="connsiteX5" fmla="*/ 1133415 w 2054328"/>
                    <a:gd name="connsiteY5" fmla="*/ 1017255 h 1746769"/>
                    <a:gd name="connsiteX6" fmla="*/ 1868589 w 2054328"/>
                    <a:gd name="connsiteY6" fmla="*/ 820266 h 1746769"/>
                    <a:gd name="connsiteX7" fmla="*/ 2054328 w 2054328"/>
                    <a:gd name="connsiteY7" fmla="*/ 1513453 h 1746769"/>
                    <a:gd name="connsiteX8" fmla="*/ 1319154 w 2054328"/>
                    <a:gd name="connsiteY8" fmla="*/ 1710443 h 1746769"/>
                    <a:gd name="connsiteX9" fmla="*/ 22898 w 2054328"/>
                    <a:gd name="connsiteY9" fmla="*/ 962049 h 1746769"/>
                    <a:gd name="connsiteX10" fmla="*/ 0 w 2054328"/>
                    <a:gd name="connsiteY10" fmla="*/ 876592 h 1746769"/>
                    <a:gd name="connsiteX11" fmla="*/ 0 w 2054328"/>
                    <a:gd name="connsiteY11" fmla="*/ 876592 h 1746769"/>
                    <a:gd name="connsiteX12" fmla="*/ 0 w 2054328"/>
                    <a:gd name="connsiteY12" fmla="*/ 876591 h 1746769"/>
                    <a:gd name="connsiteX13" fmla="*/ 161077 w 2054328"/>
                    <a:gd name="connsiteY13" fmla="*/ 138857 h 1746769"/>
                    <a:gd name="connsiteX14" fmla="*/ 161076 w 2054328"/>
                    <a:gd name="connsiteY14" fmla="*/ 138857 h 1746769"/>
                    <a:gd name="connsiteX15" fmla="*/ 191394 w 2054328"/>
                    <a:gd name="connsiteY15" fmla="*/ 0 h 1746769"/>
                    <a:gd name="connsiteX0" fmla="*/ 191394 w 2054328"/>
                    <a:gd name="connsiteY0" fmla="*/ 0 h 1746769"/>
                    <a:gd name="connsiteX1" fmla="*/ 574186 w 2054328"/>
                    <a:gd name="connsiteY1" fmla="*/ 0 h 1746769"/>
                    <a:gd name="connsiteX2" fmla="*/ 765582 w 2054328"/>
                    <a:gd name="connsiteY2" fmla="*/ 876593 h 1746769"/>
                    <a:gd name="connsiteX3" fmla="*/ 763094 w 2054328"/>
                    <a:gd name="connsiteY3" fmla="*/ 876593 h 1746769"/>
                    <a:gd name="connsiteX4" fmla="*/ 776280 w 2054328"/>
                    <a:gd name="connsiteY4" fmla="*/ 897494 h 1746769"/>
                    <a:gd name="connsiteX5" fmla="*/ 1133415 w 2054328"/>
                    <a:gd name="connsiteY5" fmla="*/ 1017255 h 1746769"/>
                    <a:gd name="connsiteX6" fmla="*/ 1868589 w 2054328"/>
                    <a:gd name="connsiteY6" fmla="*/ 820266 h 1746769"/>
                    <a:gd name="connsiteX7" fmla="*/ 2054328 w 2054328"/>
                    <a:gd name="connsiteY7" fmla="*/ 1513453 h 1746769"/>
                    <a:gd name="connsiteX8" fmla="*/ 1319154 w 2054328"/>
                    <a:gd name="connsiteY8" fmla="*/ 1710443 h 1746769"/>
                    <a:gd name="connsiteX9" fmla="*/ 22898 w 2054328"/>
                    <a:gd name="connsiteY9" fmla="*/ 962049 h 1746769"/>
                    <a:gd name="connsiteX10" fmla="*/ 0 w 2054328"/>
                    <a:gd name="connsiteY10" fmla="*/ 876592 h 1746769"/>
                    <a:gd name="connsiteX11" fmla="*/ 0 w 2054328"/>
                    <a:gd name="connsiteY11" fmla="*/ 876592 h 1746769"/>
                    <a:gd name="connsiteX12" fmla="*/ 0 w 2054328"/>
                    <a:gd name="connsiteY12" fmla="*/ 876591 h 1746769"/>
                    <a:gd name="connsiteX13" fmla="*/ 161077 w 2054328"/>
                    <a:gd name="connsiteY13" fmla="*/ 138857 h 1746769"/>
                    <a:gd name="connsiteX14" fmla="*/ 191394 w 2054328"/>
                    <a:gd name="connsiteY14" fmla="*/ 0 h 1746769"/>
                    <a:gd name="connsiteX0" fmla="*/ 191394 w 2054328"/>
                    <a:gd name="connsiteY0" fmla="*/ 0 h 1746769"/>
                    <a:gd name="connsiteX1" fmla="*/ 574186 w 2054328"/>
                    <a:gd name="connsiteY1" fmla="*/ 0 h 1746769"/>
                    <a:gd name="connsiteX2" fmla="*/ 765582 w 2054328"/>
                    <a:gd name="connsiteY2" fmla="*/ 876593 h 1746769"/>
                    <a:gd name="connsiteX3" fmla="*/ 763094 w 2054328"/>
                    <a:gd name="connsiteY3" fmla="*/ 876593 h 1746769"/>
                    <a:gd name="connsiteX4" fmla="*/ 776280 w 2054328"/>
                    <a:gd name="connsiteY4" fmla="*/ 897494 h 1746769"/>
                    <a:gd name="connsiteX5" fmla="*/ 1133415 w 2054328"/>
                    <a:gd name="connsiteY5" fmla="*/ 1017255 h 1746769"/>
                    <a:gd name="connsiteX6" fmla="*/ 1868589 w 2054328"/>
                    <a:gd name="connsiteY6" fmla="*/ 820266 h 1746769"/>
                    <a:gd name="connsiteX7" fmla="*/ 2054328 w 2054328"/>
                    <a:gd name="connsiteY7" fmla="*/ 1513453 h 1746769"/>
                    <a:gd name="connsiteX8" fmla="*/ 1319154 w 2054328"/>
                    <a:gd name="connsiteY8" fmla="*/ 1710443 h 1746769"/>
                    <a:gd name="connsiteX9" fmla="*/ 22898 w 2054328"/>
                    <a:gd name="connsiteY9" fmla="*/ 962049 h 1746769"/>
                    <a:gd name="connsiteX10" fmla="*/ 0 w 2054328"/>
                    <a:gd name="connsiteY10" fmla="*/ 876592 h 1746769"/>
                    <a:gd name="connsiteX11" fmla="*/ 0 w 2054328"/>
                    <a:gd name="connsiteY11" fmla="*/ 876592 h 1746769"/>
                    <a:gd name="connsiteX12" fmla="*/ 0 w 2054328"/>
                    <a:gd name="connsiteY12" fmla="*/ 876591 h 1746769"/>
                    <a:gd name="connsiteX13" fmla="*/ 191394 w 2054328"/>
                    <a:gd name="connsiteY13" fmla="*/ 0 h 1746769"/>
                    <a:gd name="connsiteX0" fmla="*/ 194092 w 2057026"/>
                    <a:gd name="connsiteY0" fmla="*/ 0 h 1746769"/>
                    <a:gd name="connsiteX1" fmla="*/ 576884 w 2057026"/>
                    <a:gd name="connsiteY1" fmla="*/ 0 h 1746769"/>
                    <a:gd name="connsiteX2" fmla="*/ 768280 w 2057026"/>
                    <a:gd name="connsiteY2" fmla="*/ 876593 h 1746769"/>
                    <a:gd name="connsiteX3" fmla="*/ 765792 w 2057026"/>
                    <a:gd name="connsiteY3" fmla="*/ 876593 h 1746769"/>
                    <a:gd name="connsiteX4" fmla="*/ 778978 w 2057026"/>
                    <a:gd name="connsiteY4" fmla="*/ 897494 h 1746769"/>
                    <a:gd name="connsiteX5" fmla="*/ 1136113 w 2057026"/>
                    <a:gd name="connsiteY5" fmla="*/ 1017255 h 1746769"/>
                    <a:gd name="connsiteX6" fmla="*/ 1871287 w 2057026"/>
                    <a:gd name="connsiteY6" fmla="*/ 820266 h 1746769"/>
                    <a:gd name="connsiteX7" fmla="*/ 2057026 w 2057026"/>
                    <a:gd name="connsiteY7" fmla="*/ 1513453 h 1746769"/>
                    <a:gd name="connsiteX8" fmla="*/ 1321852 w 2057026"/>
                    <a:gd name="connsiteY8" fmla="*/ 1710443 h 1746769"/>
                    <a:gd name="connsiteX9" fmla="*/ 25596 w 2057026"/>
                    <a:gd name="connsiteY9" fmla="*/ 962049 h 1746769"/>
                    <a:gd name="connsiteX10" fmla="*/ 2698 w 2057026"/>
                    <a:gd name="connsiteY10" fmla="*/ 876592 h 1746769"/>
                    <a:gd name="connsiteX11" fmla="*/ 2698 w 2057026"/>
                    <a:gd name="connsiteY11" fmla="*/ 876592 h 1746769"/>
                    <a:gd name="connsiteX12" fmla="*/ 2698 w 2057026"/>
                    <a:gd name="connsiteY12" fmla="*/ 876591 h 1746769"/>
                    <a:gd name="connsiteX13" fmla="*/ 194092 w 2057026"/>
                    <a:gd name="connsiteY13" fmla="*/ 0 h 1746769"/>
                    <a:gd name="connsiteX0" fmla="*/ 194745 w 2057679"/>
                    <a:gd name="connsiteY0" fmla="*/ 0 h 1746769"/>
                    <a:gd name="connsiteX1" fmla="*/ 577537 w 2057679"/>
                    <a:gd name="connsiteY1" fmla="*/ 0 h 1746769"/>
                    <a:gd name="connsiteX2" fmla="*/ 768933 w 2057679"/>
                    <a:gd name="connsiteY2" fmla="*/ 876593 h 1746769"/>
                    <a:gd name="connsiteX3" fmla="*/ 766445 w 2057679"/>
                    <a:gd name="connsiteY3" fmla="*/ 876593 h 1746769"/>
                    <a:gd name="connsiteX4" fmla="*/ 779631 w 2057679"/>
                    <a:gd name="connsiteY4" fmla="*/ 897494 h 1746769"/>
                    <a:gd name="connsiteX5" fmla="*/ 1136766 w 2057679"/>
                    <a:gd name="connsiteY5" fmla="*/ 1017255 h 1746769"/>
                    <a:gd name="connsiteX6" fmla="*/ 1871940 w 2057679"/>
                    <a:gd name="connsiteY6" fmla="*/ 820266 h 1746769"/>
                    <a:gd name="connsiteX7" fmla="*/ 2057679 w 2057679"/>
                    <a:gd name="connsiteY7" fmla="*/ 1513453 h 1746769"/>
                    <a:gd name="connsiteX8" fmla="*/ 1322505 w 2057679"/>
                    <a:gd name="connsiteY8" fmla="*/ 1710443 h 1746769"/>
                    <a:gd name="connsiteX9" fmla="*/ 26249 w 2057679"/>
                    <a:gd name="connsiteY9" fmla="*/ 962049 h 1746769"/>
                    <a:gd name="connsiteX10" fmla="*/ 3351 w 2057679"/>
                    <a:gd name="connsiteY10" fmla="*/ 876592 h 1746769"/>
                    <a:gd name="connsiteX11" fmla="*/ 3351 w 2057679"/>
                    <a:gd name="connsiteY11" fmla="*/ 876592 h 1746769"/>
                    <a:gd name="connsiteX12" fmla="*/ 3351 w 2057679"/>
                    <a:gd name="connsiteY12" fmla="*/ 876591 h 1746769"/>
                    <a:gd name="connsiteX13" fmla="*/ 194745 w 2057679"/>
                    <a:gd name="connsiteY13" fmla="*/ 0 h 1746769"/>
                    <a:gd name="connsiteX0" fmla="*/ 191394 w 2054328"/>
                    <a:gd name="connsiteY0" fmla="*/ 0 h 1746769"/>
                    <a:gd name="connsiteX1" fmla="*/ 574186 w 2054328"/>
                    <a:gd name="connsiteY1" fmla="*/ 0 h 1746769"/>
                    <a:gd name="connsiteX2" fmla="*/ 765582 w 2054328"/>
                    <a:gd name="connsiteY2" fmla="*/ 876593 h 1746769"/>
                    <a:gd name="connsiteX3" fmla="*/ 763094 w 2054328"/>
                    <a:gd name="connsiteY3" fmla="*/ 876593 h 1746769"/>
                    <a:gd name="connsiteX4" fmla="*/ 776280 w 2054328"/>
                    <a:gd name="connsiteY4" fmla="*/ 897494 h 1746769"/>
                    <a:gd name="connsiteX5" fmla="*/ 1133415 w 2054328"/>
                    <a:gd name="connsiteY5" fmla="*/ 1017255 h 1746769"/>
                    <a:gd name="connsiteX6" fmla="*/ 1868589 w 2054328"/>
                    <a:gd name="connsiteY6" fmla="*/ 820266 h 1746769"/>
                    <a:gd name="connsiteX7" fmla="*/ 2054328 w 2054328"/>
                    <a:gd name="connsiteY7" fmla="*/ 1513453 h 1746769"/>
                    <a:gd name="connsiteX8" fmla="*/ 1319154 w 2054328"/>
                    <a:gd name="connsiteY8" fmla="*/ 1710443 h 1746769"/>
                    <a:gd name="connsiteX9" fmla="*/ 22898 w 2054328"/>
                    <a:gd name="connsiteY9" fmla="*/ 962049 h 1746769"/>
                    <a:gd name="connsiteX10" fmla="*/ 0 w 2054328"/>
                    <a:gd name="connsiteY10" fmla="*/ 876592 h 1746769"/>
                    <a:gd name="connsiteX11" fmla="*/ 0 w 2054328"/>
                    <a:gd name="connsiteY11" fmla="*/ 876592 h 1746769"/>
                    <a:gd name="connsiteX12" fmla="*/ 191394 w 2054328"/>
                    <a:gd name="connsiteY12" fmla="*/ 0 h 1746769"/>
                    <a:gd name="connsiteX0" fmla="*/ 191394 w 2054328"/>
                    <a:gd name="connsiteY0" fmla="*/ 0 h 1746769"/>
                    <a:gd name="connsiteX1" fmla="*/ 574186 w 2054328"/>
                    <a:gd name="connsiteY1" fmla="*/ 0 h 1746769"/>
                    <a:gd name="connsiteX2" fmla="*/ 765582 w 2054328"/>
                    <a:gd name="connsiteY2" fmla="*/ 876593 h 1746769"/>
                    <a:gd name="connsiteX3" fmla="*/ 763094 w 2054328"/>
                    <a:gd name="connsiteY3" fmla="*/ 876593 h 1746769"/>
                    <a:gd name="connsiteX4" fmla="*/ 776280 w 2054328"/>
                    <a:gd name="connsiteY4" fmla="*/ 897494 h 1746769"/>
                    <a:gd name="connsiteX5" fmla="*/ 1133415 w 2054328"/>
                    <a:gd name="connsiteY5" fmla="*/ 1017255 h 1746769"/>
                    <a:gd name="connsiteX6" fmla="*/ 1868589 w 2054328"/>
                    <a:gd name="connsiteY6" fmla="*/ 820266 h 1746769"/>
                    <a:gd name="connsiteX7" fmla="*/ 2054328 w 2054328"/>
                    <a:gd name="connsiteY7" fmla="*/ 1513453 h 1746769"/>
                    <a:gd name="connsiteX8" fmla="*/ 1319154 w 2054328"/>
                    <a:gd name="connsiteY8" fmla="*/ 1710443 h 1746769"/>
                    <a:gd name="connsiteX9" fmla="*/ 22898 w 2054328"/>
                    <a:gd name="connsiteY9" fmla="*/ 962049 h 1746769"/>
                    <a:gd name="connsiteX10" fmla="*/ 0 w 2054328"/>
                    <a:gd name="connsiteY10" fmla="*/ 876592 h 1746769"/>
                    <a:gd name="connsiteX11" fmla="*/ 191394 w 2054328"/>
                    <a:gd name="connsiteY11" fmla="*/ 0 h 1746769"/>
                    <a:gd name="connsiteX0" fmla="*/ 168496 w 2031430"/>
                    <a:gd name="connsiteY0" fmla="*/ 0 h 1746769"/>
                    <a:gd name="connsiteX1" fmla="*/ 551288 w 2031430"/>
                    <a:gd name="connsiteY1" fmla="*/ 0 h 1746769"/>
                    <a:gd name="connsiteX2" fmla="*/ 742684 w 2031430"/>
                    <a:gd name="connsiteY2" fmla="*/ 876593 h 1746769"/>
                    <a:gd name="connsiteX3" fmla="*/ 740196 w 2031430"/>
                    <a:gd name="connsiteY3" fmla="*/ 876593 h 1746769"/>
                    <a:gd name="connsiteX4" fmla="*/ 753382 w 2031430"/>
                    <a:gd name="connsiteY4" fmla="*/ 897494 h 1746769"/>
                    <a:gd name="connsiteX5" fmla="*/ 1110517 w 2031430"/>
                    <a:gd name="connsiteY5" fmla="*/ 1017255 h 1746769"/>
                    <a:gd name="connsiteX6" fmla="*/ 1845691 w 2031430"/>
                    <a:gd name="connsiteY6" fmla="*/ 820266 h 1746769"/>
                    <a:gd name="connsiteX7" fmla="*/ 2031430 w 2031430"/>
                    <a:gd name="connsiteY7" fmla="*/ 1513453 h 1746769"/>
                    <a:gd name="connsiteX8" fmla="*/ 1296256 w 2031430"/>
                    <a:gd name="connsiteY8" fmla="*/ 1710443 h 1746769"/>
                    <a:gd name="connsiteX9" fmla="*/ 0 w 2031430"/>
                    <a:gd name="connsiteY9" fmla="*/ 962049 h 1746769"/>
                    <a:gd name="connsiteX10" fmla="*/ 168496 w 2031430"/>
                    <a:gd name="connsiteY10" fmla="*/ 0 h 1746769"/>
                    <a:gd name="connsiteX0" fmla="*/ 182148 w 2045082"/>
                    <a:gd name="connsiteY0" fmla="*/ 0 h 1746769"/>
                    <a:gd name="connsiteX1" fmla="*/ 564940 w 2045082"/>
                    <a:gd name="connsiteY1" fmla="*/ 0 h 1746769"/>
                    <a:gd name="connsiteX2" fmla="*/ 756336 w 2045082"/>
                    <a:gd name="connsiteY2" fmla="*/ 876593 h 1746769"/>
                    <a:gd name="connsiteX3" fmla="*/ 753848 w 2045082"/>
                    <a:gd name="connsiteY3" fmla="*/ 876593 h 1746769"/>
                    <a:gd name="connsiteX4" fmla="*/ 767034 w 2045082"/>
                    <a:gd name="connsiteY4" fmla="*/ 897494 h 1746769"/>
                    <a:gd name="connsiteX5" fmla="*/ 1124169 w 2045082"/>
                    <a:gd name="connsiteY5" fmla="*/ 1017255 h 1746769"/>
                    <a:gd name="connsiteX6" fmla="*/ 1859343 w 2045082"/>
                    <a:gd name="connsiteY6" fmla="*/ 820266 h 1746769"/>
                    <a:gd name="connsiteX7" fmla="*/ 2045082 w 2045082"/>
                    <a:gd name="connsiteY7" fmla="*/ 1513453 h 1746769"/>
                    <a:gd name="connsiteX8" fmla="*/ 1309908 w 2045082"/>
                    <a:gd name="connsiteY8" fmla="*/ 1710443 h 1746769"/>
                    <a:gd name="connsiteX9" fmla="*/ 13652 w 2045082"/>
                    <a:gd name="connsiteY9" fmla="*/ 962049 h 1746769"/>
                    <a:gd name="connsiteX10" fmla="*/ 182148 w 2045082"/>
                    <a:gd name="connsiteY10" fmla="*/ 0 h 1746769"/>
                    <a:gd name="connsiteX0" fmla="*/ 182316 w 2045250"/>
                    <a:gd name="connsiteY0" fmla="*/ 0 h 1746769"/>
                    <a:gd name="connsiteX1" fmla="*/ 565108 w 2045250"/>
                    <a:gd name="connsiteY1" fmla="*/ 0 h 1746769"/>
                    <a:gd name="connsiteX2" fmla="*/ 756504 w 2045250"/>
                    <a:gd name="connsiteY2" fmla="*/ 876593 h 1746769"/>
                    <a:gd name="connsiteX3" fmla="*/ 754016 w 2045250"/>
                    <a:gd name="connsiteY3" fmla="*/ 876593 h 1746769"/>
                    <a:gd name="connsiteX4" fmla="*/ 767202 w 2045250"/>
                    <a:gd name="connsiteY4" fmla="*/ 897494 h 1746769"/>
                    <a:gd name="connsiteX5" fmla="*/ 1124337 w 2045250"/>
                    <a:gd name="connsiteY5" fmla="*/ 1017255 h 1746769"/>
                    <a:gd name="connsiteX6" fmla="*/ 1859511 w 2045250"/>
                    <a:gd name="connsiteY6" fmla="*/ 820266 h 1746769"/>
                    <a:gd name="connsiteX7" fmla="*/ 2045250 w 2045250"/>
                    <a:gd name="connsiteY7" fmla="*/ 1513453 h 1746769"/>
                    <a:gd name="connsiteX8" fmla="*/ 1310076 w 2045250"/>
                    <a:gd name="connsiteY8" fmla="*/ 1710443 h 1746769"/>
                    <a:gd name="connsiteX9" fmla="*/ 13820 w 2045250"/>
                    <a:gd name="connsiteY9" fmla="*/ 962049 h 1746769"/>
                    <a:gd name="connsiteX10" fmla="*/ 182316 w 2045250"/>
                    <a:gd name="connsiteY10" fmla="*/ 0 h 1746769"/>
                    <a:gd name="connsiteX0" fmla="*/ 182316 w 2045250"/>
                    <a:gd name="connsiteY0" fmla="*/ 0 h 1746769"/>
                    <a:gd name="connsiteX1" fmla="*/ 565108 w 2045250"/>
                    <a:gd name="connsiteY1" fmla="*/ 0 h 1746769"/>
                    <a:gd name="connsiteX2" fmla="*/ 756504 w 2045250"/>
                    <a:gd name="connsiteY2" fmla="*/ 876593 h 1746769"/>
                    <a:gd name="connsiteX3" fmla="*/ 767202 w 2045250"/>
                    <a:gd name="connsiteY3" fmla="*/ 897494 h 1746769"/>
                    <a:gd name="connsiteX4" fmla="*/ 1124337 w 2045250"/>
                    <a:gd name="connsiteY4" fmla="*/ 1017255 h 1746769"/>
                    <a:gd name="connsiteX5" fmla="*/ 1859511 w 2045250"/>
                    <a:gd name="connsiteY5" fmla="*/ 820266 h 1746769"/>
                    <a:gd name="connsiteX6" fmla="*/ 2045250 w 2045250"/>
                    <a:gd name="connsiteY6" fmla="*/ 1513453 h 1746769"/>
                    <a:gd name="connsiteX7" fmla="*/ 1310076 w 2045250"/>
                    <a:gd name="connsiteY7" fmla="*/ 1710443 h 1746769"/>
                    <a:gd name="connsiteX8" fmla="*/ 13820 w 2045250"/>
                    <a:gd name="connsiteY8" fmla="*/ 962049 h 1746769"/>
                    <a:gd name="connsiteX9" fmla="*/ 182316 w 2045250"/>
                    <a:gd name="connsiteY9" fmla="*/ 0 h 1746769"/>
                    <a:gd name="connsiteX0" fmla="*/ 182316 w 2045250"/>
                    <a:gd name="connsiteY0" fmla="*/ 0 h 1746769"/>
                    <a:gd name="connsiteX1" fmla="*/ 565108 w 2045250"/>
                    <a:gd name="connsiteY1" fmla="*/ 0 h 1746769"/>
                    <a:gd name="connsiteX2" fmla="*/ 767202 w 2045250"/>
                    <a:gd name="connsiteY2" fmla="*/ 897494 h 1746769"/>
                    <a:gd name="connsiteX3" fmla="*/ 1124337 w 2045250"/>
                    <a:gd name="connsiteY3" fmla="*/ 1017255 h 1746769"/>
                    <a:gd name="connsiteX4" fmla="*/ 1859511 w 2045250"/>
                    <a:gd name="connsiteY4" fmla="*/ 820266 h 1746769"/>
                    <a:gd name="connsiteX5" fmla="*/ 2045250 w 2045250"/>
                    <a:gd name="connsiteY5" fmla="*/ 1513453 h 1746769"/>
                    <a:gd name="connsiteX6" fmla="*/ 1310076 w 2045250"/>
                    <a:gd name="connsiteY6" fmla="*/ 1710443 h 1746769"/>
                    <a:gd name="connsiteX7" fmla="*/ 13820 w 2045250"/>
                    <a:gd name="connsiteY7" fmla="*/ 962049 h 1746769"/>
                    <a:gd name="connsiteX8" fmla="*/ 182316 w 2045250"/>
                    <a:gd name="connsiteY8" fmla="*/ 0 h 1746769"/>
                    <a:gd name="connsiteX0" fmla="*/ 182316 w 2045250"/>
                    <a:gd name="connsiteY0" fmla="*/ 0 h 1746769"/>
                    <a:gd name="connsiteX1" fmla="*/ 565108 w 2045250"/>
                    <a:gd name="connsiteY1" fmla="*/ 0 h 1746769"/>
                    <a:gd name="connsiteX2" fmla="*/ 767202 w 2045250"/>
                    <a:gd name="connsiteY2" fmla="*/ 897494 h 1746769"/>
                    <a:gd name="connsiteX3" fmla="*/ 1124337 w 2045250"/>
                    <a:gd name="connsiteY3" fmla="*/ 1017255 h 1746769"/>
                    <a:gd name="connsiteX4" fmla="*/ 1859511 w 2045250"/>
                    <a:gd name="connsiteY4" fmla="*/ 820266 h 1746769"/>
                    <a:gd name="connsiteX5" fmla="*/ 2045250 w 2045250"/>
                    <a:gd name="connsiteY5" fmla="*/ 1513453 h 1746769"/>
                    <a:gd name="connsiteX6" fmla="*/ 1310076 w 2045250"/>
                    <a:gd name="connsiteY6" fmla="*/ 1710443 h 1746769"/>
                    <a:gd name="connsiteX7" fmla="*/ 13820 w 2045250"/>
                    <a:gd name="connsiteY7" fmla="*/ 962049 h 1746769"/>
                    <a:gd name="connsiteX8" fmla="*/ 182316 w 2045250"/>
                    <a:gd name="connsiteY8" fmla="*/ 0 h 1746769"/>
                    <a:gd name="connsiteX0" fmla="*/ 182316 w 2045250"/>
                    <a:gd name="connsiteY0" fmla="*/ 0 h 1746769"/>
                    <a:gd name="connsiteX1" fmla="*/ 565108 w 2045250"/>
                    <a:gd name="connsiteY1" fmla="*/ 0 h 1746769"/>
                    <a:gd name="connsiteX2" fmla="*/ 767202 w 2045250"/>
                    <a:gd name="connsiteY2" fmla="*/ 897494 h 1746769"/>
                    <a:gd name="connsiteX3" fmla="*/ 1124337 w 2045250"/>
                    <a:gd name="connsiteY3" fmla="*/ 1017255 h 1746769"/>
                    <a:gd name="connsiteX4" fmla="*/ 1859511 w 2045250"/>
                    <a:gd name="connsiteY4" fmla="*/ 820266 h 1746769"/>
                    <a:gd name="connsiteX5" fmla="*/ 2045250 w 2045250"/>
                    <a:gd name="connsiteY5" fmla="*/ 1513453 h 1746769"/>
                    <a:gd name="connsiteX6" fmla="*/ 1310076 w 2045250"/>
                    <a:gd name="connsiteY6" fmla="*/ 1710443 h 1746769"/>
                    <a:gd name="connsiteX7" fmla="*/ 13820 w 2045250"/>
                    <a:gd name="connsiteY7" fmla="*/ 962049 h 1746769"/>
                    <a:gd name="connsiteX8" fmla="*/ 182316 w 2045250"/>
                    <a:gd name="connsiteY8" fmla="*/ 0 h 1746769"/>
                    <a:gd name="connsiteX0" fmla="*/ 182316 w 2045250"/>
                    <a:gd name="connsiteY0" fmla="*/ 0 h 1746769"/>
                    <a:gd name="connsiteX1" fmla="*/ 565108 w 2045250"/>
                    <a:gd name="connsiteY1" fmla="*/ 0 h 1746769"/>
                    <a:gd name="connsiteX2" fmla="*/ 767202 w 2045250"/>
                    <a:gd name="connsiteY2" fmla="*/ 897494 h 1746769"/>
                    <a:gd name="connsiteX3" fmla="*/ 1124337 w 2045250"/>
                    <a:gd name="connsiteY3" fmla="*/ 1017255 h 1746769"/>
                    <a:gd name="connsiteX4" fmla="*/ 1859511 w 2045250"/>
                    <a:gd name="connsiteY4" fmla="*/ 820266 h 1746769"/>
                    <a:gd name="connsiteX5" fmla="*/ 2045250 w 2045250"/>
                    <a:gd name="connsiteY5" fmla="*/ 1513453 h 1746769"/>
                    <a:gd name="connsiteX6" fmla="*/ 1310076 w 2045250"/>
                    <a:gd name="connsiteY6" fmla="*/ 1710443 h 1746769"/>
                    <a:gd name="connsiteX7" fmla="*/ 13820 w 2045250"/>
                    <a:gd name="connsiteY7" fmla="*/ 962049 h 1746769"/>
                    <a:gd name="connsiteX8" fmla="*/ 182316 w 2045250"/>
                    <a:gd name="connsiteY8" fmla="*/ 0 h 1746769"/>
                    <a:gd name="connsiteX0" fmla="*/ 184315 w 2047249"/>
                    <a:gd name="connsiteY0" fmla="*/ 0 h 1746769"/>
                    <a:gd name="connsiteX1" fmla="*/ 567107 w 2047249"/>
                    <a:gd name="connsiteY1" fmla="*/ 0 h 1746769"/>
                    <a:gd name="connsiteX2" fmla="*/ 769201 w 2047249"/>
                    <a:gd name="connsiteY2" fmla="*/ 897494 h 1746769"/>
                    <a:gd name="connsiteX3" fmla="*/ 1126336 w 2047249"/>
                    <a:gd name="connsiteY3" fmla="*/ 1017255 h 1746769"/>
                    <a:gd name="connsiteX4" fmla="*/ 1861510 w 2047249"/>
                    <a:gd name="connsiteY4" fmla="*/ 820266 h 1746769"/>
                    <a:gd name="connsiteX5" fmla="*/ 2047249 w 2047249"/>
                    <a:gd name="connsiteY5" fmla="*/ 1513453 h 1746769"/>
                    <a:gd name="connsiteX6" fmla="*/ 1312075 w 2047249"/>
                    <a:gd name="connsiteY6" fmla="*/ 1710443 h 1746769"/>
                    <a:gd name="connsiteX7" fmla="*/ 15819 w 2047249"/>
                    <a:gd name="connsiteY7" fmla="*/ 962049 h 1746769"/>
                    <a:gd name="connsiteX8" fmla="*/ 184315 w 2047249"/>
                    <a:gd name="connsiteY8" fmla="*/ 0 h 1746769"/>
                    <a:gd name="connsiteX0" fmla="*/ 184315 w 2047249"/>
                    <a:gd name="connsiteY0" fmla="*/ 0 h 1746769"/>
                    <a:gd name="connsiteX1" fmla="*/ 567933 w 2047249"/>
                    <a:gd name="connsiteY1" fmla="*/ 49084 h 1746769"/>
                    <a:gd name="connsiteX2" fmla="*/ 769201 w 2047249"/>
                    <a:gd name="connsiteY2" fmla="*/ 897494 h 1746769"/>
                    <a:gd name="connsiteX3" fmla="*/ 1126336 w 2047249"/>
                    <a:gd name="connsiteY3" fmla="*/ 1017255 h 1746769"/>
                    <a:gd name="connsiteX4" fmla="*/ 1861510 w 2047249"/>
                    <a:gd name="connsiteY4" fmla="*/ 820266 h 1746769"/>
                    <a:gd name="connsiteX5" fmla="*/ 2047249 w 2047249"/>
                    <a:gd name="connsiteY5" fmla="*/ 1513453 h 1746769"/>
                    <a:gd name="connsiteX6" fmla="*/ 1312075 w 2047249"/>
                    <a:gd name="connsiteY6" fmla="*/ 1710443 h 1746769"/>
                    <a:gd name="connsiteX7" fmla="*/ 15819 w 2047249"/>
                    <a:gd name="connsiteY7" fmla="*/ 962049 h 1746769"/>
                    <a:gd name="connsiteX8" fmla="*/ 184315 w 2047249"/>
                    <a:gd name="connsiteY8" fmla="*/ 0 h 1746769"/>
                    <a:gd name="connsiteX0" fmla="*/ 184315 w 2047249"/>
                    <a:gd name="connsiteY0" fmla="*/ 0 h 1746769"/>
                    <a:gd name="connsiteX1" fmla="*/ 567933 w 2047249"/>
                    <a:gd name="connsiteY1" fmla="*/ 49084 h 1746769"/>
                    <a:gd name="connsiteX2" fmla="*/ 769201 w 2047249"/>
                    <a:gd name="connsiteY2" fmla="*/ 897494 h 1746769"/>
                    <a:gd name="connsiteX3" fmla="*/ 1126336 w 2047249"/>
                    <a:gd name="connsiteY3" fmla="*/ 1017255 h 1746769"/>
                    <a:gd name="connsiteX4" fmla="*/ 1861510 w 2047249"/>
                    <a:gd name="connsiteY4" fmla="*/ 820266 h 1746769"/>
                    <a:gd name="connsiteX5" fmla="*/ 2047249 w 2047249"/>
                    <a:gd name="connsiteY5" fmla="*/ 1513453 h 1746769"/>
                    <a:gd name="connsiteX6" fmla="*/ 1312075 w 2047249"/>
                    <a:gd name="connsiteY6" fmla="*/ 1710443 h 1746769"/>
                    <a:gd name="connsiteX7" fmla="*/ 15819 w 2047249"/>
                    <a:gd name="connsiteY7" fmla="*/ 962049 h 1746769"/>
                    <a:gd name="connsiteX8" fmla="*/ 184315 w 2047249"/>
                    <a:gd name="connsiteY8" fmla="*/ 0 h 1746769"/>
                    <a:gd name="connsiteX0" fmla="*/ 184315 w 2047249"/>
                    <a:gd name="connsiteY0" fmla="*/ 90341 h 1837110"/>
                    <a:gd name="connsiteX1" fmla="*/ 408220 w 2047249"/>
                    <a:gd name="connsiteY1" fmla="*/ 458 h 1837110"/>
                    <a:gd name="connsiteX2" fmla="*/ 567933 w 2047249"/>
                    <a:gd name="connsiteY2" fmla="*/ 139425 h 1837110"/>
                    <a:gd name="connsiteX3" fmla="*/ 769201 w 2047249"/>
                    <a:gd name="connsiteY3" fmla="*/ 987835 h 1837110"/>
                    <a:gd name="connsiteX4" fmla="*/ 1126336 w 2047249"/>
                    <a:gd name="connsiteY4" fmla="*/ 1107596 h 1837110"/>
                    <a:gd name="connsiteX5" fmla="*/ 1861510 w 2047249"/>
                    <a:gd name="connsiteY5" fmla="*/ 910607 h 1837110"/>
                    <a:gd name="connsiteX6" fmla="*/ 2047249 w 2047249"/>
                    <a:gd name="connsiteY6" fmla="*/ 1603794 h 1837110"/>
                    <a:gd name="connsiteX7" fmla="*/ 1312075 w 2047249"/>
                    <a:gd name="connsiteY7" fmla="*/ 1800784 h 1837110"/>
                    <a:gd name="connsiteX8" fmla="*/ 15819 w 2047249"/>
                    <a:gd name="connsiteY8" fmla="*/ 1052390 h 1837110"/>
                    <a:gd name="connsiteX9" fmla="*/ 184315 w 2047249"/>
                    <a:gd name="connsiteY9" fmla="*/ 90341 h 1837110"/>
                    <a:gd name="connsiteX0" fmla="*/ 184315 w 2047249"/>
                    <a:gd name="connsiteY0" fmla="*/ 91450 h 1838219"/>
                    <a:gd name="connsiteX1" fmla="*/ 408220 w 2047249"/>
                    <a:gd name="connsiteY1" fmla="*/ 1567 h 1838219"/>
                    <a:gd name="connsiteX2" fmla="*/ 567933 w 2047249"/>
                    <a:gd name="connsiteY2" fmla="*/ 140534 h 1838219"/>
                    <a:gd name="connsiteX3" fmla="*/ 769201 w 2047249"/>
                    <a:gd name="connsiteY3" fmla="*/ 988944 h 1838219"/>
                    <a:gd name="connsiteX4" fmla="*/ 1126336 w 2047249"/>
                    <a:gd name="connsiteY4" fmla="*/ 1108705 h 1838219"/>
                    <a:gd name="connsiteX5" fmla="*/ 1861510 w 2047249"/>
                    <a:gd name="connsiteY5" fmla="*/ 911716 h 1838219"/>
                    <a:gd name="connsiteX6" fmla="*/ 2047249 w 2047249"/>
                    <a:gd name="connsiteY6" fmla="*/ 1604903 h 1838219"/>
                    <a:gd name="connsiteX7" fmla="*/ 1312075 w 2047249"/>
                    <a:gd name="connsiteY7" fmla="*/ 1801893 h 1838219"/>
                    <a:gd name="connsiteX8" fmla="*/ 15819 w 2047249"/>
                    <a:gd name="connsiteY8" fmla="*/ 1053499 h 1838219"/>
                    <a:gd name="connsiteX9" fmla="*/ 184315 w 2047249"/>
                    <a:gd name="connsiteY9" fmla="*/ 91450 h 1838219"/>
                    <a:gd name="connsiteX0" fmla="*/ 181695 w 2044629"/>
                    <a:gd name="connsiteY0" fmla="*/ 93391 h 1840160"/>
                    <a:gd name="connsiteX1" fmla="*/ 405600 w 2044629"/>
                    <a:gd name="connsiteY1" fmla="*/ 3508 h 1840160"/>
                    <a:gd name="connsiteX2" fmla="*/ 565313 w 2044629"/>
                    <a:gd name="connsiteY2" fmla="*/ 142475 h 1840160"/>
                    <a:gd name="connsiteX3" fmla="*/ 766581 w 2044629"/>
                    <a:gd name="connsiteY3" fmla="*/ 990885 h 1840160"/>
                    <a:gd name="connsiteX4" fmla="*/ 1123716 w 2044629"/>
                    <a:gd name="connsiteY4" fmla="*/ 1110646 h 1840160"/>
                    <a:gd name="connsiteX5" fmla="*/ 1858890 w 2044629"/>
                    <a:gd name="connsiteY5" fmla="*/ 913657 h 1840160"/>
                    <a:gd name="connsiteX6" fmla="*/ 2044629 w 2044629"/>
                    <a:gd name="connsiteY6" fmla="*/ 1606844 h 1840160"/>
                    <a:gd name="connsiteX7" fmla="*/ 1309455 w 2044629"/>
                    <a:gd name="connsiteY7" fmla="*/ 1803834 h 1840160"/>
                    <a:gd name="connsiteX8" fmla="*/ 13199 w 2044629"/>
                    <a:gd name="connsiteY8" fmla="*/ 1055440 h 1840160"/>
                    <a:gd name="connsiteX9" fmla="*/ 181695 w 2044629"/>
                    <a:gd name="connsiteY9" fmla="*/ 93391 h 1840160"/>
                    <a:gd name="connsiteX0" fmla="*/ 181695 w 2044629"/>
                    <a:gd name="connsiteY0" fmla="*/ 93391 h 1840160"/>
                    <a:gd name="connsiteX1" fmla="*/ 405600 w 2044629"/>
                    <a:gd name="connsiteY1" fmla="*/ 3508 h 1840160"/>
                    <a:gd name="connsiteX2" fmla="*/ 565313 w 2044629"/>
                    <a:gd name="connsiteY2" fmla="*/ 142475 h 1840160"/>
                    <a:gd name="connsiteX3" fmla="*/ 766581 w 2044629"/>
                    <a:gd name="connsiteY3" fmla="*/ 990885 h 1840160"/>
                    <a:gd name="connsiteX4" fmla="*/ 1123716 w 2044629"/>
                    <a:gd name="connsiteY4" fmla="*/ 1110646 h 1840160"/>
                    <a:gd name="connsiteX5" fmla="*/ 1858890 w 2044629"/>
                    <a:gd name="connsiteY5" fmla="*/ 913657 h 1840160"/>
                    <a:gd name="connsiteX6" fmla="*/ 2044629 w 2044629"/>
                    <a:gd name="connsiteY6" fmla="*/ 1606844 h 1840160"/>
                    <a:gd name="connsiteX7" fmla="*/ 1309455 w 2044629"/>
                    <a:gd name="connsiteY7" fmla="*/ 1803834 h 1840160"/>
                    <a:gd name="connsiteX8" fmla="*/ 13199 w 2044629"/>
                    <a:gd name="connsiteY8" fmla="*/ 1055440 h 1840160"/>
                    <a:gd name="connsiteX9" fmla="*/ 181695 w 2044629"/>
                    <a:gd name="connsiteY9" fmla="*/ 93391 h 1840160"/>
                    <a:gd name="connsiteX0" fmla="*/ 182870 w 2045804"/>
                    <a:gd name="connsiteY0" fmla="*/ 159250 h 1906019"/>
                    <a:gd name="connsiteX1" fmla="*/ 423890 w 2045804"/>
                    <a:gd name="connsiteY1" fmla="*/ 9874 h 1906019"/>
                    <a:gd name="connsiteX2" fmla="*/ 566488 w 2045804"/>
                    <a:gd name="connsiteY2" fmla="*/ 208334 h 1906019"/>
                    <a:gd name="connsiteX3" fmla="*/ 767756 w 2045804"/>
                    <a:gd name="connsiteY3" fmla="*/ 1056744 h 1906019"/>
                    <a:gd name="connsiteX4" fmla="*/ 1124891 w 2045804"/>
                    <a:gd name="connsiteY4" fmla="*/ 1176505 h 1906019"/>
                    <a:gd name="connsiteX5" fmla="*/ 1860065 w 2045804"/>
                    <a:gd name="connsiteY5" fmla="*/ 979516 h 1906019"/>
                    <a:gd name="connsiteX6" fmla="*/ 2045804 w 2045804"/>
                    <a:gd name="connsiteY6" fmla="*/ 1672703 h 1906019"/>
                    <a:gd name="connsiteX7" fmla="*/ 1310630 w 2045804"/>
                    <a:gd name="connsiteY7" fmla="*/ 1869693 h 1906019"/>
                    <a:gd name="connsiteX8" fmla="*/ 14374 w 2045804"/>
                    <a:gd name="connsiteY8" fmla="*/ 1121299 h 1906019"/>
                    <a:gd name="connsiteX9" fmla="*/ 182870 w 2045804"/>
                    <a:gd name="connsiteY9" fmla="*/ 159250 h 1906019"/>
                    <a:gd name="connsiteX0" fmla="*/ 182870 w 2045804"/>
                    <a:gd name="connsiteY0" fmla="*/ 157295 h 1904064"/>
                    <a:gd name="connsiteX1" fmla="*/ 423890 w 2045804"/>
                    <a:gd name="connsiteY1" fmla="*/ 7919 h 1904064"/>
                    <a:gd name="connsiteX2" fmla="*/ 566488 w 2045804"/>
                    <a:gd name="connsiteY2" fmla="*/ 206379 h 1904064"/>
                    <a:gd name="connsiteX3" fmla="*/ 767756 w 2045804"/>
                    <a:gd name="connsiteY3" fmla="*/ 1054789 h 1904064"/>
                    <a:gd name="connsiteX4" fmla="*/ 1124891 w 2045804"/>
                    <a:gd name="connsiteY4" fmla="*/ 1174550 h 1904064"/>
                    <a:gd name="connsiteX5" fmla="*/ 1860065 w 2045804"/>
                    <a:gd name="connsiteY5" fmla="*/ 977561 h 1904064"/>
                    <a:gd name="connsiteX6" fmla="*/ 2045804 w 2045804"/>
                    <a:gd name="connsiteY6" fmla="*/ 1670748 h 1904064"/>
                    <a:gd name="connsiteX7" fmla="*/ 1310630 w 2045804"/>
                    <a:gd name="connsiteY7" fmla="*/ 1867738 h 1904064"/>
                    <a:gd name="connsiteX8" fmla="*/ 14374 w 2045804"/>
                    <a:gd name="connsiteY8" fmla="*/ 1119344 h 1904064"/>
                    <a:gd name="connsiteX9" fmla="*/ 182870 w 2045804"/>
                    <a:gd name="connsiteY9" fmla="*/ 157295 h 1904064"/>
                    <a:gd name="connsiteX0" fmla="*/ 182870 w 2045804"/>
                    <a:gd name="connsiteY0" fmla="*/ 157295 h 1904064"/>
                    <a:gd name="connsiteX1" fmla="*/ 423890 w 2045804"/>
                    <a:gd name="connsiteY1" fmla="*/ 7919 h 1904064"/>
                    <a:gd name="connsiteX2" fmla="*/ 566488 w 2045804"/>
                    <a:gd name="connsiteY2" fmla="*/ 206379 h 1904064"/>
                    <a:gd name="connsiteX3" fmla="*/ 767756 w 2045804"/>
                    <a:gd name="connsiteY3" fmla="*/ 1054789 h 1904064"/>
                    <a:gd name="connsiteX4" fmla="*/ 1124891 w 2045804"/>
                    <a:gd name="connsiteY4" fmla="*/ 1174550 h 1904064"/>
                    <a:gd name="connsiteX5" fmla="*/ 1860065 w 2045804"/>
                    <a:gd name="connsiteY5" fmla="*/ 977561 h 1904064"/>
                    <a:gd name="connsiteX6" fmla="*/ 2045804 w 2045804"/>
                    <a:gd name="connsiteY6" fmla="*/ 1670748 h 1904064"/>
                    <a:gd name="connsiteX7" fmla="*/ 1310630 w 2045804"/>
                    <a:gd name="connsiteY7" fmla="*/ 1867738 h 1904064"/>
                    <a:gd name="connsiteX8" fmla="*/ 14374 w 2045804"/>
                    <a:gd name="connsiteY8" fmla="*/ 1119344 h 1904064"/>
                    <a:gd name="connsiteX9" fmla="*/ 182870 w 2045804"/>
                    <a:gd name="connsiteY9" fmla="*/ 157295 h 1904064"/>
                    <a:gd name="connsiteX0" fmla="*/ 182832 w 2045766"/>
                    <a:gd name="connsiteY0" fmla="*/ 199095 h 1945864"/>
                    <a:gd name="connsiteX1" fmla="*/ 420157 w 2045766"/>
                    <a:gd name="connsiteY1" fmla="*/ 2970 h 1945864"/>
                    <a:gd name="connsiteX2" fmla="*/ 566450 w 2045766"/>
                    <a:gd name="connsiteY2" fmla="*/ 248179 h 1945864"/>
                    <a:gd name="connsiteX3" fmla="*/ 767718 w 2045766"/>
                    <a:gd name="connsiteY3" fmla="*/ 1096589 h 1945864"/>
                    <a:gd name="connsiteX4" fmla="*/ 1124853 w 2045766"/>
                    <a:gd name="connsiteY4" fmla="*/ 1216350 h 1945864"/>
                    <a:gd name="connsiteX5" fmla="*/ 1860027 w 2045766"/>
                    <a:gd name="connsiteY5" fmla="*/ 1019361 h 1945864"/>
                    <a:gd name="connsiteX6" fmla="*/ 2045766 w 2045766"/>
                    <a:gd name="connsiteY6" fmla="*/ 1712548 h 1945864"/>
                    <a:gd name="connsiteX7" fmla="*/ 1310592 w 2045766"/>
                    <a:gd name="connsiteY7" fmla="*/ 1909538 h 1945864"/>
                    <a:gd name="connsiteX8" fmla="*/ 14336 w 2045766"/>
                    <a:gd name="connsiteY8" fmla="*/ 1161144 h 1945864"/>
                    <a:gd name="connsiteX9" fmla="*/ 182832 w 2045766"/>
                    <a:gd name="connsiteY9" fmla="*/ 199095 h 1945864"/>
                    <a:gd name="connsiteX0" fmla="*/ 182832 w 2045766"/>
                    <a:gd name="connsiteY0" fmla="*/ 199022 h 1945791"/>
                    <a:gd name="connsiteX1" fmla="*/ 420157 w 2045766"/>
                    <a:gd name="connsiteY1" fmla="*/ 2897 h 1945791"/>
                    <a:gd name="connsiteX2" fmla="*/ 566450 w 2045766"/>
                    <a:gd name="connsiteY2" fmla="*/ 248106 h 1945791"/>
                    <a:gd name="connsiteX3" fmla="*/ 767718 w 2045766"/>
                    <a:gd name="connsiteY3" fmla="*/ 1096516 h 1945791"/>
                    <a:gd name="connsiteX4" fmla="*/ 1124853 w 2045766"/>
                    <a:gd name="connsiteY4" fmla="*/ 1216277 h 1945791"/>
                    <a:gd name="connsiteX5" fmla="*/ 1860027 w 2045766"/>
                    <a:gd name="connsiteY5" fmla="*/ 1019288 h 1945791"/>
                    <a:gd name="connsiteX6" fmla="*/ 2045766 w 2045766"/>
                    <a:gd name="connsiteY6" fmla="*/ 1712475 h 1945791"/>
                    <a:gd name="connsiteX7" fmla="*/ 1310592 w 2045766"/>
                    <a:gd name="connsiteY7" fmla="*/ 1909465 h 1945791"/>
                    <a:gd name="connsiteX8" fmla="*/ 14336 w 2045766"/>
                    <a:gd name="connsiteY8" fmla="*/ 1161071 h 1945791"/>
                    <a:gd name="connsiteX9" fmla="*/ 182832 w 2045766"/>
                    <a:gd name="connsiteY9" fmla="*/ 199022 h 1945791"/>
                    <a:gd name="connsiteX0" fmla="*/ 182832 w 2045766"/>
                    <a:gd name="connsiteY0" fmla="*/ 199022 h 1945791"/>
                    <a:gd name="connsiteX1" fmla="*/ 420157 w 2045766"/>
                    <a:gd name="connsiteY1" fmla="*/ 2897 h 1945791"/>
                    <a:gd name="connsiteX2" fmla="*/ 566450 w 2045766"/>
                    <a:gd name="connsiteY2" fmla="*/ 248106 h 1945791"/>
                    <a:gd name="connsiteX3" fmla="*/ 767718 w 2045766"/>
                    <a:gd name="connsiteY3" fmla="*/ 1096516 h 1945791"/>
                    <a:gd name="connsiteX4" fmla="*/ 1124853 w 2045766"/>
                    <a:gd name="connsiteY4" fmla="*/ 1216277 h 1945791"/>
                    <a:gd name="connsiteX5" fmla="*/ 1860027 w 2045766"/>
                    <a:gd name="connsiteY5" fmla="*/ 1019288 h 1945791"/>
                    <a:gd name="connsiteX6" fmla="*/ 2045766 w 2045766"/>
                    <a:gd name="connsiteY6" fmla="*/ 1712475 h 1945791"/>
                    <a:gd name="connsiteX7" fmla="*/ 1310592 w 2045766"/>
                    <a:gd name="connsiteY7" fmla="*/ 1909465 h 1945791"/>
                    <a:gd name="connsiteX8" fmla="*/ 14336 w 2045766"/>
                    <a:gd name="connsiteY8" fmla="*/ 1161071 h 1945791"/>
                    <a:gd name="connsiteX9" fmla="*/ 182832 w 2045766"/>
                    <a:gd name="connsiteY9" fmla="*/ 199022 h 1945791"/>
                    <a:gd name="connsiteX0" fmla="*/ 182832 w 2045766"/>
                    <a:gd name="connsiteY0" fmla="*/ 199794 h 1946563"/>
                    <a:gd name="connsiteX1" fmla="*/ 420157 w 2045766"/>
                    <a:gd name="connsiteY1" fmla="*/ 3669 h 1946563"/>
                    <a:gd name="connsiteX2" fmla="*/ 566450 w 2045766"/>
                    <a:gd name="connsiteY2" fmla="*/ 248878 h 1946563"/>
                    <a:gd name="connsiteX3" fmla="*/ 767718 w 2045766"/>
                    <a:gd name="connsiteY3" fmla="*/ 1097288 h 1946563"/>
                    <a:gd name="connsiteX4" fmla="*/ 1124853 w 2045766"/>
                    <a:gd name="connsiteY4" fmla="*/ 1217049 h 1946563"/>
                    <a:gd name="connsiteX5" fmla="*/ 1860027 w 2045766"/>
                    <a:gd name="connsiteY5" fmla="*/ 1020060 h 1946563"/>
                    <a:gd name="connsiteX6" fmla="*/ 2045766 w 2045766"/>
                    <a:gd name="connsiteY6" fmla="*/ 1713247 h 1946563"/>
                    <a:gd name="connsiteX7" fmla="*/ 1310592 w 2045766"/>
                    <a:gd name="connsiteY7" fmla="*/ 1910237 h 1946563"/>
                    <a:gd name="connsiteX8" fmla="*/ 14336 w 2045766"/>
                    <a:gd name="connsiteY8" fmla="*/ 1161843 h 1946563"/>
                    <a:gd name="connsiteX9" fmla="*/ 182832 w 2045766"/>
                    <a:gd name="connsiteY9" fmla="*/ 199794 h 1946563"/>
                    <a:gd name="connsiteX0" fmla="*/ 182832 w 2045766"/>
                    <a:gd name="connsiteY0" fmla="*/ 202701 h 1949470"/>
                    <a:gd name="connsiteX1" fmla="*/ 426718 w 2045766"/>
                    <a:gd name="connsiteY1" fmla="*/ 3409 h 1949470"/>
                    <a:gd name="connsiteX2" fmla="*/ 566450 w 2045766"/>
                    <a:gd name="connsiteY2" fmla="*/ 251785 h 1949470"/>
                    <a:gd name="connsiteX3" fmla="*/ 767718 w 2045766"/>
                    <a:gd name="connsiteY3" fmla="*/ 1100195 h 1949470"/>
                    <a:gd name="connsiteX4" fmla="*/ 1124853 w 2045766"/>
                    <a:gd name="connsiteY4" fmla="*/ 1219956 h 1949470"/>
                    <a:gd name="connsiteX5" fmla="*/ 1860027 w 2045766"/>
                    <a:gd name="connsiteY5" fmla="*/ 1022967 h 1949470"/>
                    <a:gd name="connsiteX6" fmla="*/ 2045766 w 2045766"/>
                    <a:gd name="connsiteY6" fmla="*/ 1716154 h 1949470"/>
                    <a:gd name="connsiteX7" fmla="*/ 1310592 w 2045766"/>
                    <a:gd name="connsiteY7" fmla="*/ 1913144 h 1949470"/>
                    <a:gd name="connsiteX8" fmla="*/ 14336 w 2045766"/>
                    <a:gd name="connsiteY8" fmla="*/ 1164750 h 1949470"/>
                    <a:gd name="connsiteX9" fmla="*/ 182832 w 2045766"/>
                    <a:gd name="connsiteY9" fmla="*/ 202701 h 1949470"/>
                    <a:gd name="connsiteX0" fmla="*/ 182832 w 2045766"/>
                    <a:gd name="connsiteY0" fmla="*/ 202701 h 1949470"/>
                    <a:gd name="connsiteX1" fmla="*/ 426718 w 2045766"/>
                    <a:gd name="connsiteY1" fmla="*/ 3409 h 1949470"/>
                    <a:gd name="connsiteX2" fmla="*/ 566450 w 2045766"/>
                    <a:gd name="connsiteY2" fmla="*/ 251785 h 1949470"/>
                    <a:gd name="connsiteX3" fmla="*/ 767718 w 2045766"/>
                    <a:gd name="connsiteY3" fmla="*/ 1100195 h 1949470"/>
                    <a:gd name="connsiteX4" fmla="*/ 1124853 w 2045766"/>
                    <a:gd name="connsiteY4" fmla="*/ 1219956 h 1949470"/>
                    <a:gd name="connsiteX5" fmla="*/ 1860027 w 2045766"/>
                    <a:gd name="connsiteY5" fmla="*/ 1022967 h 1949470"/>
                    <a:gd name="connsiteX6" fmla="*/ 2045766 w 2045766"/>
                    <a:gd name="connsiteY6" fmla="*/ 1716154 h 1949470"/>
                    <a:gd name="connsiteX7" fmla="*/ 1310592 w 2045766"/>
                    <a:gd name="connsiteY7" fmla="*/ 1913144 h 1949470"/>
                    <a:gd name="connsiteX8" fmla="*/ 14336 w 2045766"/>
                    <a:gd name="connsiteY8" fmla="*/ 1164750 h 1949470"/>
                    <a:gd name="connsiteX9" fmla="*/ 182832 w 2045766"/>
                    <a:gd name="connsiteY9" fmla="*/ 202701 h 1949470"/>
                    <a:gd name="connsiteX0" fmla="*/ 182832 w 2045766"/>
                    <a:gd name="connsiteY0" fmla="*/ 220877 h 1967646"/>
                    <a:gd name="connsiteX1" fmla="*/ 522552 w 2045766"/>
                    <a:gd name="connsiteY1" fmla="*/ 2280 h 1967646"/>
                    <a:gd name="connsiteX2" fmla="*/ 566450 w 2045766"/>
                    <a:gd name="connsiteY2" fmla="*/ 269961 h 1967646"/>
                    <a:gd name="connsiteX3" fmla="*/ 767718 w 2045766"/>
                    <a:gd name="connsiteY3" fmla="*/ 1118371 h 1967646"/>
                    <a:gd name="connsiteX4" fmla="*/ 1124853 w 2045766"/>
                    <a:gd name="connsiteY4" fmla="*/ 1238132 h 1967646"/>
                    <a:gd name="connsiteX5" fmla="*/ 1860027 w 2045766"/>
                    <a:gd name="connsiteY5" fmla="*/ 1041143 h 1967646"/>
                    <a:gd name="connsiteX6" fmla="*/ 2045766 w 2045766"/>
                    <a:gd name="connsiteY6" fmla="*/ 1734330 h 1967646"/>
                    <a:gd name="connsiteX7" fmla="*/ 1310592 w 2045766"/>
                    <a:gd name="connsiteY7" fmla="*/ 1931320 h 1967646"/>
                    <a:gd name="connsiteX8" fmla="*/ 14336 w 2045766"/>
                    <a:gd name="connsiteY8" fmla="*/ 1182926 h 1967646"/>
                    <a:gd name="connsiteX9" fmla="*/ 182832 w 2045766"/>
                    <a:gd name="connsiteY9" fmla="*/ 220877 h 1967646"/>
                    <a:gd name="connsiteX0" fmla="*/ 182832 w 2045766"/>
                    <a:gd name="connsiteY0" fmla="*/ 222461 h 1969230"/>
                    <a:gd name="connsiteX1" fmla="*/ 522552 w 2045766"/>
                    <a:gd name="connsiteY1" fmla="*/ 3864 h 1969230"/>
                    <a:gd name="connsiteX2" fmla="*/ 566450 w 2045766"/>
                    <a:gd name="connsiteY2" fmla="*/ 271545 h 1969230"/>
                    <a:gd name="connsiteX3" fmla="*/ 767718 w 2045766"/>
                    <a:gd name="connsiteY3" fmla="*/ 1119955 h 1969230"/>
                    <a:gd name="connsiteX4" fmla="*/ 1124853 w 2045766"/>
                    <a:gd name="connsiteY4" fmla="*/ 1239716 h 1969230"/>
                    <a:gd name="connsiteX5" fmla="*/ 1860027 w 2045766"/>
                    <a:gd name="connsiteY5" fmla="*/ 1042727 h 1969230"/>
                    <a:gd name="connsiteX6" fmla="*/ 2045766 w 2045766"/>
                    <a:gd name="connsiteY6" fmla="*/ 1735914 h 1969230"/>
                    <a:gd name="connsiteX7" fmla="*/ 1310592 w 2045766"/>
                    <a:gd name="connsiteY7" fmla="*/ 1932904 h 1969230"/>
                    <a:gd name="connsiteX8" fmla="*/ 14336 w 2045766"/>
                    <a:gd name="connsiteY8" fmla="*/ 1184510 h 1969230"/>
                    <a:gd name="connsiteX9" fmla="*/ 182832 w 2045766"/>
                    <a:gd name="connsiteY9" fmla="*/ 222461 h 1969230"/>
                    <a:gd name="connsiteX0" fmla="*/ 182832 w 2045766"/>
                    <a:gd name="connsiteY0" fmla="*/ 181019 h 1927788"/>
                    <a:gd name="connsiteX1" fmla="*/ 431773 w 2045766"/>
                    <a:gd name="connsiteY1" fmla="*/ 8946 h 1927788"/>
                    <a:gd name="connsiteX2" fmla="*/ 566450 w 2045766"/>
                    <a:gd name="connsiteY2" fmla="*/ 230103 h 1927788"/>
                    <a:gd name="connsiteX3" fmla="*/ 767718 w 2045766"/>
                    <a:gd name="connsiteY3" fmla="*/ 1078513 h 1927788"/>
                    <a:gd name="connsiteX4" fmla="*/ 1124853 w 2045766"/>
                    <a:gd name="connsiteY4" fmla="*/ 1198274 h 1927788"/>
                    <a:gd name="connsiteX5" fmla="*/ 1860027 w 2045766"/>
                    <a:gd name="connsiteY5" fmla="*/ 1001285 h 1927788"/>
                    <a:gd name="connsiteX6" fmla="*/ 2045766 w 2045766"/>
                    <a:gd name="connsiteY6" fmla="*/ 1694472 h 1927788"/>
                    <a:gd name="connsiteX7" fmla="*/ 1310592 w 2045766"/>
                    <a:gd name="connsiteY7" fmla="*/ 1891462 h 1927788"/>
                    <a:gd name="connsiteX8" fmla="*/ 14336 w 2045766"/>
                    <a:gd name="connsiteY8" fmla="*/ 1143068 h 1927788"/>
                    <a:gd name="connsiteX9" fmla="*/ 182832 w 2045766"/>
                    <a:gd name="connsiteY9" fmla="*/ 181019 h 1927788"/>
                    <a:gd name="connsiteX0" fmla="*/ 182832 w 2045766"/>
                    <a:gd name="connsiteY0" fmla="*/ 181019 h 1927788"/>
                    <a:gd name="connsiteX1" fmla="*/ 431773 w 2045766"/>
                    <a:gd name="connsiteY1" fmla="*/ 8946 h 1927788"/>
                    <a:gd name="connsiteX2" fmla="*/ 566450 w 2045766"/>
                    <a:gd name="connsiteY2" fmla="*/ 230103 h 1927788"/>
                    <a:gd name="connsiteX3" fmla="*/ 767718 w 2045766"/>
                    <a:gd name="connsiteY3" fmla="*/ 1078513 h 1927788"/>
                    <a:gd name="connsiteX4" fmla="*/ 1124853 w 2045766"/>
                    <a:gd name="connsiteY4" fmla="*/ 1198274 h 1927788"/>
                    <a:gd name="connsiteX5" fmla="*/ 1860027 w 2045766"/>
                    <a:gd name="connsiteY5" fmla="*/ 1001285 h 1927788"/>
                    <a:gd name="connsiteX6" fmla="*/ 2045766 w 2045766"/>
                    <a:gd name="connsiteY6" fmla="*/ 1694472 h 1927788"/>
                    <a:gd name="connsiteX7" fmla="*/ 1310592 w 2045766"/>
                    <a:gd name="connsiteY7" fmla="*/ 1891462 h 1927788"/>
                    <a:gd name="connsiteX8" fmla="*/ 14336 w 2045766"/>
                    <a:gd name="connsiteY8" fmla="*/ 1143068 h 1927788"/>
                    <a:gd name="connsiteX9" fmla="*/ 182832 w 2045766"/>
                    <a:gd name="connsiteY9" fmla="*/ 181019 h 1927788"/>
                    <a:gd name="connsiteX0" fmla="*/ 182832 w 2045766"/>
                    <a:gd name="connsiteY0" fmla="*/ 181019 h 1927788"/>
                    <a:gd name="connsiteX1" fmla="*/ 431773 w 2045766"/>
                    <a:gd name="connsiteY1" fmla="*/ 8946 h 1927788"/>
                    <a:gd name="connsiteX2" fmla="*/ 566450 w 2045766"/>
                    <a:gd name="connsiteY2" fmla="*/ 230103 h 1927788"/>
                    <a:gd name="connsiteX3" fmla="*/ 767718 w 2045766"/>
                    <a:gd name="connsiteY3" fmla="*/ 1078513 h 1927788"/>
                    <a:gd name="connsiteX4" fmla="*/ 1124853 w 2045766"/>
                    <a:gd name="connsiteY4" fmla="*/ 1198274 h 1927788"/>
                    <a:gd name="connsiteX5" fmla="*/ 1860027 w 2045766"/>
                    <a:gd name="connsiteY5" fmla="*/ 1001285 h 1927788"/>
                    <a:gd name="connsiteX6" fmla="*/ 2045766 w 2045766"/>
                    <a:gd name="connsiteY6" fmla="*/ 1694472 h 1927788"/>
                    <a:gd name="connsiteX7" fmla="*/ 1310592 w 2045766"/>
                    <a:gd name="connsiteY7" fmla="*/ 1891462 h 1927788"/>
                    <a:gd name="connsiteX8" fmla="*/ 14336 w 2045766"/>
                    <a:gd name="connsiteY8" fmla="*/ 1143068 h 1927788"/>
                    <a:gd name="connsiteX9" fmla="*/ 182832 w 2045766"/>
                    <a:gd name="connsiteY9" fmla="*/ 181019 h 19277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045766" h="1927788">
                      <a:moveTo>
                        <a:pt x="182832" y="181019"/>
                      </a:moveTo>
                      <a:cubicBezTo>
                        <a:pt x="228904" y="-23169"/>
                        <a:pt x="322741" y="-7746"/>
                        <a:pt x="431773" y="8946"/>
                      </a:cubicBezTo>
                      <a:cubicBezTo>
                        <a:pt x="540805" y="25638"/>
                        <a:pt x="564961" y="50243"/>
                        <a:pt x="566450" y="230103"/>
                      </a:cubicBezTo>
                      <a:cubicBezTo>
                        <a:pt x="567939" y="409963"/>
                        <a:pt x="666524" y="965910"/>
                        <a:pt x="767718" y="1078513"/>
                      </a:cubicBezTo>
                      <a:cubicBezTo>
                        <a:pt x="849337" y="1183257"/>
                        <a:pt x="988519" y="1234804"/>
                        <a:pt x="1124853" y="1198274"/>
                      </a:cubicBezTo>
                      <a:lnTo>
                        <a:pt x="1860027" y="1001285"/>
                      </a:lnTo>
                      <a:lnTo>
                        <a:pt x="2045766" y="1694472"/>
                      </a:lnTo>
                      <a:lnTo>
                        <a:pt x="1310592" y="1891462"/>
                      </a:lnTo>
                      <a:cubicBezTo>
                        <a:pt x="745978" y="2042750"/>
                        <a:pt x="165624" y="1707682"/>
                        <a:pt x="14336" y="1143068"/>
                      </a:cubicBezTo>
                      <a:cubicBezTo>
                        <a:pt x="-49226" y="881584"/>
                        <a:pt x="115195" y="374048"/>
                        <a:pt x="182832" y="181019"/>
                      </a:cubicBezTo>
                      <a:close/>
                    </a:path>
                  </a:pathLst>
                </a:custGeom>
                <a:solidFill>
                  <a:srgbClr val="ED7D31">
                    <a:lumMod val="75000"/>
                  </a:srgbClr>
                </a:solidFill>
                <a:ln w="38100" cap="rnd" cmpd="sng" algn="ctr">
                  <a:solidFill>
                    <a:sysClr val="windowText" lastClr="000000"/>
                  </a:solidFill>
                  <a:prstDash val="solid"/>
                  <a:rou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15" name="フリーフォーム: 図形 314">
                  <a:extLst>
                    <a:ext uri="{FF2B5EF4-FFF2-40B4-BE49-F238E27FC236}">
                      <a16:creationId xmlns:a16="http://schemas.microsoft.com/office/drawing/2014/main" id="{EB8D9E0A-03C0-CA3C-466E-EF874C91DCB8}"/>
                    </a:ext>
                  </a:extLst>
                </p:cNvPr>
                <p:cNvSpPr/>
                <p:nvPr/>
              </p:nvSpPr>
              <p:spPr>
                <a:xfrm rot="1800000">
                  <a:off x="5040532" y="1588390"/>
                  <a:ext cx="262680" cy="219464"/>
                </a:xfrm>
                <a:custGeom>
                  <a:avLst/>
                  <a:gdLst>
                    <a:gd name="connsiteX0" fmla="*/ 225532 w 262680"/>
                    <a:gd name="connsiteY0" fmla="*/ 25624 h 219464"/>
                    <a:gd name="connsiteX1" fmla="*/ 242642 w 262680"/>
                    <a:gd name="connsiteY1" fmla="*/ 21987 h 219464"/>
                    <a:gd name="connsiteX2" fmla="*/ 243988 w 262680"/>
                    <a:gd name="connsiteY2" fmla="*/ 22237 h 219464"/>
                    <a:gd name="connsiteX3" fmla="*/ 262293 w 262680"/>
                    <a:gd name="connsiteY3" fmla="*/ 48875 h 219464"/>
                    <a:gd name="connsiteX4" fmla="*/ 258100 w 262680"/>
                    <a:gd name="connsiteY4" fmla="*/ 71494 h 219464"/>
                    <a:gd name="connsiteX5" fmla="*/ 231462 w 262680"/>
                    <a:gd name="connsiteY5" fmla="*/ 89800 h 219464"/>
                    <a:gd name="connsiteX6" fmla="*/ 230116 w 262680"/>
                    <a:gd name="connsiteY6" fmla="*/ 89551 h 219464"/>
                    <a:gd name="connsiteX7" fmla="*/ 211811 w 262680"/>
                    <a:gd name="connsiteY7" fmla="*/ 62913 h 219464"/>
                    <a:gd name="connsiteX8" fmla="*/ 216004 w 262680"/>
                    <a:gd name="connsiteY8" fmla="*/ 40293 h 219464"/>
                    <a:gd name="connsiteX9" fmla="*/ 225532 w 262680"/>
                    <a:gd name="connsiteY9" fmla="*/ 25624 h 219464"/>
                    <a:gd name="connsiteX10" fmla="*/ 46740 w 262680"/>
                    <a:gd name="connsiteY10" fmla="*/ 102620 h 219464"/>
                    <a:gd name="connsiteX11" fmla="*/ 69696 w 262680"/>
                    <a:gd name="connsiteY11" fmla="*/ 97986 h 219464"/>
                    <a:gd name="connsiteX12" fmla="*/ 157948 w 262680"/>
                    <a:gd name="connsiteY12" fmla="*/ 97986 h 219464"/>
                    <a:gd name="connsiteX13" fmla="*/ 216923 w 262680"/>
                    <a:gd name="connsiteY13" fmla="*/ 156961 h 219464"/>
                    <a:gd name="connsiteX14" fmla="*/ 216923 w 262680"/>
                    <a:gd name="connsiteY14" fmla="*/ 160489 h 219464"/>
                    <a:gd name="connsiteX15" fmla="*/ 157948 w 262680"/>
                    <a:gd name="connsiteY15" fmla="*/ 219464 h 219464"/>
                    <a:gd name="connsiteX16" fmla="*/ 69696 w 262680"/>
                    <a:gd name="connsiteY16" fmla="*/ 219464 h 219464"/>
                    <a:gd name="connsiteX17" fmla="*/ 10721 w 262680"/>
                    <a:gd name="connsiteY17" fmla="*/ 160489 h 219464"/>
                    <a:gd name="connsiteX18" fmla="*/ 10721 w 262680"/>
                    <a:gd name="connsiteY18" fmla="*/ 156961 h 219464"/>
                    <a:gd name="connsiteX19" fmla="*/ 46740 w 262680"/>
                    <a:gd name="connsiteY19" fmla="*/ 102620 h 219464"/>
                    <a:gd name="connsiteX20" fmla="*/ 151899 w 262680"/>
                    <a:gd name="connsiteY20" fmla="*/ 9926 h 219464"/>
                    <a:gd name="connsiteX21" fmla="*/ 168060 w 262680"/>
                    <a:gd name="connsiteY21" fmla="*/ 3232 h 219464"/>
                    <a:gd name="connsiteX22" fmla="*/ 169427 w 262680"/>
                    <a:gd name="connsiteY22" fmla="*/ 3232 h 219464"/>
                    <a:gd name="connsiteX23" fmla="*/ 192282 w 262680"/>
                    <a:gd name="connsiteY23" fmla="*/ 26087 h 219464"/>
                    <a:gd name="connsiteX24" fmla="*/ 192282 w 262680"/>
                    <a:gd name="connsiteY24" fmla="*/ 49092 h 219464"/>
                    <a:gd name="connsiteX25" fmla="*/ 169427 w 262680"/>
                    <a:gd name="connsiteY25" fmla="*/ 71947 h 219464"/>
                    <a:gd name="connsiteX26" fmla="*/ 168060 w 262680"/>
                    <a:gd name="connsiteY26" fmla="*/ 71947 h 219464"/>
                    <a:gd name="connsiteX27" fmla="*/ 145205 w 262680"/>
                    <a:gd name="connsiteY27" fmla="*/ 49092 h 219464"/>
                    <a:gd name="connsiteX28" fmla="*/ 145205 w 262680"/>
                    <a:gd name="connsiteY28" fmla="*/ 26087 h 219464"/>
                    <a:gd name="connsiteX29" fmla="*/ 151899 w 262680"/>
                    <a:gd name="connsiteY29" fmla="*/ 9926 h 219464"/>
                    <a:gd name="connsiteX30" fmla="*/ 81291 w 262680"/>
                    <a:gd name="connsiteY30" fmla="*/ 6694 h 219464"/>
                    <a:gd name="connsiteX31" fmla="*/ 97452 w 262680"/>
                    <a:gd name="connsiteY31" fmla="*/ 0 h 219464"/>
                    <a:gd name="connsiteX32" fmla="*/ 98820 w 262680"/>
                    <a:gd name="connsiteY32" fmla="*/ 0 h 219464"/>
                    <a:gd name="connsiteX33" fmla="*/ 121675 w 262680"/>
                    <a:gd name="connsiteY33" fmla="*/ 22855 h 219464"/>
                    <a:gd name="connsiteX34" fmla="*/ 121675 w 262680"/>
                    <a:gd name="connsiteY34" fmla="*/ 45860 h 219464"/>
                    <a:gd name="connsiteX35" fmla="*/ 98820 w 262680"/>
                    <a:gd name="connsiteY35" fmla="*/ 68715 h 219464"/>
                    <a:gd name="connsiteX36" fmla="*/ 97452 w 262680"/>
                    <a:gd name="connsiteY36" fmla="*/ 68715 h 219464"/>
                    <a:gd name="connsiteX37" fmla="*/ 74597 w 262680"/>
                    <a:gd name="connsiteY37" fmla="*/ 45860 h 219464"/>
                    <a:gd name="connsiteX38" fmla="*/ 74597 w 262680"/>
                    <a:gd name="connsiteY38" fmla="*/ 22855 h 219464"/>
                    <a:gd name="connsiteX39" fmla="*/ 81291 w 262680"/>
                    <a:gd name="connsiteY39" fmla="*/ 6694 h 219464"/>
                    <a:gd name="connsiteX40" fmla="*/ 19478 w 262680"/>
                    <a:gd name="connsiteY40" fmla="*/ 12325 h 219464"/>
                    <a:gd name="connsiteX41" fmla="*/ 20831 w 262680"/>
                    <a:gd name="connsiteY41" fmla="*/ 12123 h 219464"/>
                    <a:gd name="connsiteX42" fmla="*/ 46814 w 262680"/>
                    <a:gd name="connsiteY42" fmla="*/ 31347 h 219464"/>
                    <a:gd name="connsiteX43" fmla="*/ 50216 w 262680"/>
                    <a:gd name="connsiteY43" fmla="*/ 54099 h 219464"/>
                    <a:gd name="connsiteX44" fmla="*/ 30992 w 262680"/>
                    <a:gd name="connsiteY44" fmla="*/ 80083 h 219464"/>
                    <a:gd name="connsiteX45" fmla="*/ 29639 w 262680"/>
                    <a:gd name="connsiteY45" fmla="*/ 80285 h 219464"/>
                    <a:gd name="connsiteX46" fmla="*/ 3656 w 262680"/>
                    <a:gd name="connsiteY46" fmla="*/ 61061 h 219464"/>
                    <a:gd name="connsiteX47" fmla="*/ 254 w 262680"/>
                    <a:gd name="connsiteY47" fmla="*/ 38309 h 219464"/>
                    <a:gd name="connsiteX48" fmla="*/ 19478 w 262680"/>
                    <a:gd name="connsiteY48" fmla="*/ 12325 h 2194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</a:cxnLst>
                  <a:rect l="l" t="t" r="r" b="b"/>
                  <a:pathLst>
                    <a:path w="262680" h="219464">
                      <a:moveTo>
                        <a:pt x="225532" y="25624"/>
                      </a:moveTo>
                      <a:cubicBezTo>
                        <a:pt x="230353" y="22311"/>
                        <a:pt x="236437" y="20837"/>
                        <a:pt x="242642" y="21987"/>
                      </a:cubicBezTo>
                      <a:lnTo>
                        <a:pt x="243988" y="22237"/>
                      </a:lnTo>
                      <a:cubicBezTo>
                        <a:pt x="256398" y="24537"/>
                        <a:pt x="264594" y="36464"/>
                        <a:pt x="262293" y="48875"/>
                      </a:cubicBezTo>
                      <a:lnTo>
                        <a:pt x="258100" y="71494"/>
                      </a:lnTo>
                      <a:cubicBezTo>
                        <a:pt x="255799" y="83905"/>
                        <a:pt x="243872" y="92101"/>
                        <a:pt x="231462" y="89800"/>
                      </a:cubicBezTo>
                      <a:lnTo>
                        <a:pt x="230116" y="89551"/>
                      </a:lnTo>
                      <a:cubicBezTo>
                        <a:pt x="217706" y="87250"/>
                        <a:pt x="209510" y="75323"/>
                        <a:pt x="211811" y="62913"/>
                      </a:cubicBezTo>
                      <a:lnTo>
                        <a:pt x="216004" y="40293"/>
                      </a:lnTo>
                      <a:cubicBezTo>
                        <a:pt x="217154" y="34088"/>
                        <a:pt x="220712" y="28936"/>
                        <a:pt x="225532" y="25624"/>
                      </a:cubicBezTo>
                      <a:close/>
                      <a:moveTo>
                        <a:pt x="46740" y="102620"/>
                      </a:moveTo>
                      <a:cubicBezTo>
                        <a:pt x="53796" y="99636"/>
                        <a:pt x="61553" y="97986"/>
                        <a:pt x="69696" y="97986"/>
                      </a:cubicBezTo>
                      <a:lnTo>
                        <a:pt x="157948" y="97986"/>
                      </a:lnTo>
                      <a:cubicBezTo>
                        <a:pt x="190519" y="97986"/>
                        <a:pt x="216923" y="124390"/>
                        <a:pt x="216923" y="156961"/>
                      </a:cubicBezTo>
                      <a:lnTo>
                        <a:pt x="216923" y="160489"/>
                      </a:lnTo>
                      <a:cubicBezTo>
                        <a:pt x="216923" y="193060"/>
                        <a:pt x="190519" y="219464"/>
                        <a:pt x="157948" y="219464"/>
                      </a:cubicBezTo>
                      <a:lnTo>
                        <a:pt x="69696" y="219464"/>
                      </a:lnTo>
                      <a:cubicBezTo>
                        <a:pt x="37125" y="219464"/>
                        <a:pt x="10721" y="193060"/>
                        <a:pt x="10721" y="160489"/>
                      </a:cubicBezTo>
                      <a:lnTo>
                        <a:pt x="10721" y="156961"/>
                      </a:lnTo>
                      <a:cubicBezTo>
                        <a:pt x="10721" y="132533"/>
                        <a:pt x="25573" y="111573"/>
                        <a:pt x="46740" y="102620"/>
                      </a:cubicBezTo>
                      <a:close/>
                      <a:moveTo>
                        <a:pt x="151899" y="9926"/>
                      </a:moveTo>
                      <a:cubicBezTo>
                        <a:pt x="156035" y="5790"/>
                        <a:pt x="161749" y="3232"/>
                        <a:pt x="168060" y="3232"/>
                      </a:cubicBezTo>
                      <a:lnTo>
                        <a:pt x="169427" y="3232"/>
                      </a:lnTo>
                      <a:cubicBezTo>
                        <a:pt x="182049" y="3232"/>
                        <a:pt x="192282" y="13465"/>
                        <a:pt x="192282" y="26087"/>
                      </a:cubicBezTo>
                      <a:lnTo>
                        <a:pt x="192282" y="49092"/>
                      </a:lnTo>
                      <a:cubicBezTo>
                        <a:pt x="192282" y="61714"/>
                        <a:pt x="182049" y="71947"/>
                        <a:pt x="169427" y="71947"/>
                      </a:cubicBezTo>
                      <a:lnTo>
                        <a:pt x="168060" y="71947"/>
                      </a:lnTo>
                      <a:cubicBezTo>
                        <a:pt x="155438" y="71947"/>
                        <a:pt x="145205" y="61714"/>
                        <a:pt x="145205" y="49092"/>
                      </a:cubicBezTo>
                      <a:lnTo>
                        <a:pt x="145205" y="26087"/>
                      </a:lnTo>
                      <a:cubicBezTo>
                        <a:pt x="145205" y="19776"/>
                        <a:pt x="147763" y="14062"/>
                        <a:pt x="151899" y="9926"/>
                      </a:cubicBezTo>
                      <a:close/>
                      <a:moveTo>
                        <a:pt x="81291" y="6694"/>
                      </a:moveTo>
                      <a:cubicBezTo>
                        <a:pt x="85427" y="2558"/>
                        <a:pt x="91141" y="0"/>
                        <a:pt x="97452" y="0"/>
                      </a:cubicBezTo>
                      <a:lnTo>
                        <a:pt x="98820" y="0"/>
                      </a:lnTo>
                      <a:cubicBezTo>
                        <a:pt x="111442" y="0"/>
                        <a:pt x="121675" y="10233"/>
                        <a:pt x="121675" y="22855"/>
                      </a:cubicBezTo>
                      <a:lnTo>
                        <a:pt x="121675" y="45860"/>
                      </a:lnTo>
                      <a:cubicBezTo>
                        <a:pt x="121675" y="58482"/>
                        <a:pt x="111442" y="68715"/>
                        <a:pt x="98820" y="68715"/>
                      </a:cubicBezTo>
                      <a:lnTo>
                        <a:pt x="97452" y="68715"/>
                      </a:lnTo>
                      <a:cubicBezTo>
                        <a:pt x="84830" y="68715"/>
                        <a:pt x="74597" y="58482"/>
                        <a:pt x="74597" y="45860"/>
                      </a:cubicBezTo>
                      <a:lnTo>
                        <a:pt x="74597" y="22855"/>
                      </a:lnTo>
                      <a:cubicBezTo>
                        <a:pt x="74597" y="16544"/>
                        <a:pt x="77155" y="10830"/>
                        <a:pt x="81291" y="6694"/>
                      </a:cubicBezTo>
                      <a:close/>
                      <a:moveTo>
                        <a:pt x="19478" y="12325"/>
                      </a:moveTo>
                      <a:lnTo>
                        <a:pt x="20831" y="12123"/>
                      </a:lnTo>
                      <a:cubicBezTo>
                        <a:pt x="33314" y="10256"/>
                        <a:pt x="44948" y="18864"/>
                        <a:pt x="46814" y="31347"/>
                      </a:cubicBezTo>
                      <a:lnTo>
                        <a:pt x="50216" y="54099"/>
                      </a:lnTo>
                      <a:cubicBezTo>
                        <a:pt x="52083" y="66582"/>
                        <a:pt x="43475" y="78216"/>
                        <a:pt x="30992" y="80083"/>
                      </a:cubicBezTo>
                      <a:lnTo>
                        <a:pt x="29639" y="80285"/>
                      </a:lnTo>
                      <a:cubicBezTo>
                        <a:pt x="17156" y="82151"/>
                        <a:pt x="5522" y="73544"/>
                        <a:pt x="3656" y="61061"/>
                      </a:cubicBezTo>
                      <a:lnTo>
                        <a:pt x="254" y="38309"/>
                      </a:lnTo>
                      <a:cubicBezTo>
                        <a:pt x="-1612" y="25826"/>
                        <a:pt x="6995" y="14192"/>
                        <a:pt x="19478" y="12325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38100" cap="rnd" cmpd="sng" algn="ctr">
                  <a:noFill/>
                  <a:prstDash val="solid"/>
                  <a:rou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</a:endParaRPr>
                </a:p>
              </p:txBody>
            </p:sp>
          </p:grpSp>
          <p:grpSp>
            <p:nvGrpSpPr>
              <p:cNvPr id="290" name="グループ化 289">
                <a:extLst>
                  <a:ext uri="{FF2B5EF4-FFF2-40B4-BE49-F238E27FC236}">
                    <a16:creationId xmlns:a16="http://schemas.microsoft.com/office/drawing/2014/main" id="{B09FD305-B23E-4547-A59A-A4D70BF1F0A2}"/>
                  </a:ext>
                </a:extLst>
              </p:cNvPr>
              <p:cNvGrpSpPr/>
              <p:nvPr/>
            </p:nvGrpSpPr>
            <p:grpSpPr>
              <a:xfrm>
                <a:off x="723875" y="1014723"/>
                <a:ext cx="1374854" cy="1474157"/>
                <a:chOff x="4379059" y="1477798"/>
                <a:chExt cx="2006302" cy="2151213"/>
              </a:xfrm>
            </p:grpSpPr>
            <p:grpSp>
              <p:nvGrpSpPr>
                <p:cNvPr id="306" name="グループ化 305">
                  <a:extLst>
                    <a:ext uri="{FF2B5EF4-FFF2-40B4-BE49-F238E27FC236}">
                      <a16:creationId xmlns:a16="http://schemas.microsoft.com/office/drawing/2014/main" id="{9C6D2396-109D-CB11-A258-D8448CC1CC42}"/>
                    </a:ext>
                  </a:extLst>
                </p:cNvPr>
                <p:cNvGrpSpPr/>
                <p:nvPr/>
              </p:nvGrpSpPr>
              <p:grpSpPr>
                <a:xfrm>
                  <a:off x="5147511" y="1477798"/>
                  <a:ext cx="204092" cy="169955"/>
                  <a:chOff x="5147511" y="1477798"/>
                  <a:chExt cx="204092" cy="169955"/>
                </a:xfrm>
              </p:grpSpPr>
              <p:sp>
                <p:nvSpPr>
                  <p:cNvPr id="309" name="二等辺三角形 125">
                    <a:extLst>
                      <a:ext uri="{FF2B5EF4-FFF2-40B4-BE49-F238E27FC236}">
                        <a16:creationId xmlns:a16="http://schemas.microsoft.com/office/drawing/2014/main" id="{B534295E-A56B-087F-A015-BD412179AA67}"/>
                      </a:ext>
                    </a:extLst>
                  </p:cNvPr>
                  <p:cNvSpPr/>
                  <p:nvPr/>
                </p:nvSpPr>
                <p:spPr>
                  <a:xfrm rot="1257251" flipH="1">
                    <a:off x="5147511" y="1477798"/>
                    <a:ext cx="56455" cy="72323"/>
                  </a:xfrm>
                  <a:custGeom>
                    <a:avLst/>
                    <a:gdLst>
                      <a:gd name="connsiteX0" fmla="*/ 0 w 150850"/>
                      <a:gd name="connsiteY0" fmla="*/ 171518 h 171518"/>
                      <a:gd name="connsiteX1" fmla="*/ 75425 w 150850"/>
                      <a:gd name="connsiteY1" fmla="*/ 0 h 171518"/>
                      <a:gd name="connsiteX2" fmla="*/ 150850 w 150850"/>
                      <a:gd name="connsiteY2" fmla="*/ 171518 h 171518"/>
                      <a:gd name="connsiteX3" fmla="*/ 0 w 150850"/>
                      <a:gd name="connsiteY3" fmla="*/ 171518 h 171518"/>
                      <a:gd name="connsiteX0" fmla="*/ 0 w 150850"/>
                      <a:gd name="connsiteY0" fmla="*/ 171554 h 171554"/>
                      <a:gd name="connsiteX1" fmla="*/ 75425 w 150850"/>
                      <a:gd name="connsiteY1" fmla="*/ 36 h 171554"/>
                      <a:gd name="connsiteX2" fmla="*/ 150850 w 150850"/>
                      <a:gd name="connsiteY2" fmla="*/ 171554 h 171554"/>
                      <a:gd name="connsiteX3" fmla="*/ 0 w 150850"/>
                      <a:gd name="connsiteY3" fmla="*/ 171554 h 1715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50850" h="171554">
                        <a:moveTo>
                          <a:pt x="0" y="171554"/>
                        </a:moveTo>
                        <a:cubicBezTo>
                          <a:pt x="25142" y="114381"/>
                          <a:pt x="52664" y="-2368"/>
                          <a:pt x="75425" y="36"/>
                        </a:cubicBezTo>
                        <a:cubicBezTo>
                          <a:pt x="98186" y="2440"/>
                          <a:pt x="125708" y="114381"/>
                          <a:pt x="150850" y="171554"/>
                        </a:cubicBezTo>
                        <a:lnTo>
                          <a:pt x="0" y="171554"/>
                        </a:lnTo>
                        <a:close/>
                      </a:path>
                    </a:pathLst>
                  </a:custGeom>
                  <a:solidFill>
                    <a:sysClr val="window" lastClr="FFFFFF">
                      <a:lumMod val="65000"/>
                    </a:sysClr>
                  </a:solidFill>
                  <a:ln w="19050" cap="rnd" cmpd="sng" algn="ctr">
                    <a:solidFill>
                      <a:sysClr val="window" lastClr="FFFFFF">
                        <a:lumMod val="50000"/>
                      </a:sysClr>
                    </a:solidFill>
                    <a:prstDash val="solid"/>
                    <a:rou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310" name="二等辺三角形 125">
                    <a:extLst>
                      <a:ext uri="{FF2B5EF4-FFF2-40B4-BE49-F238E27FC236}">
                        <a16:creationId xmlns:a16="http://schemas.microsoft.com/office/drawing/2014/main" id="{DFCF8315-C239-695B-72BA-BC365471940E}"/>
                      </a:ext>
                    </a:extLst>
                  </p:cNvPr>
                  <p:cNvSpPr/>
                  <p:nvPr/>
                </p:nvSpPr>
                <p:spPr>
                  <a:xfrm rot="1800000" flipH="1">
                    <a:off x="5197517" y="1501609"/>
                    <a:ext cx="56455" cy="72323"/>
                  </a:xfrm>
                  <a:custGeom>
                    <a:avLst/>
                    <a:gdLst>
                      <a:gd name="connsiteX0" fmla="*/ 0 w 150850"/>
                      <a:gd name="connsiteY0" fmla="*/ 171518 h 171518"/>
                      <a:gd name="connsiteX1" fmla="*/ 75425 w 150850"/>
                      <a:gd name="connsiteY1" fmla="*/ 0 h 171518"/>
                      <a:gd name="connsiteX2" fmla="*/ 150850 w 150850"/>
                      <a:gd name="connsiteY2" fmla="*/ 171518 h 171518"/>
                      <a:gd name="connsiteX3" fmla="*/ 0 w 150850"/>
                      <a:gd name="connsiteY3" fmla="*/ 171518 h 171518"/>
                      <a:gd name="connsiteX0" fmla="*/ 0 w 150850"/>
                      <a:gd name="connsiteY0" fmla="*/ 171554 h 171554"/>
                      <a:gd name="connsiteX1" fmla="*/ 75425 w 150850"/>
                      <a:gd name="connsiteY1" fmla="*/ 36 h 171554"/>
                      <a:gd name="connsiteX2" fmla="*/ 150850 w 150850"/>
                      <a:gd name="connsiteY2" fmla="*/ 171554 h 171554"/>
                      <a:gd name="connsiteX3" fmla="*/ 0 w 150850"/>
                      <a:gd name="connsiteY3" fmla="*/ 171554 h 1715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50850" h="171554">
                        <a:moveTo>
                          <a:pt x="0" y="171554"/>
                        </a:moveTo>
                        <a:cubicBezTo>
                          <a:pt x="25142" y="114381"/>
                          <a:pt x="52664" y="-2368"/>
                          <a:pt x="75425" y="36"/>
                        </a:cubicBezTo>
                        <a:cubicBezTo>
                          <a:pt x="98186" y="2440"/>
                          <a:pt x="125708" y="114381"/>
                          <a:pt x="150850" y="171554"/>
                        </a:cubicBezTo>
                        <a:lnTo>
                          <a:pt x="0" y="171554"/>
                        </a:lnTo>
                        <a:close/>
                      </a:path>
                    </a:pathLst>
                  </a:custGeom>
                  <a:solidFill>
                    <a:sysClr val="window" lastClr="FFFFFF">
                      <a:lumMod val="65000"/>
                    </a:sysClr>
                  </a:solidFill>
                  <a:ln w="19050" cap="rnd" cmpd="sng" algn="ctr">
                    <a:solidFill>
                      <a:sysClr val="window" lastClr="FFFFFF">
                        <a:lumMod val="50000"/>
                      </a:sysClr>
                    </a:solidFill>
                    <a:prstDash val="solid"/>
                    <a:rou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311" name="二等辺三角形 125">
                    <a:extLst>
                      <a:ext uri="{FF2B5EF4-FFF2-40B4-BE49-F238E27FC236}">
                        <a16:creationId xmlns:a16="http://schemas.microsoft.com/office/drawing/2014/main" id="{F74ED2AA-4D52-7205-BE7D-34574106BB7E}"/>
                      </a:ext>
                    </a:extLst>
                  </p:cNvPr>
                  <p:cNvSpPr/>
                  <p:nvPr/>
                </p:nvSpPr>
                <p:spPr>
                  <a:xfrm rot="2051135" flipH="1">
                    <a:off x="5252286" y="1539712"/>
                    <a:ext cx="56455" cy="72323"/>
                  </a:xfrm>
                  <a:custGeom>
                    <a:avLst/>
                    <a:gdLst>
                      <a:gd name="connsiteX0" fmla="*/ 0 w 150850"/>
                      <a:gd name="connsiteY0" fmla="*/ 171518 h 171518"/>
                      <a:gd name="connsiteX1" fmla="*/ 75425 w 150850"/>
                      <a:gd name="connsiteY1" fmla="*/ 0 h 171518"/>
                      <a:gd name="connsiteX2" fmla="*/ 150850 w 150850"/>
                      <a:gd name="connsiteY2" fmla="*/ 171518 h 171518"/>
                      <a:gd name="connsiteX3" fmla="*/ 0 w 150850"/>
                      <a:gd name="connsiteY3" fmla="*/ 171518 h 171518"/>
                      <a:gd name="connsiteX0" fmla="*/ 0 w 150850"/>
                      <a:gd name="connsiteY0" fmla="*/ 171554 h 171554"/>
                      <a:gd name="connsiteX1" fmla="*/ 75425 w 150850"/>
                      <a:gd name="connsiteY1" fmla="*/ 36 h 171554"/>
                      <a:gd name="connsiteX2" fmla="*/ 150850 w 150850"/>
                      <a:gd name="connsiteY2" fmla="*/ 171554 h 171554"/>
                      <a:gd name="connsiteX3" fmla="*/ 0 w 150850"/>
                      <a:gd name="connsiteY3" fmla="*/ 171554 h 1715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50850" h="171554">
                        <a:moveTo>
                          <a:pt x="0" y="171554"/>
                        </a:moveTo>
                        <a:cubicBezTo>
                          <a:pt x="25142" y="114381"/>
                          <a:pt x="52664" y="-2368"/>
                          <a:pt x="75425" y="36"/>
                        </a:cubicBezTo>
                        <a:cubicBezTo>
                          <a:pt x="98186" y="2440"/>
                          <a:pt x="125708" y="114381"/>
                          <a:pt x="150850" y="171554"/>
                        </a:cubicBezTo>
                        <a:lnTo>
                          <a:pt x="0" y="171554"/>
                        </a:lnTo>
                        <a:close/>
                      </a:path>
                    </a:pathLst>
                  </a:custGeom>
                  <a:solidFill>
                    <a:sysClr val="window" lastClr="FFFFFF">
                      <a:lumMod val="65000"/>
                    </a:sysClr>
                  </a:solidFill>
                  <a:ln w="19050" cap="rnd" cmpd="sng" algn="ctr">
                    <a:solidFill>
                      <a:sysClr val="window" lastClr="FFFFFF">
                        <a:lumMod val="50000"/>
                      </a:sysClr>
                    </a:solidFill>
                    <a:prstDash val="solid"/>
                    <a:rou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312" name="二等辺三角形 125">
                    <a:extLst>
                      <a:ext uri="{FF2B5EF4-FFF2-40B4-BE49-F238E27FC236}">
                        <a16:creationId xmlns:a16="http://schemas.microsoft.com/office/drawing/2014/main" id="{785FFD0D-D557-0FF3-FC17-D9DD0E020CA5}"/>
                      </a:ext>
                    </a:extLst>
                  </p:cNvPr>
                  <p:cNvSpPr/>
                  <p:nvPr/>
                </p:nvSpPr>
                <p:spPr>
                  <a:xfrm rot="2418469" flipH="1">
                    <a:off x="5295148" y="1575430"/>
                    <a:ext cx="56455" cy="72323"/>
                  </a:xfrm>
                  <a:custGeom>
                    <a:avLst/>
                    <a:gdLst>
                      <a:gd name="connsiteX0" fmla="*/ 0 w 150850"/>
                      <a:gd name="connsiteY0" fmla="*/ 171518 h 171518"/>
                      <a:gd name="connsiteX1" fmla="*/ 75425 w 150850"/>
                      <a:gd name="connsiteY1" fmla="*/ 0 h 171518"/>
                      <a:gd name="connsiteX2" fmla="*/ 150850 w 150850"/>
                      <a:gd name="connsiteY2" fmla="*/ 171518 h 171518"/>
                      <a:gd name="connsiteX3" fmla="*/ 0 w 150850"/>
                      <a:gd name="connsiteY3" fmla="*/ 171518 h 171518"/>
                      <a:gd name="connsiteX0" fmla="*/ 0 w 150850"/>
                      <a:gd name="connsiteY0" fmla="*/ 171554 h 171554"/>
                      <a:gd name="connsiteX1" fmla="*/ 75425 w 150850"/>
                      <a:gd name="connsiteY1" fmla="*/ 36 h 171554"/>
                      <a:gd name="connsiteX2" fmla="*/ 150850 w 150850"/>
                      <a:gd name="connsiteY2" fmla="*/ 171554 h 171554"/>
                      <a:gd name="connsiteX3" fmla="*/ 0 w 150850"/>
                      <a:gd name="connsiteY3" fmla="*/ 171554 h 1715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50850" h="171554">
                        <a:moveTo>
                          <a:pt x="0" y="171554"/>
                        </a:moveTo>
                        <a:cubicBezTo>
                          <a:pt x="25142" y="114381"/>
                          <a:pt x="52664" y="-2368"/>
                          <a:pt x="75425" y="36"/>
                        </a:cubicBezTo>
                        <a:cubicBezTo>
                          <a:pt x="98186" y="2440"/>
                          <a:pt x="125708" y="114381"/>
                          <a:pt x="150850" y="171554"/>
                        </a:cubicBezTo>
                        <a:lnTo>
                          <a:pt x="0" y="171554"/>
                        </a:lnTo>
                        <a:close/>
                      </a:path>
                    </a:pathLst>
                  </a:custGeom>
                  <a:solidFill>
                    <a:sysClr val="window" lastClr="FFFFFF">
                      <a:lumMod val="65000"/>
                    </a:sysClr>
                  </a:solidFill>
                  <a:ln w="19050" cap="rnd" cmpd="sng" algn="ctr">
                    <a:solidFill>
                      <a:sysClr val="window" lastClr="FFFFFF">
                        <a:lumMod val="50000"/>
                      </a:sysClr>
                    </a:solidFill>
                    <a:prstDash val="solid"/>
                    <a:rou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</a:endParaRPr>
                  </a:p>
                </p:txBody>
              </p:sp>
            </p:grpSp>
            <p:sp>
              <p:nvSpPr>
                <p:cNvPr id="307" name="フリーフォーム: 図形 306">
                  <a:extLst>
                    <a:ext uri="{FF2B5EF4-FFF2-40B4-BE49-F238E27FC236}">
                      <a16:creationId xmlns:a16="http://schemas.microsoft.com/office/drawing/2014/main" id="{5F508D06-73F3-F696-5147-79CBDF8FB900}"/>
                    </a:ext>
                  </a:extLst>
                </p:cNvPr>
                <p:cNvSpPr/>
                <p:nvPr/>
              </p:nvSpPr>
              <p:spPr>
                <a:xfrm rot="1546237">
                  <a:off x="4379059" y="1738412"/>
                  <a:ext cx="2006302" cy="1890599"/>
                </a:xfrm>
                <a:custGeom>
                  <a:avLst/>
                  <a:gdLst>
                    <a:gd name="connsiteX0" fmla="*/ 191394 w 2054328"/>
                    <a:gd name="connsiteY0" fmla="*/ 0 h 1746769"/>
                    <a:gd name="connsiteX1" fmla="*/ 574186 w 2054328"/>
                    <a:gd name="connsiteY1" fmla="*/ 0 h 1746769"/>
                    <a:gd name="connsiteX2" fmla="*/ 765582 w 2054328"/>
                    <a:gd name="connsiteY2" fmla="*/ 876593 h 1746769"/>
                    <a:gd name="connsiteX3" fmla="*/ 763094 w 2054328"/>
                    <a:gd name="connsiteY3" fmla="*/ 876593 h 1746769"/>
                    <a:gd name="connsiteX4" fmla="*/ 776280 w 2054328"/>
                    <a:gd name="connsiteY4" fmla="*/ 897494 h 1746769"/>
                    <a:gd name="connsiteX5" fmla="*/ 1133415 w 2054328"/>
                    <a:gd name="connsiteY5" fmla="*/ 1017255 h 1746769"/>
                    <a:gd name="connsiteX6" fmla="*/ 1868589 w 2054328"/>
                    <a:gd name="connsiteY6" fmla="*/ 820266 h 1746769"/>
                    <a:gd name="connsiteX7" fmla="*/ 2054328 w 2054328"/>
                    <a:gd name="connsiteY7" fmla="*/ 1513453 h 1746769"/>
                    <a:gd name="connsiteX8" fmla="*/ 1319154 w 2054328"/>
                    <a:gd name="connsiteY8" fmla="*/ 1710443 h 1746769"/>
                    <a:gd name="connsiteX9" fmla="*/ 22898 w 2054328"/>
                    <a:gd name="connsiteY9" fmla="*/ 962049 h 1746769"/>
                    <a:gd name="connsiteX10" fmla="*/ 0 w 2054328"/>
                    <a:gd name="connsiteY10" fmla="*/ 876592 h 1746769"/>
                    <a:gd name="connsiteX11" fmla="*/ 0 w 2054328"/>
                    <a:gd name="connsiteY11" fmla="*/ 876592 h 1746769"/>
                    <a:gd name="connsiteX12" fmla="*/ 0 w 2054328"/>
                    <a:gd name="connsiteY12" fmla="*/ 876591 h 1746769"/>
                    <a:gd name="connsiteX13" fmla="*/ 161077 w 2054328"/>
                    <a:gd name="connsiteY13" fmla="*/ 138857 h 1746769"/>
                    <a:gd name="connsiteX14" fmla="*/ 519543 w 2054328"/>
                    <a:gd name="connsiteY14" fmla="*/ 42806 h 1746769"/>
                    <a:gd name="connsiteX15" fmla="*/ 519543 w 2054328"/>
                    <a:gd name="connsiteY15" fmla="*/ 42806 h 1746769"/>
                    <a:gd name="connsiteX16" fmla="*/ 161076 w 2054328"/>
                    <a:gd name="connsiteY16" fmla="*/ 138857 h 1746769"/>
                    <a:gd name="connsiteX0" fmla="*/ 191394 w 2054328"/>
                    <a:gd name="connsiteY0" fmla="*/ 0 h 1746769"/>
                    <a:gd name="connsiteX1" fmla="*/ 574186 w 2054328"/>
                    <a:gd name="connsiteY1" fmla="*/ 0 h 1746769"/>
                    <a:gd name="connsiteX2" fmla="*/ 765582 w 2054328"/>
                    <a:gd name="connsiteY2" fmla="*/ 876593 h 1746769"/>
                    <a:gd name="connsiteX3" fmla="*/ 763094 w 2054328"/>
                    <a:gd name="connsiteY3" fmla="*/ 876593 h 1746769"/>
                    <a:gd name="connsiteX4" fmla="*/ 776280 w 2054328"/>
                    <a:gd name="connsiteY4" fmla="*/ 897494 h 1746769"/>
                    <a:gd name="connsiteX5" fmla="*/ 1133415 w 2054328"/>
                    <a:gd name="connsiteY5" fmla="*/ 1017255 h 1746769"/>
                    <a:gd name="connsiteX6" fmla="*/ 1868589 w 2054328"/>
                    <a:gd name="connsiteY6" fmla="*/ 820266 h 1746769"/>
                    <a:gd name="connsiteX7" fmla="*/ 2054328 w 2054328"/>
                    <a:gd name="connsiteY7" fmla="*/ 1513453 h 1746769"/>
                    <a:gd name="connsiteX8" fmla="*/ 1319154 w 2054328"/>
                    <a:gd name="connsiteY8" fmla="*/ 1710443 h 1746769"/>
                    <a:gd name="connsiteX9" fmla="*/ 22898 w 2054328"/>
                    <a:gd name="connsiteY9" fmla="*/ 962049 h 1746769"/>
                    <a:gd name="connsiteX10" fmla="*/ 0 w 2054328"/>
                    <a:gd name="connsiteY10" fmla="*/ 876592 h 1746769"/>
                    <a:gd name="connsiteX11" fmla="*/ 0 w 2054328"/>
                    <a:gd name="connsiteY11" fmla="*/ 876592 h 1746769"/>
                    <a:gd name="connsiteX12" fmla="*/ 0 w 2054328"/>
                    <a:gd name="connsiteY12" fmla="*/ 876591 h 1746769"/>
                    <a:gd name="connsiteX13" fmla="*/ 161077 w 2054328"/>
                    <a:gd name="connsiteY13" fmla="*/ 138857 h 1746769"/>
                    <a:gd name="connsiteX14" fmla="*/ 519543 w 2054328"/>
                    <a:gd name="connsiteY14" fmla="*/ 42806 h 1746769"/>
                    <a:gd name="connsiteX15" fmla="*/ 161076 w 2054328"/>
                    <a:gd name="connsiteY15" fmla="*/ 138857 h 1746769"/>
                    <a:gd name="connsiteX16" fmla="*/ 191394 w 2054328"/>
                    <a:gd name="connsiteY16" fmla="*/ 0 h 1746769"/>
                    <a:gd name="connsiteX0" fmla="*/ 191394 w 2054328"/>
                    <a:gd name="connsiteY0" fmla="*/ 0 h 1746769"/>
                    <a:gd name="connsiteX1" fmla="*/ 574186 w 2054328"/>
                    <a:gd name="connsiteY1" fmla="*/ 0 h 1746769"/>
                    <a:gd name="connsiteX2" fmla="*/ 765582 w 2054328"/>
                    <a:gd name="connsiteY2" fmla="*/ 876593 h 1746769"/>
                    <a:gd name="connsiteX3" fmla="*/ 763094 w 2054328"/>
                    <a:gd name="connsiteY3" fmla="*/ 876593 h 1746769"/>
                    <a:gd name="connsiteX4" fmla="*/ 776280 w 2054328"/>
                    <a:gd name="connsiteY4" fmla="*/ 897494 h 1746769"/>
                    <a:gd name="connsiteX5" fmla="*/ 1133415 w 2054328"/>
                    <a:gd name="connsiteY5" fmla="*/ 1017255 h 1746769"/>
                    <a:gd name="connsiteX6" fmla="*/ 1868589 w 2054328"/>
                    <a:gd name="connsiteY6" fmla="*/ 820266 h 1746769"/>
                    <a:gd name="connsiteX7" fmla="*/ 2054328 w 2054328"/>
                    <a:gd name="connsiteY7" fmla="*/ 1513453 h 1746769"/>
                    <a:gd name="connsiteX8" fmla="*/ 1319154 w 2054328"/>
                    <a:gd name="connsiteY8" fmla="*/ 1710443 h 1746769"/>
                    <a:gd name="connsiteX9" fmla="*/ 22898 w 2054328"/>
                    <a:gd name="connsiteY9" fmla="*/ 962049 h 1746769"/>
                    <a:gd name="connsiteX10" fmla="*/ 0 w 2054328"/>
                    <a:gd name="connsiteY10" fmla="*/ 876592 h 1746769"/>
                    <a:gd name="connsiteX11" fmla="*/ 0 w 2054328"/>
                    <a:gd name="connsiteY11" fmla="*/ 876592 h 1746769"/>
                    <a:gd name="connsiteX12" fmla="*/ 0 w 2054328"/>
                    <a:gd name="connsiteY12" fmla="*/ 876591 h 1746769"/>
                    <a:gd name="connsiteX13" fmla="*/ 161077 w 2054328"/>
                    <a:gd name="connsiteY13" fmla="*/ 138857 h 1746769"/>
                    <a:gd name="connsiteX14" fmla="*/ 161076 w 2054328"/>
                    <a:gd name="connsiteY14" fmla="*/ 138857 h 1746769"/>
                    <a:gd name="connsiteX15" fmla="*/ 191394 w 2054328"/>
                    <a:gd name="connsiteY15" fmla="*/ 0 h 1746769"/>
                    <a:gd name="connsiteX0" fmla="*/ 191394 w 2054328"/>
                    <a:gd name="connsiteY0" fmla="*/ 0 h 1746769"/>
                    <a:gd name="connsiteX1" fmla="*/ 574186 w 2054328"/>
                    <a:gd name="connsiteY1" fmla="*/ 0 h 1746769"/>
                    <a:gd name="connsiteX2" fmla="*/ 765582 w 2054328"/>
                    <a:gd name="connsiteY2" fmla="*/ 876593 h 1746769"/>
                    <a:gd name="connsiteX3" fmla="*/ 763094 w 2054328"/>
                    <a:gd name="connsiteY3" fmla="*/ 876593 h 1746769"/>
                    <a:gd name="connsiteX4" fmla="*/ 776280 w 2054328"/>
                    <a:gd name="connsiteY4" fmla="*/ 897494 h 1746769"/>
                    <a:gd name="connsiteX5" fmla="*/ 1133415 w 2054328"/>
                    <a:gd name="connsiteY5" fmla="*/ 1017255 h 1746769"/>
                    <a:gd name="connsiteX6" fmla="*/ 1868589 w 2054328"/>
                    <a:gd name="connsiteY6" fmla="*/ 820266 h 1746769"/>
                    <a:gd name="connsiteX7" fmla="*/ 2054328 w 2054328"/>
                    <a:gd name="connsiteY7" fmla="*/ 1513453 h 1746769"/>
                    <a:gd name="connsiteX8" fmla="*/ 1319154 w 2054328"/>
                    <a:gd name="connsiteY8" fmla="*/ 1710443 h 1746769"/>
                    <a:gd name="connsiteX9" fmla="*/ 22898 w 2054328"/>
                    <a:gd name="connsiteY9" fmla="*/ 962049 h 1746769"/>
                    <a:gd name="connsiteX10" fmla="*/ 0 w 2054328"/>
                    <a:gd name="connsiteY10" fmla="*/ 876592 h 1746769"/>
                    <a:gd name="connsiteX11" fmla="*/ 0 w 2054328"/>
                    <a:gd name="connsiteY11" fmla="*/ 876592 h 1746769"/>
                    <a:gd name="connsiteX12" fmla="*/ 0 w 2054328"/>
                    <a:gd name="connsiteY12" fmla="*/ 876591 h 1746769"/>
                    <a:gd name="connsiteX13" fmla="*/ 161077 w 2054328"/>
                    <a:gd name="connsiteY13" fmla="*/ 138857 h 1746769"/>
                    <a:gd name="connsiteX14" fmla="*/ 191394 w 2054328"/>
                    <a:gd name="connsiteY14" fmla="*/ 0 h 1746769"/>
                    <a:gd name="connsiteX0" fmla="*/ 191394 w 2054328"/>
                    <a:gd name="connsiteY0" fmla="*/ 0 h 1746769"/>
                    <a:gd name="connsiteX1" fmla="*/ 574186 w 2054328"/>
                    <a:gd name="connsiteY1" fmla="*/ 0 h 1746769"/>
                    <a:gd name="connsiteX2" fmla="*/ 765582 w 2054328"/>
                    <a:gd name="connsiteY2" fmla="*/ 876593 h 1746769"/>
                    <a:gd name="connsiteX3" fmla="*/ 763094 w 2054328"/>
                    <a:gd name="connsiteY3" fmla="*/ 876593 h 1746769"/>
                    <a:gd name="connsiteX4" fmla="*/ 776280 w 2054328"/>
                    <a:gd name="connsiteY4" fmla="*/ 897494 h 1746769"/>
                    <a:gd name="connsiteX5" fmla="*/ 1133415 w 2054328"/>
                    <a:gd name="connsiteY5" fmla="*/ 1017255 h 1746769"/>
                    <a:gd name="connsiteX6" fmla="*/ 1868589 w 2054328"/>
                    <a:gd name="connsiteY6" fmla="*/ 820266 h 1746769"/>
                    <a:gd name="connsiteX7" fmla="*/ 2054328 w 2054328"/>
                    <a:gd name="connsiteY7" fmla="*/ 1513453 h 1746769"/>
                    <a:gd name="connsiteX8" fmla="*/ 1319154 w 2054328"/>
                    <a:gd name="connsiteY8" fmla="*/ 1710443 h 1746769"/>
                    <a:gd name="connsiteX9" fmla="*/ 22898 w 2054328"/>
                    <a:gd name="connsiteY9" fmla="*/ 962049 h 1746769"/>
                    <a:gd name="connsiteX10" fmla="*/ 0 w 2054328"/>
                    <a:gd name="connsiteY10" fmla="*/ 876592 h 1746769"/>
                    <a:gd name="connsiteX11" fmla="*/ 0 w 2054328"/>
                    <a:gd name="connsiteY11" fmla="*/ 876592 h 1746769"/>
                    <a:gd name="connsiteX12" fmla="*/ 0 w 2054328"/>
                    <a:gd name="connsiteY12" fmla="*/ 876591 h 1746769"/>
                    <a:gd name="connsiteX13" fmla="*/ 191394 w 2054328"/>
                    <a:gd name="connsiteY13" fmla="*/ 0 h 1746769"/>
                    <a:gd name="connsiteX0" fmla="*/ 194092 w 2057026"/>
                    <a:gd name="connsiteY0" fmla="*/ 0 h 1746769"/>
                    <a:gd name="connsiteX1" fmla="*/ 576884 w 2057026"/>
                    <a:gd name="connsiteY1" fmla="*/ 0 h 1746769"/>
                    <a:gd name="connsiteX2" fmla="*/ 768280 w 2057026"/>
                    <a:gd name="connsiteY2" fmla="*/ 876593 h 1746769"/>
                    <a:gd name="connsiteX3" fmla="*/ 765792 w 2057026"/>
                    <a:gd name="connsiteY3" fmla="*/ 876593 h 1746769"/>
                    <a:gd name="connsiteX4" fmla="*/ 778978 w 2057026"/>
                    <a:gd name="connsiteY4" fmla="*/ 897494 h 1746769"/>
                    <a:gd name="connsiteX5" fmla="*/ 1136113 w 2057026"/>
                    <a:gd name="connsiteY5" fmla="*/ 1017255 h 1746769"/>
                    <a:gd name="connsiteX6" fmla="*/ 1871287 w 2057026"/>
                    <a:gd name="connsiteY6" fmla="*/ 820266 h 1746769"/>
                    <a:gd name="connsiteX7" fmla="*/ 2057026 w 2057026"/>
                    <a:gd name="connsiteY7" fmla="*/ 1513453 h 1746769"/>
                    <a:gd name="connsiteX8" fmla="*/ 1321852 w 2057026"/>
                    <a:gd name="connsiteY8" fmla="*/ 1710443 h 1746769"/>
                    <a:gd name="connsiteX9" fmla="*/ 25596 w 2057026"/>
                    <a:gd name="connsiteY9" fmla="*/ 962049 h 1746769"/>
                    <a:gd name="connsiteX10" fmla="*/ 2698 w 2057026"/>
                    <a:gd name="connsiteY10" fmla="*/ 876592 h 1746769"/>
                    <a:gd name="connsiteX11" fmla="*/ 2698 w 2057026"/>
                    <a:gd name="connsiteY11" fmla="*/ 876592 h 1746769"/>
                    <a:gd name="connsiteX12" fmla="*/ 2698 w 2057026"/>
                    <a:gd name="connsiteY12" fmla="*/ 876591 h 1746769"/>
                    <a:gd name="connsiteX13" fmla="*/ 194092 w 2057026"/>
                    <a:gd name="connsiteY13" fmla="*/ 0 h 1746769"/>
                    <a:gd name="connsiteX0" fmla="*/ 194745 w 2057679"/>
                    <a:gd name="connsiteY0" fmla="*/ 0 h 1746769"/>
                    <a:gd name="connsiteX1" fmla="*/ 577537 w 2057679"/>
                    <a:gd name="connsiteY1" fmla="*/ 0 h 1746769"/>
                    <a:gd name="connsiteX2" fmla="*/ 768933 w 2057679"/>
                    <a:gd name="connsiteY2" fmla="*/ 876593 h 1746769"/>
                    <a:gd name="connsiteX3" fmla="*/ 766445 w 2057679"/>
                    <a:gd name="connsiteY3" fmla="*/ 876593 h 1746769"/>
                    <a:gd name="connsiteX4" fmla="*/ 779631 w 2057679"/>
                    <a:gd name="connsiteY4" fmla="*/ 897494 h 1746769"/>
                    <a:gd name="connsiteX5" fmla="*/ 1136766 w 2057679"/>
                    <a:gd name="connsiteY5" fmla="*/ 1017255 h 1746769"/>
                    <a:gd name="connsiteX6" fmla="*/ 1871940 w 2057679"/>
                    <a:gd name="connsiteY6" fmla="*/ 820266 h 1746769"/>
                    <a:gd name="connsiteX7" fmla="*/ 2057679 w 2057679"/>
                    <a:gd name="connsiteY7" fmla="*/ 1513453 h 1746769"/>
                    <a:gd name="connsiteX8" fmla="*/ 1322505 w 2057679"/>
                    <a:gd name="connsiteY8" fmla="*/ 1710443 h 1746769"/>
                    <a:gd name="connsiteX9" fmla="*/ 26249 w 2057679"/>
                    <a:gd name="connsiteY9" fmla="*/ 962049 h 1746769"/>
                    <a:gd name="connsiteX10" fmla="*/ 3351 w 2057679"/>
                    <a:gd name="connsiteY10" fmla="*/ 876592 h 1746769"/>
                    <a:gd name="connsiteX11" fmla="*/ 3351 w 2057679"/>
                    <a:gd name="connsiteY11" fmla="*/ 876592 h 1746769"/>
                    <a:gd name="connsiteX12" fmla="*/ 3351 w 2057679"/>
                    <a:gd name="connsiteY12" fmla="*/ 876591 h 1746769"/>
                    <a:gd name="connsiteX13" fmla="*/ 194745 w 2057679"/>
                    <a:gd name="connsiteY13" fmla="*/ 0 h 1746769"/>
                    <a:gd name="connsiteX0" fmla="*/ 191394 w 2054328"/>
                    <a:gd name="connsiteY0" fmla="*/ 0 h 1746769"/>
                    <a:gd name="connsiteX1" fmla="*/ 574186 w 2054328"/>
                    <a:gd name="connsiteY1" fmla="*/ 0 h 1746769"/>
                    <a:gd name="connsiteX2" fmla="*/ 765582 w 2054328"/>
                    <a:gd name="connsiteY2" fmla="*/ 876593 h 1746769"/>
                    <a:gd name="connsiteX3" fmla="*/ 763094 w 2054328"/>
                    <a:gd name="connsiteY3" fmla="*/ 876593 h 1746769"/>
                    <a:gd name="connsiteX4" fmla="*/ 776280 w 2054328"/>
                    <a:gd name="connsiteY4" fmla="*/ 897494 h 1746769"/>
                    <a:gd name="connsiteX5" fmla="*/ 1133415 w 2054328"/>
                    <a:gd name="connsiteY5" fmla="*/ 1017255 h 1746769"/>
                    <a:gd name="connsiteX6" fmla="*/ 1868589 w 2054328"/>
                    <a:gd name="connsiteY6" fmla="*/ 820266 h 1746769"/>
                    <a:gd name="connsiteX7" fmla="*/ 2054328 w 2054328"/>
                    <a:gd name="connsiteY7" fmla="*/ 1513453 h 1746769"/>
                    <a:gd name="connsiteX8" fmla="*/ 1319154 w 2054328"/>
                    <a:gd name="connsiteY8" fmla="*/ 1710443 h 1746769"/>
                    <a:gd name="connsiteX9" fmla="*/ 22898 w 2054328"/>
                    <a:gd name="connsiteY9" fmla="*/ 962049 h 1746769"/>
                    <a:gd name="connsiteX10" fmla="*/ 0 w 2054328"/>
                    <a:gd name="connsiteY10" fmla="*/ 876592 h 1746769"/>
                    <a:gd name="connsiteX11" fmla="*/ 0 w 2054328"/>
                    <a:gd name="connsiteY11" fmla="*/ 876592 h 1746769"/>
                    <a:gd name="connsiteX12" fmla="*/ 191394 w 2054328"/>
                    <a:gd name="connsiteY12" fmla="*/ 0 h 1746769"/>
                    <a:gd name="connsiteX0" fmla="*/ 191394 w 2054328"/>
                    <a:gd name="connsiteY0" fmla="*/ 0 h 1746769"/>
                    <a:gd name="connsiteX1" fmla="*/ 574186 w 2054328"/>
                    <a:gd name="connsiteY1" fmla="*/ 0 h 1746769"/>
                    <a:gd name="connsiteX2" fmla="*/ 765582 w 2054328"/>
                    <a:gd name="connsiteY2" fmla="*/ 876593 h 1746769"/>
                    <a:gd name="connsiteX3" fmla="*/ 763094 w 2054328"/>
                    <a:gd name="connsiteY3" fmla="*/ 876593 h 1746769"/>
                    <a:gd name="connsiteX4" fmla="*/ 776280 w 2054328"/>
                    <a:gd name="connsiteY4" fmla="*/ 897494 h 1746769"/>
                    <a:gd name="connsiteX5" fmla="*/ 1133415 w 2054328"/>
                    <a:gd name="connsiteY5" fmla="*/ 1017255 h 1746769"/>
                    <a:gd name="connsiteX6" fmla="*/ 1868589 w 2054328"/>
                    <a:gd name="connsiteY6" fmla="*/ 820266 h 1746769"/>
                    <a:gd name="connsiteX7" fmla="*/ 2054328 w 2054328"/>
                    <a:gd name="connsiteY7" fmla="*/ 1513453 h 1746769"/>
                    <a:gd name="connsiteX8" fmla="*/ 1319154 w 2054328"/>
                    <a:gd name="connsiteY8" fmla="*/ 1710443 h 1746769"/>
                    <a:gd name="connsiteX9" fmla="*/ 22898 w 2054328"/>
                    <a:gd name="connsiteY9" fmla="*/ 962049 h 1746769"/>
                    <a:gd name="connsiteX10" fmla="*/ 0 w 2054328"/>
                    <a:gd name="connsiteY10" fmla="*/ 876592 h 1746769"/>
                    <a:gd name="connsiteX11" fmla="*/ 191394 w 2054328"/>
                    <a:gd name="connsiteY11" fmla="*/ 0 h 1746769"/>
                    <a:gd name="connsiteX0" fmla="*/ 168496 w 2031430"/>
                    <a:gd name="connsiteY0" fmla="*/ 0 h 1746769"/>
                    <a:gd name="connsiteX1" fmla="*/ 551288 w 2031430"/>
                    <a:gd name="connsiteY1" fmla="*/ 0 h 1746769"/>
                    <a:gd name="connsiteX2" fmla="*/ 742684 w 2031430"/>
                    <a:gd name="connsiteY2" fmla="*/ 876593 h 1746769"/>
                    <a:gd name="connsiteX3" fmla="*/ 740196 w 2031430"/>
                    <a:gd name="connsiteY3" fmla="*/ 876593 h 1746769"/>
                    <a:gd name="connsiteX4" fmla="*/ 753382 w 2031430"/>
                    <a:gd name="connsiteY4" fmla="*/ 897494 h 1746769"/>
                    <a:gd name="connsiteX5" fmla="*/ 1110517 w 2031430"/>
                    <a:gd name="connsiteY5" fmla="*/ 1017255 h 1746769"/>
                    <a:gd name="connsiteX6" fmla="*/ 1845691 w 2031430"/>
                    <a:gd name="connsiteY6" fmla="*/ 820266 h 1746769"/>
                    <a:gd name="connsiteX7" fmla="*/ 2031430 w 2031430"/>
                    <a:gd name="connsiteY7" fmla="*/ 1513453 h 1746769"/>
                    <a:gd name="connsiteX8" fmla="*/ 1296256 w 2031430"/>
                    <a:gd name="connsiteY8" fmla="*/ 1710443 h 1746769"/>
                    <a:gd name="connsiteX9" fmla="*/ 0 w 2031430"/>
                    <a:gd name="connsiteY9" fmla="*/ 962049 h 1746769"/>
                    <a:gd name="connsiteX10" fmla="*/ 168496 w 2031430"/>
                    <a:gd name="connsiteY10" fmla="*/ 0 h 1746769"/>
                    <a:gd name="connsiteX0" fmla="*/ 182148 w 2045082"/>
                    <a:gd name="connsiteY0" fmla="*/ 0 h 1746769"/>
                    <a:gd name="connsiteX1" fmla="*/ 564940 w 2045082"/>
                    <a:gd name="connsiteY1" fmla="*/ 0 h 1746769"/>
                    <a:gd name="connsiteX2" fmla="*/ 756336 w 2045082"/>
                    <a:gd name="connsiteY2" fmla="*/ 876593 h 1746769"/>
                    <a:gd name="connsiteX3" fmla="*/ 753848 w 2045082"/>
                    <a:gd name="connsiteY3" fmla="*/ 876593 h 1746769"/>
                    <a:gd name="connsiteX4" fmla="*/ 767034 w 2045082"/>
                    <a:gd name="connsiteY4" fmla="*/ 897494 h 1746769"/>
                    <a:gd name="connsiteX5" fmla="*/ 1124169 w 2045082"/>
                    <a:gd name="connsiteY5" fmla="*/ 1017255 h 1746769"/>
                    <a:gd name="connsiteX6" fmla="*/ 1859343 w 2045082"/>
                    <a:gd name="connsiteY6" fmla="*/ 820266 h 1746769"/>
                    <a:gd name="connsiteX7" fmla="*/ 2045082 w 2045082"/>
                    <a:gd name="connsiteY7" fmla="*/ 1513453 h 1746769"/>
                    <a:gd name="connsiteX8" fmla="*/ 1309908 w 2045082"/>
                    <a:gd name="connsiteY8" fmla="*/ 1710443 h 1746769"/>
                    <a:gd name="connsiteX9" fmla="*/ 13652 w 2045082"/>
                    <a:gd name="connsiteY9" fmla="*/ 962049 h 1746769"/>
                    <a:gd name="connsiteX10" fmla="*/ 182148 w 2045082"/>
                    <a:gd name="connsiteY10" fmla="*/ 0 h 1746769"/>
                    <a:gd name="connsiteX0" fmla="*/ 182316 w 2045250"/>
                    <a:gd name="connsiteY0" fmla="*/ 0 h 1746769"/>
                    <a:gd name="connsiteX1" fmla="*/ 565108 w 2045250"/>
                    <a:gd name="connsiteY1" fmla="*/ 0 h 1746769"/>
                    <a:gd name="connsiteX2" fmla="*/ 756504 w 2045250"/>
                    <a:gd name="connsiteY2" fmla="*/ 876593 h 1746769"/>
                    <a:gd name="connsiteX3" fmla="*/ 754016 w 2045250"/>
                    <a:gd name="connsiteY3" fmla="*/ 876593 h 1746769"/>
                    <a:gd name="connsiteX4" fmla="*/ 767202 w 2045250"/>
                    <a:gd name="connsiteY4" fmla="*/ 897494 h 1746769"/>
                    <a:gd name="connsiteX5" fmla="*/ 1124337 w 2045250"/>
                    <a:gd name="connsiteY5" fmla="*/ 1017255 h 1746769"/>
                    <a:gd name="connsiteX6" fmla="*/ 1859511 w 2045250"/>
                    <a:gd name="connsiteY6" fmla="*/ 820266 h 1746769"/>
                    <a:gd name="connsiteX7" fmla="*/ 2045250 w 2045250"/>
                    <a:gd name="connsiteY7" fmla="*/ 1513453 h 1746769"/>
                    <a:gd name="connsiteX8" fmla="*/ 1310076 w 2045250"/>
                    <a:gd name="connsiteY8" fmla="*/ 1710443 h 1746769"/>
                    <a:gd name="connsiteX9" fmla="*/ 13820 w 2045250"/>
                    <a:gd name="connsiteY9" fmla="*/ 962049 h 1746769"/>
                    <a:gd name="connsiteX10" fmla="*/ 182316 w 2045250"/>
                    <a:gd name="connsiteY10" fmla="*/ 0 h 1746769"/>
                    <a:gd name="connsiteX0" fmla="*/ 182316 w 2045250"/>
                    <a:gd name="connsiteY0" fmla="*/ 0 h 1746769"/>
                    <a:gd name="connsiteX1" fmla="*/ 565108 w 2045250"/>
                    <a:gd name="connsiteY1" fmla="*/ 0 h 1746769"/>
                    <a:gd name="connsiteX2" fmla="*/ 756504 w 2045250"/>
                    <a:gd name="connsiteY2" fmla="*/ 876593 h 1746769"/>
                    <a:gd name="connsiteX3" fmla="*/ 767202 w 2045250"/>
                    <a:gd name="connsiteY3" fmla="*/ 897494 h 1746769"/>
                    <a:gd name="connsiteX4" fmla="*/ 1124337 w 2045250"/>
                    <a:gd name="connsiteY4" fmla="*/ 1017255 h 1746769"/>
                    <a:gd name="connsiteX5" fmla="*/ 1859511 w 2045250"/>
                    <a:gd name="connsiteY5" fmla="*/ 820266 h 1746769"/>
                    <a:gd name="connsiteX6" fmla="*/ 2045250 w 2045250"/>
                    <a:gd name="connsiteY6" fmla="*/ 1513453 h 1746769"/>
                    <a:gd name="connsiteX7" fmla="*/ 1310076 w 2045250"/>
                    <a:gd name="connsiteY7" fmla="*/ 1710443 h 1746769"/>
                    <a:gd name="connsiteX8" fmla="*/ 13820 w 2045250"/>
                    <a:gd name="connsiteY8" fmla="*/ 962049 h 1746769"/>
                    <a:gd name="connsiteX9" fmla="*/ 182316 w 2045250"/>
                    <a:gd name="connsiteY9" fmla="*/ 0 h 1746769"/>
                    <a:gd name="connsiteX0" fmla="*/ 182316 w 2045250"/>
                    <a:gd name="connsiteY0" fmla="*/ 0 h 1746769"/>
                    <a:gd name="connsiteX1" fmla="*/ 565108 w 2045250"/>
                    <a:gd name="connsiteY1" fmla="*/ 0 h 1746769"/>
                    <a:gd name="connsiteX2" fmla="*/ 767202 w 2045250"/>
                    <a:gd name="connsiteY2" fmla="*/ 897494 h 1746769"/>
                    <a:gd name="connsiteX3" fmla="*/ 1124337 w 2045250"/>
                    <a:gd name="connsiteY3" fmla="*/ 1017255 h 1746769"/>
                    <a:gd name="connsiteX4" fmla="*/ 1859511 w 2045250"/>
                    <a:gd name="connsiteY4" fmla="*/ 820266 h 1746769"/>
                    <a:gd name="connsiteX5" fmla="*/ 2045250 w 2045250"/>
                    <a:gd name="connsiteY5" fmla="*/ 1513453 h 1746769"/>
                    <a:gd name="connsiteX6" fmla="*/ 1310076 w 2045250"/>
                    <a:gd name="connsiteY6" fmla="*/ 1710443 h 1746769"/>
                    <a:gd name="connsiteX7" fmla="*/ 13820 w 2045250"/>
                    <a:gd name="connsiteY7" fmla="*/ 962049 h 1746769"/>
                    <a:gd name="connsiteX8" fmla="*/ 182316 w 2045250"/>
                    <a:gd name="connsiteY8" fmla="*/ 0 h 1746769"/>
                    <a:gd name="connsiteX0" fmla="*/ 182316 w 2045250"/>
                    <a:gd name="connsiteY0" fmla="*/ 0 h 1746769"/>
                    <a:gd name="connsiteX1" fmla="*/ 565108 w 2045250"/>
                    <a:gd name="connsiteY1" fmla="*/ 0 h 1746769"/>
                    <a:gd name="connsiteX2" fmla="*/ 767202 w 2045250"/>
                    <a:gd name="connsiteY2" fmla="*/ 897494 h 1746769"/>
                    <a:gd name="connsiteX3" fmla="*/ 1124337 w 2045250"/>
                    <a:gd name="connsiteY3" fmla="*/ 1017255 h 1746769"/>
                    <a:gd name="connsiteX4" fmla="*/ 1859511 w 2045250"/>
                    <a:gd name="connsiteY4" fmla="*/ 820266 h 1746769"/>
                    <a:gd name="connsiteX5" fmla="*/ 2045250 w 2045250"/>
                    <a:gd name="connsiteY5" fmla="*/ 1513453 h 1746769"/>
                    <a:gd name="connsiteX6" fmla="*/ 1310076 w 2045250"/>
                    <a:gd name="connsiteY6" fmla="*/ 1710443 h 1746769"/>
                    <a:gd name="connsiteX7" fmla="*/ 13820 w 2045250"/>
                    <a:gd name="connsiteY7" fmla="*/ 962049 h 1746769"/>
                    <a:gd name="connsiteX8" fmla="*/ 182316 w 2045250"/>
                    <a:gd name="connsiteY8" fmla="*/ 0 h 1746769"/>
                    <a:gd name="connsiteX0" fmla="*/ 182316 w 2045250"/>
                    <a:gd name="connsiteY0" fmla="*/ 0 h 1746769"/>
                    <a:gd name="connsiteX1" fmla="*/ 565108 w 2045250"/>
                    <a:gd name="connsiteY1" fmla="*/ 0 h 1746769"/>
                    <a:gd name="connsiteX2" fmla="*/ 767202 w 2045250"/>
                    <a:gd name="connsiteY2" fmla="*/ 897494 h 1746769"/>
                    <a:gd name="connsiteX3" fmla="*/ 1124337 w 2045250"/>
                    <a:gd name="connsiteY3" fmla="*/ 1017255 h 1746769"/>
                    <a:gd name="connsiteX4" fmla="*/ 1859511 w 2045250"/>
                    <a:gd name="connsiteY4" fmla="*/ 820266 h 1746769"/>
                    <a:gd name="connsiteX5" fmla="*/ 2045250 w 2045250"/>
                    <a:gd name="connsiteY5" fmla="*/ 1513453 h 1746769"/>
                    <a:gd name="connsiteX6" fmla="*/ 1310076 w 2045250"/>
                    <a:gd name="connsiteY6" fmla="*/ 1710443 h 1746769"/>
                    <a:gd name="connsiteX7" fmla="*/ 13820 w 2045250"/>
                    <a:gd name="connsiteY7" fmla="*/ 962049 h 1746769"/>
                    <a:gd name="connsiteX8" fmla="*/ 182316 w 2045250"/>
                    <a:gd name="connsiteY8" fmla="*/ 0 h 1746769"/>
                    <a:gd name="connsiteX0" fmla="*/ 182316 w 2045250"/>
                    <a:gd name="connsiteY0" fmla="*/ 0 h 1746769"/>
                    <a:gd name="connsiteX1" fmla="*/ 565108 w 2045250"/>
                    <a:gd name="connsiteY1" fmla="*/ 0 h 1746769"/>
                    <a:gd name="connsiteX2" fmla="*/ 767202 w 2045250"/>
                    <a:gd name="connsiteY2" fmla="*/ 897494 h 1746769"/>
                    <a:gd name="connsiteX3" fmla="*/ 1124337 w 2045250"/>
                    <a:gd name="connsiteY3" fmla="*/ 1017255 h 1746769"/>
                    <a:gd name="connsiteX4" fmla="*/ 1859511 w 2045250"/>
                    <a:gd name="connsiteY4" fmla="*/ 820266 h 1746769"/>
                    <a:gd name="connsiteX5" fmla="*/ 2045250 w 2045250"/>
                    <a:gd name="connsiteY5" fmla="*/ 1513453 h 1746769"/>
                    <a:gd name="connsiteX6" fmla="*/ 1310076 w 2045250"/>
                    <a:gd name="connsiteY6" fmla="*/ 1710443 h 1746769"/>
                    <a:gd name="connsiteX7" fmla="*/ 13820 w 2045250"/>
                    <a:gd name="connsiteY7" fmla="*/ 962049 h 1746769"/>
                    <a:gd name="connsiteX8" fmla="*/ 182316 w 2045250"/>
                    <a:gd name="connsiteY8" fmla="*/ 0 h 1746769"/>
                    <a:gd name="connsiteX0" fmla="*/ 184315 w 2047249"/>
                    <a:gd name="connsiteY0" fmla="*/ 0 h 1746769"/>
                    <a:gd name="connsiteX1" fmla="*/ 567107 w 2047249"/>
                    <a:gd name="connsiteY1" fmla="*/ 0 h 1746769"/>
                    <a:gd name="connsiteX2" fmla="*/ 769201 w 2047249"/>
                    <a:gd name="connsiteY2" fmla="*/ 897494 h 1746769"/>
                    <a:gd name="connsiteX3" fmla="*/ 1126336 w 2047249"/>
                    <a:gd name="connsiteY3" fmla="*/ 1017255 h 1746769"/>
                    <a:gd name="connsiteX4" fmla="*/ 1861510 w 2047249"/>
                    <a:gd name="connsiteY4" fmla="*/ 820266 h 1746769"/>
                    <a:gd name="connsiteX5" fmla="*/ 2047249 w 2047249"/>
                    <a:gd name="connsiteY5" fmla="*/ 1513453 h 1746769"/>
                    <a:gd name="connsiteX6" fmla="*/ 1312075 w 2047249"/>
                    <a:gd name="connsiteY6" fmla="*/ 1710443 h 1746769"/>
                    <a:gd name="connsiteX7" fmla="*/ 15819 w 2047249"/>
                    <a:gd name="connsiteY7" fmla="*/ 962049 h 1746769"/>
                    <a:gd name="connsiteX8" fmla="*/ 184315 w 2047249"/>
                    <a:gd name="connsiteY8" fmla="*/ 0 h 1746769"/>
                    <a:gd name="connsiteX0" fmla="*/ 184315 w 2047249"/>
                    <a:gd name="connsiteY0" fmla="*/ 0 h 1746769"/>
                    <a:gd name="connsiteX1" fmla="*/ 567933 w 2047249"/>
                    <a:gd name="connsiteY1" fmla="*/ 49084 h 1746769"/>
                    <a:gd name="connsiteX2" fmla="*/ 769201 w 2047249"/>
                    <a:gd name="connsiteY2" fmla="*/ 897494 h 1746769"/>
                    <a:gd name="connsiteX3" fmla="*/ 1126336 w 2047249"/>
                    <a:gd name="connsiteY3" fmla="*/ 1017255 h 1746769"/>
                    <a:gd name="connsiteX4" fmla="*/ 1861510 w 2047249"/>
                    <a:gd name="connsiteY4" fmla="*/ 820266 h 1746769"/>
                    <a:gd name="connsiteX5" fmla="*/ 2047249 w 2047249"/>
                    <a:gd name="connsiteY5" fmla="*/ 1513453 h 1746769"/>
                    <a:gd name="connsiteX6" fmla="*/ 1312075 w 2047249"/>
                    <a:gd name="connsiteY6" fmla="*/ 1710443 h 1746769"/>
                    <a:gd name="connsiteX7" fmla="*/ 15819 w 2047249"/>
                    <a:gd name="connsiteY7" fmla="*/ 962049 h 1746769"/>
                    <a:gd name="connsiteX8" fmla="*/ 184315 w 2047249"/>
                    <a:gd name="connsiteY8" fmla="*/ 0 h 1746769"/>
                    <a:gd name="connsiteX0" fmla="*/ 184315 w 2047249"/>
                    <a:gd name="connsiteY0" fmla="*/ 0 h 1746769"/>
                    <a:gd name="connsiteX1" fmla="*/ 567933 w 2047249"/>
                    <a:gd name="connsiteY1" fmla="*/ 49084 h 1746769"/>
                    <a:gd name="connsiteX2" fmla="*/ 769201 w 2047249"/>
                    <a:gd name="connsiteY2" fmla="*/ 897494 h 1746769"/>
                    <a:gd name="connsiteX3" fmla="*/ 1126336 w 2047249"/>
                    <a:gd name="connsiteY3" fmla="*/ 1017255 h 1746769"/>
                    <a:gd name="connsiteX4" fmla="*/ 1861510 w 2047249"/>
                    <a:gd name="connsiteY4" fmla="*/ 820266 h 1746769"/>
                    <a:gd name="connsiteX5" fmla="*/ 2047249 w 2047249"/>
                    <a:gd name="connsiteY5" fmla="*/ 1513453 h 1746769"/>
                    <a:gd name="connsiteX6" fmla="*/ 1312075 w 2047249"/>
                    <a:gd name="connsiteY6" fmla="*/ 1710443 h 1746769"/>
                    <a:gd name="connsiteX7" fmla="*/ 15819 w 2047249"/>
                    <a:gd name="connsiteY7" fmla="*/ 962049 h 1746769"/>
                    <a:gd name="connsiteX8" fmla="*/ 184315 w 2047249"/>
                    <a:gd name="connsiteY8" fmla="*/ 0 h 1746769"/>
                    <a:gd name="connsiteX0" fmla="*/ 184315 w 2047249"/>
                    <a:gd name="connsiteY0" fmla="*/ 90341 h 1837110"/>
                    <a:gd name="connsiteX1" fmla="*/ 408220 w 2047249"/>
                    <a:gd name="connsiteY1" fmla="*/ 458 h 1837110"/>
                    <a:gd name="connsiteX2" fmla="*/ 567933 w 2047249"/>
                    <a:gd name="connsiteY2" fmla="*/ 139425 h 1837110"/>
                    <a:gd name="connsiteX3" fmla="*/ 769201 w 2047249"/>
                    <a:gd name="connsiteY3" fmla="*/ 987835 h 1837110"/>
                    <a:gd name="connsiteX4" fmla="*/ 1126336 w 2047249"/>
                    <a:gd name="connsiteY4" fmla="*/ 1107596 h 1837110"/>
                    <a:gd name="connsiteX5" fmla="*/ 1861510 w 2047249"/>
                    <a:gd name="connsiteY5" fmla="*/ 910607 h 1837110"/>
                    <a:gd name="connsiteX6" fmla="*/ 2047249 w 2047249"/>
                    <a:gd name="connsiteY6" fmla="*/ 1603794 h 1837110"/>
                    <a:gd name="connsiteX7" fmla="*/ 1312075 w 2047249"/>
                    <a:gd name="connsiteY7" fmla="*/ 1800784 h 1837110"/>
                    <a:gd name="connsiteX8" fmla="*/ 15819 w 2047249"/>
                    <a:gd name="connsiteY8" fmla="*/ 1052390 h 1837110"/>
                    <a:gd name="connsiteX9" fmla="*/ 184315 w 2047249"/>
                    <a:gd name="connsiteY9" fmla="*/ 90341 h 1837110"/>
                    <a:gd name="connsiteX0" fmla="*/ 184315 w 2047249"/>
                    <a:gd name="connsiteY0" fmla="*/ 91450 h 1838219"/>
                    <a:gd name="connsiteX1" fmla="*/ 408220 w 2047249"/>
                    <a:gd name="connsiteY1" fmla="*/ 1567 h 1838219"/>
                    <a:gd name="connsiteX2" fmla="*/ 567933 w 2047249"/>
                    <a:gd name="connsiteY2" fmla="*/ 140534 h 1838219"/>
                    <a:gd name="connsiteX3" fmla="*/ 769201 w 2047249"/>
                    <a:gd name="connsiteY3" fmla="*/ 988944 h 1838219"/>
                    <a:gd name="connsiteX4" fmla="*/ 1126336 w 2047249"/>
                    <a:gd name="connsiteY4" fmla="*/ 1108705 h 1838219"/>
                    <a:gd name="connsiteX5" fmla="*/ 1861510 w 2047249"/>
                    <a:gd name="connsiteY5" fmla="*/ 911716 h 1838219"/>
                    <a:gd name="connsiteX6" fmla="*/ 2047249 w 2047249"/>
                    <a:gd name="connsiteY6" fmla="*/ 1604903 h 1838219"/>
                    <a:gd name="connsiteX7" fmla="*/ 1312075 w 2047249"/>
                    <a:gd name="connsiteY7" fmla="*/ 1801893 h 1838219"/>
                    <a:gd name="connsiteX8" fmla="*/ 15819 w 2047249"/>
                    <a:gd name="connsiteY8" fmla="*/ 1053499 h 1838219"/>
                    <a:gd name="connsiteX9" fmla="*/ 184315 w 2047249"/>
                    <a:gd name="connsiteY9" fmla="*/ 91450 h 1838219"/>
                    <a:gd name="connsiteX0" fmla="*/ 181695 w 2044629"/>
                    <a:gd name="connsiteY0" fmla="*/ 93391 h 1840160"/>
                    <a:gd name="connsiteX1" fmla="*/ 405600 w 2044629"/>
                    <a:gd name="connsiteY1" fmla="*/ 3508 h 1840160"/>
                    <a:gd name="connsiteX2" fmla="*/ 565313 w 2044629"/>
                    <a:gd name="connsiteY2" fmla="*/ 142475 h 1840160"/>
                    <a:gd name="connsiteX3" fmla="*/ 766581 w 2044629"/>
                    <a:gd name="connsiteY3" fmla="*/ 990885 h 1840160"/>
                    <a:gd name="connsiteX4" fmla="*/ 1123716 w 2044629"/>
                    <a:gd name="connsiteY4" fmla="*/ 1110646 h 1840160"/>
                    <a:gd name="connsiteX5" fmla="*/ 1858890 w 2044629"/>
                    <a:gd name="connsiteY5" fmla="*/ 913657 h 1840160"/>
                    <a:gd name="connsiteX6" fmla="*/ 2044629 w 2044629"/>
                    <a:gd name="connsiteY6" fmla="*/ 1606844 h 1840160"/>
                    <a:gd name="connsiteX7" fmla="*/ 1309455 w 2044629"/>
                    <a:gd name="connsiteY7" fmla="*/ 1803834 h 1840160"/>
                    <a:gd name="connsiteX8" fmla="*/ 13199 w 2044629"/>
                    <a:gd name="connsiteY8" fmla="*/ 1055440 h 1840160"/>
                    <a:gd name="connsiteX9" fmla="*/ 181695 w 2044629"/>
                    <a:gd name="connsiteY9" fmla="*/ 93391 h 1840160"/>
                    <a:gd name="connsiteX0" fmla="*/ 181695 w 2044629"/>
                    <a:gd name="connsiteY0" fmla="*/ 93391 h 1840160"/>
                    <a:gd name="connsiteX1" fmla="*/ 405600 w 2044629"/>
                    <a:gd name="connsiteY1" fmla="*/ 3508 h 1840160"/>
                    <a:gd name="connsiteX2" fmla="*/ 565313 w 2044629"/>
                    <a:gd name="connsiteY2" fmla="*/ 142475 h 1840160"/>
                    <a:gd name="connsiteX3" fmla="*/ 766581 w 2044629"/>
                    <a:gd name="connsiteY3" fmla="*/ 990885 h 1840160"/>
                    <a:gd name="connsiteX4" fmla="*/ 1123716 w 2044629"/>
                    <a:gd name="connsiteY4" fmla="*/ 1110646 h 1840160"/>
                    <a:gd name="connsiteX5" fmla="*/ 1858890 w 2044629"/>
                    <a:gd name="connsiteY5" fmla="*/ 913657 h 1840160"/>
                    <a:gd name="connsiteX6" fmla="*/ 2044629 w 2044629"/>
                    <a:gd name="connsiteY6" fmla="*/ 1606844 h 1840160"/>
                    <a:gd name="connsiteX7" fmla="*/ 1309455 w 2044629"/>
                    <a:gd name="connsiteY7" fmla="*/ 1803834 h 1840160"/>
                    <a:gd name="connsiteX8" fmla="*/ 13199 w 2044629"/>
                    <a:gd name="connsiteY8" fmla="*/ 1055440 h 1840160"/>
                    <a:gd name="connsiteX9" fmla="*/ 181695 w 2044629"/>
                    <a:gd name="connsiteY9" fmla="*/ 93391 h 1840160"/>
                    <a:gd name="connsiteX0" fmla="*/ 182870 w 2045804"/>
                    <a:gd name="connsiteY0" fmla="*/ 159250 h 1906019"/>
                    <a:gd name="connsiteX1" fmla="*/ 423890 w 2045804"/>
                    <a:gd name="connsiteY1" fmla="*/ 9874 h 1906019"/>
                    <a:gd name="connsiteX2" fmla="*/ 566488 w 2045804"/>
                    <a:gd name="connsiteY2" fmla="*/ 208334 h 1906019"/>
                    <a:gd name="connsiteX3" fmla="*/ 767756 w 2045804"/>
                    <a:gd name="connsiteY3" fmla="*/ 1056744 h 1906019"/>
                    <a:gd name="connsiteX4" fmla="*/ 1124891 w 2045804"/>
                    <a:gd name="connsiteY4" fmla="*/ 1176505 h 1906019"/>
                    <a:gd name="connsiteX5" fmla="*/ 1860065 w 2045804"/>
                    <a:gd name="connsiteY5" fmla="*/ 979516 h 1906019"/>
                    <a:gd name="connsiteX6" fmla="*/ 2045804 w 2045804"/>
                    <a:gd name="connsiteY6" fmla="*/ 1672703 h 1906019"/>
                    <a:gd name="connsiteX7" fmla="*/ 1310630 w 2045804"/>
                    <a:gd name="connsiteY7" fmla="*/ 1869693 h 1906019"/>
                    <a:gd name="connsiteX8" fmla="*/ 14374 w 2045804"/>
                    <a:gd name="connsiteY8" fmla="*/ 1121299 h 1906019"/>
                    <a:gd name="connsiteX9" fmla="*/ 182870 w 2045804"/>
                    <a:gd name="connsiteY9" fmla="*/ 159250 h 1906019"/>
                    <a:gd name="connsiteX0" fmla="*/ 182870 w 2045804"/>
                    <a:gd name="connsiteY0" fmla="*/ 157295 h 1904064"/>
                    <a:gd name="connsiteX1" fmla="*/ 423890 w 2045804"/>
                    <a:gd name="connsiteY1" fmla="*/ 7919 h 1904064"/>
                    <a:gd name="connsiteX2" fmla="*/ 566488 w 2045804"/>
                    <a:gd name="connsiteY2" fmla="*/ 206379 h 1904064"/>
                    <a:gd name="connsiteX3" fmla="*/ 767756 w 2045804"/>
                    <a:gd name="connsiteY3" fmla="*/ 1054789 h 1904064"/>
                    <a:gd name="connsiteX4" fmla="*/ 1124891 w 2045804"/>
                    <a:gd name="connsiteY4" fmla="*/ 1174550 h 1904064"/>
                    <a:gd name="connsiteX5" fmla="*/ 1860065 w 2045804"/>
                    <a:gd name="connsiteY5" fmla="*/ 977561 h 1904064"/>
                    <a:gd name="connsiteX6" fmla="*/ 2045804 w 2045804"/>
                    <a:gd name="connsiteY6" fmla="*/ 1670748 h 1904064"/>
                    <a:gd name="connsiteX7" fmla="*/ 1310630 w 2045804"/>
                    <a:gd name="connsiteY7" fmla="*/ 1867738 h 1904064"/>
                    <a:gd name="connsiteX8" fmla="*/ 14374 w 2045804"/>
                    <a:gd name="connsiteY8" fmla="*/ 1119344 h 1904064"/>
                    <a:gd name="connsiteX9" fmla="*/ 182870 w 2045804"/>
                    <a:gd name="connsiteY9" fmla="*/ 157295 h 1904064"/>
                    <a:gd name="connsiteX0" fmla="*/ 182870 w 2045804"/>
                    <a:gd name="connsiteY0" fmla="*/ 157295 h 1904064"/>
                    <a:gd name="connsiteX1" fmla="*/ 423890 w 2045804"/>
                    <a:gd name="connsiteY1" fmla="*/ 7919 h 1904064"/>
                    <a:gd name="connsiteX2" fmla="*/ 566488 w 2045804"/>
                    <a:gd name="connsiteY2" fmla="*/ 206379 h 1904064"/>
                    <a:gd name="connsiteX3" fmla="*/ 767756 w 2045804"/>
                    <a:gd name="connsiteY3" fmla="*/ 1054789 h 1904064"/>
                    <a:gd name="connsiteX4" fmla="*/ 1124891 w 2045804"/>
                    <a:gd name="connsiteY4" fmla="*/ 1174550 h 1904064"/>
                    <a:gd name="connsiteX5" fmla="*/ 1860065 w 2045804"/>
                    <a:gd name="connsiteY5" fmla="*/ 977561 h 1904064"/>
                    <a:gd name="connsiteX6" fmla="*/ 2045804 w 2045804"/>
                    <a:gd name="connsiteY6" fmla="*/ 1670748 h 1904064"/>
                    <a:gd name="connsiteX7" fmla="*/ 1310630 w 2045804"/>
                    <a:gd name="connsiteY7" fmla="*/ 1867738 h 1904064"/>
                    <a:gd name="connsiteX8" fmla="*/ 14374 w 2045804"/>
                    <a:gd name="connsiteY8" fmla="*/ 1119344 h 1904064"/>
                    <a:gd name="connsiteX9" fmla="*/ 182870 w 2045804"/>
                    <a:gd name="connsiteY9" fmla="*/ 157295 h 1904064"/>
                    <a:gd name="connsiteX0" fmla="*/ 182832 w 2045766"/>
                    <a:gd name="connsiteY0" fmla="*/ 199095 h 1945864"/>
                    <a:gd name="connsiteX1" fmla="*/ 420157 w 2045766"/>
                    <a:gd name="connsiteY1" fmla="*/ 2970 h 1945864"/>
                    <a:gd name="connsiteX2" fmla="*/ 566450 w 2045766"/>
                    <a:gd name="connsiteY2" fmla="*/ 248179 h 1945864"/>
                    <a:gd name="connsiteX3" fmla="*/ 767718 w 2045766"/>
                    <a:gd name="connsiteY3" fmla="*/ 1096589 h 1945864"/>
                    <a:gd name="connsiteX4" fmla="*/ 1124853 w 2045766"/>
                    <a:gd name="connsiteY4" fmla="*/ 1216350 h 1945864"/>
                    <a:gd name="connsiteX5" fmla="*/ 1860027 w 2045766"/>
                    <a:gd name="connsiteY5" fmla="*/ 1019361 h 1945864"/>
                    <a:gd name="connsiteX6" fmla="*/ 2045766 w 2045766"/>
                    <a:gd name="connsiteY6" fmla="*/ 1712548 h 1945864"/>
                    <a:gd name="connsiteX7" fmla="*/ 1310592 w 2045766"/>
                    <a:gd name="connsiteY7" fmla="*/ 1909538 h 1945864"/>
                    <a:gd name="connsiteX8" fmla="*/ 14336 w 2045766"/>
                    <a:gd name="connsiteY8" fmla="*/ 1161144 h 1945864"/>
                    <a:gd name="connsiteX9" fmla="*/ 182832 w 2045766"/>
                    <a:gd name="connsiteY9" fmla="*/ 199095 h 1945864"/>
                    <a:gd name="connsiteX0" fmla="*/ 182832 w 2045766"/>
                    <a:gd name="connsiteY0" fmla="*/ 199022 h 1945791"/>
                    <a:gd name="connsiteX1" fmla="*/ 420157 w 2045766"/>
                    <a:gd name="connsiteY1" fmla="*/ 2897 h 1945791"/>
                    <a:gd name="connsiteX2" fmla="*/ 566450 w 2045766"/>
                    <a:gd name="connsiteY2" fmla="*/ 248106 h 1945791"/>
                    <a:gd name="connsiteX3" fmla="*/ 767718 w 2045766"/>
                    <a:gd name="connsiteY3" fmla="*/ 1096516 h 1945791"/>
                    <a:gd name="connsiteX4" fmla="*/ 1124853 w 2045766"/>
                    <a:gd name="connsiteY4" fmla="*/ 1216277 h 1945791"/>
                    <a:gd name="connsiteX5" fmla="*/ 1860027 w 2045766"/>
                    <a:gd name="connsiteY5" fmla="*/ 1019288 h 1945791"/>
                    <a:gd name="connsiteX6" fmla="*/ 2045766 w 2045766"/>
                    <a:gd name="connsiteY6" fmla="*/ 1712475 h 1945791"/>
                    <a:gd name="connsiteX7" fmla="*/ 1310592 w 2045766"/>
                    <a:gd name="connsiteY7" fmla="*/ 1909465 h 1945791"/>
                    <a:gd name="connsiteX8" fmla="*/ 14336 w 2045766"/>
                    <a:gd name="connsiteY8" fmla="*/ 1161071 h 1945791"/>
                    <a:gd name="connsiteX9" fmla="*/ 182832 w 2045766"/>
                    <a:gd name="connsiteY9" fmla="*/ 199022 h 1945791"/>
                    <a:gd name="connsiteX0" fmla="*/ 182832 w 2045766"/>
                    <a:gd name="connsiteY0" fmla="*/ 199022 h 1945791"/>
                    <a:gd name="connsiteX1" fmla="*/ 420157 w 2045766"/>
                    <a:gd name="connsiteY1" fmla="*/ 2897 h 1945791"/>
                    <a:gd name="connsiteX2" fmla="*/ 566450 w 2045766"/>
                    <a:gd name="connsiteY2" fmla="*/ 248106 h 1945791"/>
                    <a:gd name="connsiteX3" fmla="*/ 767718 w 2045766"/>
                    <a:gd name="connsiteY3" fmla="*/ 1096516 h 1945791"/>
                    <a:gd name="connsiteX4" fmla="*/ 1124853 w 2045766"/>
                    <a:gd name="connsiteY4" fmla="*/ 1216277 h 1945791"/>
                    <a:gd name="connsiteX5" fmla="*/ 1860027 w 2045766"/>
                    <a:gd name="connsiteY5" fmla="*/ 1019288 h 1945791"/>
                    <a:gd name="connsiteX6" fmla="*/ 2045766 w 2045766"/>
                    <a:gd name="connsiteY6" fmla="*/ 1712475 h 1945791"/>
                    <a:gd name="connsiteX7" fmla="*/ 1310592 w 2045766"/>
                    <a:gd name="connsiteY7" fmla="*/ 1909465 h 1945791"/>
                    <a:gd name="connsiteX8" fmla="*/ 14336 w 2045766"/>
                    <a:gd name="connsiteY8" fmla="*/ 1161071 h 1945791"/>
                    <a:gd name="connsiteX9" fmla="*/ 182832 w 2045766"/>
                    <a:gd name="connsiteY9" fmla="*/ 199022 h 1945791"/>
                    <a:gd name="connsiteX0" fmla="*/ 182832 w 2045766"/>
                    <a:gd name="connsiteY0" fmla="*/ 199794 h 1946563"/>
                    <a:gd name="connsiteX1" fmla="*/ 420157 w 2045766"/>
                    <a:gd name="connsiteY1" fmla="*/ 3669 h 1946563"/>
                    <a:gd name="connsiteX2" fmla="*/ 566450 w 2045766"/>
                    <a:gd name="connsiteY2" fmla="*/ 248878 h 1946563"/>
                    <a:gd name="connsiteX3" fmla="*/ 767718 w 2045766"/>
                    <a:gd name="connsiteY3" fmla="*/ 1097288 h 1946563"/>
                    <a:gd name="connsiteX4" fmla="*/ 1124853 w 2045766"/>
                    <a:gd name="connsiteY4" fmla="*/ 1217049 h 1946563"/>
                    <a:gd name="connsiteX5" fmla="*/ 1860027 w 2045766"/>
                    <a:gd name="connsiteY5" fmla="*/ 1020060 h 1946563"/>
                    <a:gd name="connsiteX6" fmla="*/ 2045766 w 2045766"/>
                    <a:gd name="connsiteY6" fmla="*/ 1713247 h 1946563"/>
                    <a:gd name="connsiteX7" fmla="*/ 1310592 w 2045766"/>
                    <a:gd name="connsiteY7" fmla="*/ 1910237 h 1946563"/>
                    <a:gd name="connsiteX8" fmla="*/ 14336 w 2045766"/>
                    <a:gd name="connsiteY8" fmla="*/ 1161843 h 1946563"/>
                    <a:gd name="connsiteX9" fmla="*/ 182832 w 2045766"/>
                    <a:gd name="connsiteY9" fmla="*/ 199794 h 1946563"/>
                    <a:gd name="connsiteX0" fmla="*/ 182832 w 2045766"/>
                    <a:gd name="connsiteY0" fmla="*/ 202701 h 1949470"/>
                    <a:gd name="connsiteX1" fmla="*/ 426718 w 2045766"/>
                    <a:gd name="connsiteY1" fmla="*/ 3409 h 1949470"/>
                    <a:gd name="connsiteX2" fmla="*/ 566450 w 2045766"/>
                    <a:gd name="connsiteY2" fmla="*/ 251785 h 1949470"/>
                    <a:gd name="connsiteX3" fmla="*/ 767718 w 2045766"/>
                    <a:gd name="connsiteY3" fmla="*/ 1100195 h 1949470"/>
                    <a:gd name="connsiteX4" fmla="*/ 1124853 w 2045766"/>
                    <a:gd name="connsiteY4" fmla="*/ 1219956 h 1949470"/>
                    <a:gd name="connsiteX5" fmla="*/ 1860027 w 2045766"/>
                    <a:gd name="connsiteY5" fmla="*/ 1022967 h 1949470"/>
                    <a:gd name="connsiteX6" fmla="*/ 2045766 w 2045766"/>
                    <a:gd name="connsiteY6" fmla="*/ 1716154 h 1949470"/>
                    <a:gd name="connsiteX7" fmla="*/ 1310592 w 2045766"/>
                    <a:gd name="connsiteY7" fmla="*/ 1913144 h 1949470"/>
                    <a:gd name="connsiteX8" fmla="*/ 14336 w 2045766"/>
                    <a:gd name="connsiteY8" fmla="*/ 1164750 h 1949470"/>
                    <a:gd name="connsiteX9" fmla="*/ 182832 w 2045766"/>
                    <a:gd name="connsiteY9" fmla="*/ 202701 h 1949470"/>
                    <a:gd name="connsiteX0" fmla="*/ 182832 w 2045766"/>
                    <a:gd name="connsiteY0" fmla="*/ 202701 h 1949470"/>
                    <a:gd name="connsiteX1" fmla="*/ 426718 w 2045766"/>
                    <a:gd name="connsiteY1" fmla="*/ 3409 h 1949470"/>
                    <a:gd name="connsiteX2" fmla="*/ 566450 w 2045766"/>
                    <a:gd name="connsiteY2" fmla="*/ 251785 h 1949470"/>
                    <a:gd name="connsiteX3" fmla="*/ 767718 w 2045766"/>
                    <a:gd name="connsiteY3" fmla="*/ 1100195 h 1949470"/>
                    <a:gd name="connsiteX4" fmla="*/ 1124853 w 2045766"/>
                    <a:gd name="connsiteY4" fmla="*/ 1219956 h 1949470"/>
                    <a:gd name="connsiteX5" fmla="*/ 1860027 w 2045766"/>
                    <a:gd name="connsiteY5" fmla="*/ 1022967 h 1949470"/>
                    <a:gd name="connsiteX6" fmla="*/ 2045766 w 2045766"/>
                    <a:gd name="connsiteY6" fmla="*/ 1716154 h 1949470"/>
                    <a:gd name="connsiteX7" fmla="*/ 1310592 w 2045766"/>
                    <a:gd name="connsiteY7" fmla="*/ 1913144 h 1949470"/>
                    <a:gd name="connsiteX8" fmla="*/ 14336 w 2045766"/>
                    <a:gd name="connsiteY8" fmla="*/ 1164750 h 1949470"/>
                    <a:gd name="connsiteX9" fmla="*/ 182832 w 2045766"/>
                    <a:gd name="connsiteY9" fmla="*/ 202701 h 1949470"/>
                    <a:gd name="connsiteX0" fmla="*/ 182832 w 2045766"/>
                    <a:gd name="connsiteY0" fmla="*/ 220877 h 1967646"/>
                    <a:gd name="connsiteX1" fmla="*/ 522552 w 2045766"/>
                    <a:gd name="connsiteY1" fmla="*/ 2280 h 1967646"/>
                    <a:gd name="connsiteX2" fmla="*/ 566450 w 2045766"/>
                    <a:gd name="connsiteY2" fmla="*/ 269961 h 1967646"/>
                    <a:gd name="connsiteX3" fmla="*/ 767718 w 2045766"/>
                    <a:gd name="connsiteY3" fmla="*/ 1118371 h 1967646"/>
                    <a:gd name="connsiteX4" fmla="*/ 1124853 w 2045766"/>
                    <a:gd name="connsiteY4" fmla="*/ 1238132 h 1967646"/>
                    <a:gd name="connsiteX5" fmla="*/ 1860027 w 2045766"/>
                    <a:gd name="connsiteY5" fmla="*/ 1041143 h 1967646"/>
                    <a:gd name="connsiteX6" fmla="*/ 2045766 w 2045766"/>
                    <a:gd name="connsiteY6" fmla="*/ 1734330 h 1967646"/>
                    <a:gd name="connsiteX7" fmla="*/ 1310592 w 2045766"/>
                    <a:gd name="connsiteY7" fmla="*/ 1931320 h 1967646"/>
                    <a:gd name="connsiteX8" fmla="*/ 14336 w 2045766"/>
                    <a:gd name="connsiteY8" fmla="*/ 1182926 h 1967646"/>
                    <a:gd name="connsiteX9" fmla="*/ 182832 w 2045766"/>
                    <a:gd name="connsiteY9" fmla="*/ 220877 h 1967646"/>
                    <a:gd name="connsiteX0" fmla="*/ 182832 w 2045766"/>
                    <a:gd name="connsiteY0" fmla="*/ 222461 h 1969230"/>
                    <a:gd name="connsiteX1" fmla="*/ 522552 w 2045766"/>
                    <a:gd name="connsiteY1" fmla="*/ 3864 h 1969230"/>
                    <a:gd name="connsiteX2" fmla="*/ 566450 w 2045766"/>
                    <a:gd name="connsiteY2" fmla="*/ 271545 h 1969230"/>
                    <a:gd name="connsiteX3" fmla="*/ 767718 w 2045766"/>
                    <a:gd name="connsiteY3" fmla="*/ 1119955 h 1969230"/>
                    <a:gd name="connsiteX4" fmla="*/ 1124853 w 2045766"/>
                    <a:gd name="connsiteY4" fmla="*/ 1239716 h 1969230"/>
                    <a:gd name="connsiteX5" fmla="*/ 1860027 w 2045766"/>
                    <a:gd name="connsiteY5" fmla="*/ 1042727 h 1969230"/>
                    <a:gd name="connsiteX6" fmla="*/ 2045766 w 2045766"/>
                    <a:gd name="connsiteY6" fmla="*/ 1735914 h 1969230"/>
                    <a:gd name="connsiteX7" fmla="*/ 1310592 w 2045766"/>
                    <a:gd name="connsiteY7" fmla="*/ 1932904 h 1969230"/>
                    <a:gd name="connsiteX8" fmla="*/ 14336 w 2045766"/>
                    <a:gd name="connsiteY8" fmla="*/ 1184510 h 1969230"/>
                    <a:gd name="connsiteX9" fmla="*/ 182832 w 2045766"/>
                    <a:gd name="connsiteY9" fmla="*/ 222461 h 1969230"/>
                    <a:gd name="connsiteX0" fmla="*/ 182832 w 2045766"/>
                    <a:gd name="connsiteY0" fmla="*/ 181019 h 1927788"/>
                    <a:gd name="connsiteX1" fmla="*/ 431773 w 2045766"/>
                    <a:gd name="connsiteY1" fmla="*/ 8946 h 1927788"/>
                    <a:gd name="connsiteX2" fmla="*/ 566450 w 2045766"/>
                    <a:gd name="connsiteY2" fmla="*/ 230103 h 1927788"/>
                    <a:gd name="connsiteX3" fmla="*/ 767718 w 2045766"/>
                    <a:gd name="connsiteY3" fmla="*/ 1078513 h 1927788"/>
                    <a:gd name="connsiteX4" fmla="*/ 1124853 w 2045766"/>
                    <a:gd name="connsiteY4" fmla="*/ 1198274 h 1927788"/>
                    <a:gd name="connsiteX5" fmla="*/ 1860027 w 2045766"/>
                    <a:gd name="connsiteY5" fmla="*/ 1001285 h 1927788"/>
                    <a:gd name="connsiteX6" fmla="*/ 2045766 w 2045766"/>
                    <a:gd name="connsiteY6" fmla="*/ 1694472 h 1927788"/>
                    <a:gd name="connsiteX7" fmla="*/ 1310592 w 2045766"/>
                    <a:gd name="connsiteY7" fmla="*/ 1891462 h 1927788"/>
                    <a:gd name="connsiteX8" fmla="*/ 14336 w 2045766"/>
                    <a:gd name="connsiteY8" fmla="*/ 1143068 h 1927788"/>
                    <a:gd name="connsiteX9" fmla="*/ 182832 w 2045766"/>
                    <a:gd name="connsiteY9" fmla="*/ 181019 h 1927788"/>
                    <a:gd name="connsiteX0" fmla="*/ 182832 w 2045766"/>
                    <a:gd name="connsiteY0" fmla="*/ 181019 h 1927788"/>
                    <a:gd name="connsiteX1" fmla="*/ 431773 w 2045766"/>
                    <a:gd name="connsiteY1" fmla="*/ 8946 h 1927788"/>
                    <a:gd name="connsiteX2" fmla="*/ 566450 w 2045766"/>
                    <a:gd name="connsiteY2" fmla="*/ 230103 h 1927788"/>
                    <a:gd name="connsiteX3" fmla="*/ 767718 w 2045766"/>
                    <a:gd name="connsiteY3" fmla="*/ 1078513 h 1927788"/>
                    <a:gd name="connsiteX4" fmla="*/ 1124853 w 2045766"/>
                    <a:gd name="connsiteY4" fmla="*/ 1198274 h 1927788"/>
                    <a:gd name="connsiteX5" fmla="*/ 1860027 w 2045766"/>
                    <a:gd name="connsiteY5" fmla="*/ 1001285 h 1927788"/>
                    <a:gd name="connsiteX6" fmla="*/ 2045766 w 2045766"/>
                    <a:gd name="connsiteY6" fmla="*/ 1694472 h 1927788"/>
                    <a:gd name="connsiteX7" fmla="*/ 1310592 w 2045766"/>
                    <a:gd name="connsiteY7" fmla="*/ 1891462 h 1927788"/>
                    <a:gd name="connsiteX8" fmla="*/ 14336 w 2045766"/>
                    <a:gd name="connsiteY8" fmla="*/ 1143068 h 1927788"/>
                    <a:gd name="connsiteX9" fmla="*/ 182832 w 2045766"/>
                    <a:gd name="connsiteY9" fmla="*/ 181019 h 1927788"/>
                    <a:gd name="connsiteX0" fmla="*/ 182832 w 2045766"/>
                    <a:gd name="connsiteY0" fmla="*/ 181019 h 1927788"/>
                    <a:gd name="connsiteX1" fmla="*/ 431773 w 2045766"/>
                    <a:gd name="connsiteY1" fmla="*/ 8946 h 1927788"/>
                    <a:gd name="connsiteX2" fmla="*/ 566450 w 2045766"/>
                    <a:gd name="connsiteY2" fmla="*/ 230103 h 1927788"/>
                    <a:gd name="connsiteX3" fmla="*/ 767718 w 2045766"/>
                    <a:gd name="connsiteY3" fmla="*/ 1078513 h 1927788"/>
                    <a:gd name="connsiteX4" fmla="*/ 1124853 w 2045766"/>
                    <a:gd name="connsiteY4" fmla="*/ 1198274 h 1927788"/>
                    <a:gd name="connsiteX5" fmla="*/ 1860027 w 2045766"/>
                    <a:gd name="connsiteY5" fmla="*/ 1001285 h 1927788"/>
                    <a:gd name="connsiteX6" fmla="*/ 2045766 w 2045766"/>
                    <a:gd name="connsiteY6" fmla="*/ 1694472 h 1927788"/>
                    <a:gd name="connsiteX7" fmla="*/ 1310592 w 2045766"/>
                    <a:gd name="connsiteY7" fmla="*/ 1891462 h 1927788"/>
                    <a:gd name="connsiteX8" fmla="*/ 14336 w 2045766"/>
                    <a:gd name="connsiteY8" fmla="*/ 1143068 h 1927788"/>
                    <a:gd name="connsiteX9" fmla="*/ 182832 w 2045766"/>
                    <a:gd name="connsiteY9" fmla="*/ 181019 h 19277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045766" h="1927788">
                      <a:moveTo>
                        <a:pt x="182832" y="181019"/>
                      </a:moveTo>
                      <a:cubicBezTo>
                        <a:pt x="228904" y="-23169"/>
                        <a:pt x="322741" y="-7746"/>
                        <a:pt x="431773" y="8946"/>
                      </a:cubicBezTo>
                      <a:cubicBezTo>
                        <a:pt x="540805" y="25638"/>
                        <a:pt x="564961" y="50243"/>
                        <a:pt x="566450" y="230103"/>
                      </a:cubicBezTo>
                      <a:cubicBezTo>
                        <a:pt x="567939" y="409963"/>
                        <a:pt x="666524" y="965910"/>
                        <a:pt x="767718" y="1078513"/>
                      </a:cubicBezTo>
                      <a:cubicBezTo>
                        <a:pt x="849337" y="1183257"/>
                        <a:pt x="988519" y="1234804"/>
                        <a:pt x="1124853" y="1198274"/>
                      </a:cubicBezTo>
                      <a:lnTo>
                        <a:pt x="1860027" y="1001285"/>
                      </a:lnTo>
                      <a:lnTo>
                        <a:pt x="2045766" y="1694472"/>
                      </a:lnTo>
                      <a:lnTo>
                        <a:pt x="1310592" y="1891462"/>
                      </a:lnTo>
                      <a:cubicBezTo>
                        <a:pt x="745978" y="2042750"/>
                        <a:pt x="165624" y="1707682"/>
                        <a:pt x="14336" y="1143068"/>
                      </a:cubicBezTo>
                      <a:cubicBezTo>
                        <a:pt x="-49226" y="881584"/>
                        <a:pt x="115195" y="374048"/>
                        <a:pt x="182832" y="181019"/>
                      </a:cubicBezTo>
                      <a:close/>
                    </a:path>
                  </a:pathLst>
                </a:custGeom>
                <a:solidFill>
                  <a:srgbClr val="ED7D31">
                    <a:lumMod val="75000"/>
                  </a:srgbClr>
                </a:solidFill>
                <a:ln w="38100" cap="rnd" cmpd="sng" algn="ctr">
                  <a:solidFill>
                    <a:sysClr val="windowText" lastClr="000000"/>
                  </a:solidFill>
                  <a:prstDash val="solid"/>
                  <a:rou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08" name="フリーフォーム: 図形 307">
                  <a:extLst>
                    <a:ext uri="{FF2B5EF4-FFF2-40B4-BE49-F238E27FC236}">
                      <a16:creationId xmlns:a16="http://schemas.microsoft.com/office/drawing/2014/main" id="{4A4F67F3-8C79-25D2-0040-7C66DFB6741D}"/>
                    </a:ext>
                  </a:extLst>
                </p:cNvPr>
                <p:cNvSpPr/>
                <p:nvPr/>
              </p:nvSpPr>
              <p:spPr>
                <a:xfrm rot="1800000">
                  <a:off x="5040532" y="1588390"/>
                  <a:ext cx="262680" cy="219464"/>
                </a:xfrm>
                <a:custGeom>
                  <a:avLst/>
                  <a:gdLst>
                    <a:gd name="connsiteX0" fmla="*/ 225532 w 262680"/>
                    <a:gd name="connsiteY0" fmla="*/ 25624 h 219464"/>
                    <a:gd name="connsiteX1" fmla="*/ 242642 w 262680"/>
                    <a:gd name="connsiteY1" fmla="*/ 21987 h 219464"/>
                    <a:gd name="connsiteX2" fmla="*/ 243988 w 262680"/>
                    <a:gd name="connsiteY2" fmla="*/ 22237 h 219464"/>
                    <a:gd name="connsiteX3" fmla="*/ 262293 w 262680"/>
                    <a:gd name="connsiteY3" fmla="*/ 48875 h 219464"/>
                    <a:gd name="connsiteX4" fmla="*/ 258100 w 262680"/>
                    <a:gd name="connsiteY4" fmla="*/ 71494 h 219464"/>
                    <a:gd name="connsiteX5" fmla="*/ 231462 w 262680"/>
                    <a:gd name="connsiteY5" fmla="*/ 89800 h 219464"/>
                    <a:gd name="connsiteX6" fmla="*/ 230116 w 262680"/>
                    <a:gd name="connsiteY6" fmla="*/ 89551 h 219464"/>
                    <a:gd name="connsiteX7" fmla="*/ 211811 w 262680"/>
                    <a:gd name="connsiteY7" fmla="*/ 62913 h 219464"/>
                    <a:gd name="connsiteX8" fmla="*/ 216004 w 262680"/>
                    <a:gd name="connsiteY8" fmla="*/ 40293 h 219464"/>
                    <a:gd name="connsiteX9" fmla="*/ 225532 w 262680"/>
                    <a:gd name="connsiteY9" fmla="*/ 25624 h 219464"/>
                    <a:gd name="connsiteX10" fmla="*/ 46740 w 262680"/>
                    <a:gd name="connsiteY10" fmla="*/ 102620 h 219464"/>
                    <a:gd name="connsiteX11" fmla="*/ 69696 w 262680"/>
                    <a:gd name="connsiteY11" fmla="*/ 97986 h 219464"/>
                    <a:gd name="connsiteX12" fmla="*/ 157948 w 262680"/>
                    <a:gd name="connsiteY12" fmla="*/ 97986 h 219464"/>
                    <a:gd name="connsiteX13" fmla="*/ 216923 w 262680"/>
                    <a:gd name="connsiteY13" fmla="*/ 156961 h 219464"/>
                    <a:gd name="connsiteX14" fmla="*/ 216923 w 262680"/>
                    <a:gd name="connsiteY14" fmla="*/ 160489 h 219464"/>
                    <a:gd name="connsiteX15" fmla="*/ 157948 w 262680"/>
                    <a:gd name="connsiteY15" fmla="*/ 219464 h 219464"/>
                    <a:gd name="connsiteX16" fmla="*/ 69696 w 262680"/>
                    <a:gd name="connsiteY16" fmla="*/ 219464 h 219464"/>
                    <a:gd name="connsiteX17" fmla="*/ 10721 w 262680"/>
                    <a:gd name="connsiteY17" fmla="*/ 160489 h 219464"/>
                    <a:gd name="connsiteX18" fmla="*/ 10721 w 262680"/>
                    <a:gd name="connsiteY18" fmla="*/ 156961 h 219464"/>
                    <a:gd name="connsiteX19" fmla="*/ 46740 w 262680"/>
                    <a:gd name="connsiteY19" fmla="*/ 102620 h 219464"/>
                    <a:gd name="connsiteX20" fmla="*/ 151899 w 262680"/>
                    <a:gd name="connsiteY20" fmla="*/ 9926 h 219464"/>
                    <a:gd name="connsiteX21" fmla="*/ 168060 w 262680"/>
                    <a:gd name="connsiteY21" fmla="*/ 3232 h 219464"/>
                    <a:gd name="connsiteX22" fmla="*/ 169427 w 262680"/>
                    <a:gd name="connsiteY22" fmla="*/ 3232 h 219464"/>
                    <a:gd name="connsiteX23" fmla="*/ 192282 w 262680"/>
                    <a:gd name="connsiteY23" fmla="*/ 26087 h 219464"/>
                    <a:gd name="connsiteX24" fmla="*/ 192282 w 262680"/>
                    <a:gd name="connsiteY24" fmla="*/ 49092 h 219464"/>
                    <a:gd name="connsiteX25" fmla="*/ 169427 w 262680"/>
                    <a:gd name="connsiteY25" fmla="*/ 71947 h 219464"/>
                    <a:gd name="connsiteX26" fmla="*/ 168060 w 262680"/>
                    <a:gd name="connsiteY26" fmla="*/ 71947 h 219464"/>
                    <a:gd name="connsiteX27" fmla="*/ 145205 w 262680"/>
                    <a:gd name="connsiteY27" fmla="*/ 49092 h 219464"/>
                    <a:gd name="connsiteX28" fmla="*/ 145205 w 262680"/>
                    <a:gd name="connsiteY28" fmla="*/ 26087 h 219464"/>
                    <a:gd name="connsiteX29" fmla="*/ 151899 w 262680"/>
                    <a:gd name="connsiteY29" fmla="*/ 9926 h 219464"/>
                    <a:gd name="connsiteX30" fmla="*/ 81291 w 262680"/>
                    <a:gd name="connsiteY30" fmla="*/ 6694 h 219464"/>
                    <a:gd name="connsiteX31" fmla="*/ 97452 w 262680"/>
                    <a:gd name="connsiteY31" fmla="*/ 0 h 219464"/>
                    <a:gd name="connsiteX32" fmla="*/ 98820 w 262680"/>
                    <a:gd name="connsiteY32" fmla="*/ 0 h 219464"/>
                    <a:gd name="connsiteX33" fmla="*/ 121675 w 262680"/>
                    <a:gd name="connsiteY33" fmla="*/ 22855 h 219464"/>
                    <a:gd name="connsiteX34" fmla="*/ 121675 w 262680"/>
                    <a:gd name="connsiteY34" fmla="*/ 45860 h 219464"/>
                    <a:gd name="connsiteX35" fmla="*/ 98820 w 262680"/>
                    <a:gd name="connsiteY35" fmla="*/ 68715 h 219464"/>
                    <a:gd name="connsiteX36" fmla="*/ 97452 w 262680"/>
                    <a:gd name="connsiteY36" fmla="*/ 68715 h 219464"/>
                    <a:gd name="connsiteX37" fmla="*/ 74597 w 262680"/>
                    <a:gd name="connsiteY37" fmla="*/ 45860 h 219464"/>
                    <a:gd name="connsiteX38" fmla="*/ 74597 w 262680"/>
                    <a:gd name="connsiteY38" fmla="*/ 22855 h 219464"/>
                    <a:gd name="connsiteX39" fmla="*/ 81291 w 262680"/>
                    <a:gd name="connsiteY39" fmla="*/ 6694 h 219464"/>
                    <a:gd name="connsiteX40" fmla="*/ 19478 w 262680"/>
                    <a:gd name="connsiteY40" fmla="*/ 12325 h 219464"/>
                    <a:gd name="connsiteX41" fmla="*/ 20831 w 262680"/>
                    <a:gd name="connsiteY41" fmla="*/ 12123 h 219464"/>
                    <a:gd name="connsiteX42" fmla="*/ 46814 w 262680"/>
                    <a:gd name="connsiteY42" fmla="*/ 31347 h 219464"/>
                    <a:gd name="connsiteX43" fmla="*/ 50216 w 262680"/>
                    <a:gd name="connsiteY43" fmla="*/ 54099 h 219464"/>
                    <a:gd name="connsiteX44" fmla="*/ 30992 w 262680"/>
                    <a:gd name="connsiteY44" fmla="*/ 80083 h 219464"/>
                    <a:gd name="connsiteX45" fmla="*/ 29639 w 262680"/>
                    <a:gd name="connsiteY45" fmla="*/ 80285 h 219464"/>
                    <a:gd name="connsiteX46" fmla="*/ 3656 w 262680"/>
                    <a:gd name="connsiteY46" fmla="*/ 61061 h 219464"/>
                    <a:gd name="connsiteX47" fmla="*/ 254 w 262680"/>
                    <a:gd name="connsiteY47" fmla="*/ 38309 h 219464"/>
                    <a:gd name="connsiteX48" fmla="*/ 19478 w 262680"/>
                    <a:gd name="connsiteY48" fmla="*/ 12325 h 2194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</a:cxnLst>
                  <a:rect l="l" t="t" r="r" b="b"/>
                  <a:pathLst>
                    <a:path w="262680" h="219464">
                      <a:moveTo>
                        <a:pt x="225532" y="25624"/>
                      </a:moveTo>
                      <a:cubicBezTo>
                        <a:pt x="230353" y="22311"/>
                        <a:pt x="236437" y="20837"/>
                        <a:pt x="242642" y="21987"/>
                      </a:cubicBezTo>
                      <a:lnTo>
                        <a:pt x="243988" y="22237"/>
                      </a:lnTo>
                      <a:cubicBezTo>
                        <a:pt x="256398" y="24537"/>
                        <a:pt x="264594" y="36464"/>
                        <a:pt x="262293" y="48875"/>
                      </a:cubicBezTo>
                      <a:lnTo>
                        <a:pt x="258100" y="71494"/>
                      </a:lnTo>
                      <a:cubicBezTo>
                        <a:pt x="255799" y="83905"/>
                        <a:pt x="243872" y="92101"/>
                        <a:pt x="231462" y="89800"/>
                      </a:cubicBezTo>
                      <a:lnTo>
                        <a:pt x="230116" y="89551"/>
                      </a:lnTo>
                      <a:cubicBezTo>
                        <a:pt x="217706" y="87250"/>
                        <a:pt x="209510" y="75323"/>
                        <a:pt x="211811" y="62913"/>
                      </a:cubicBezTo>
                      <a:lnTo>
                        <a:pt x="216004" y="40293"/>
                      </a:lnTo>
                      <a:cubicBezTo>
                        <a:pt x="217154" y="34088"/>
                        <a:pt x="220712" y="28936"/>
                        <a:pt x="225532" y="25624"/>
                      </a:cubicBezTo>
                      <a:close/>
                      <a:moveTo>
                        <a:pt x="46740" y="102620"/>
                      </a:moveTo>
                      <a:cubicBezTo>
                        <a:pt x="53796" y="99636"/>
                        <a:pt x="61553" y="97986"/>
                        <a:pt x="69696" y="97986"/>
                      </a:cubicBezTo>
                      <a:lnTo>
                        <a:pt x="157948" y="97986"/>
                      </a:lnTo>
                      <a:cubicBezTo>
                        <a:pt x="190519" y="97986"/>
                        <a:pt x="216923" y="124390"/>
                        <a:pt x="216923" y="156961"/>
                      </a:cubicBezTo>
                      <a:lnTo>
                        <a:pt x="216923" y="160489"/>
                      </a:lnTo>
                      <a:cubicBezTo>
                        <a:pt x="216923" y="193060"/>
                        <a:pt x="190519" y="219464"/>
                        <a:pt x="157948" y="219464"/>
                      </a:cubicBezTo>
                      <a:lnTo>
                        <a:pt x="69696" y="219464"/>
                      </a:lnTo>
                      <a:cubicBezTo>
                        <a:pt x="37125" y="219464"/>
                        <a:pt x="10721" y="193060"/>
                        <a:pt x="10721" y="160489"/>
                      </a:cubicBezTo>
                      <a:lnTo>
                        <a:pt x="10721" y="156961"/>
                      </a:lnTo>
                      <a:cubicBezTo>
                        <a:pt x="10721" y="132533"/>
                        <a:pt x="25573" y="111573"/>
                        <a:pt x="46740" y="102620"/>
                      </a:cubicBezTo>
                      <a:close/>
                      <a:moveTo>
                        <a:pt x="151899" y="9926"/>
                      </a:moveTo>
                      <a:cubicBezTo>
                        <a:pt x="156035" y="5790"/>
                        <a:pt x="161749" y="3232"/>
                        <a:pt x="168060" y="3232"/>
                      </a:cubicBezTo>
                      <a:lnTo>
                        <a:pt x="169427" y="3232"/>
                      </a:lnTo>
                      <a:cubicBezTo>
                        <a:pt x="182049" y="3232"/>
                        <a:pt x="192282" y="13465"/>
                        <a:pt x="192282" y="26087"/>
                      </a:cubicBezTo>
                      <a:lnTo>
                        <a:pt x="192282" y="49092"/>
                      </a:lnTo>
                      <a:cubicBezTo>
                        <a:pt x="192282" y="61714"/>
                        <a:pt x="182049" y="71947"/>
                        <a:pt x="169427" y="71947"/>
                      </a:cubicBezTo>
                      <a:lnTo>
                        <a:pt x="168060" y="71947"/>
                      </a:lnTo>
                      <a:cubicBezTo>
                        <a:pt x="155438" y="71947"/>
                        <a:pt x="145205" y="61714"/>
                        <a:pt x="145205" y="49092"/>
                      </a:cubicBezTo>
                      <a:lnTo>
                        <a:pt x="145205" y="26087"/>
                      </a:lnTo>
                      <a:cubicBezTo>
                        <a:pt x="145205" y="19776"/>
                        <a:pt x="147763" y="14062"/>
                        <a:pt x="151899" y="9926"/>
                      </a:cubicBezTo>
                      <a:close/>
                      <a:moveTo>
                        <a:pt x="81291" y="6694"/>
                      </a:moveTo>
                      <a:cubicBezTo>
                        <a:pt x="85427" y="2558"/>
                        <a:pt x="91141" y="0"/>
                        <a:pt x="97452" y="0"/>
                      </a:cubicBezTo>
                      <a:lnTo>
                        <a:pt x="98820" y="0"/>
                      </a:lnTo>
                      <a:cubicBezTo>
                        <a:pt x="111442" y="0"/>
                        <a:pt x="121675" y="10233"/>
                        <a:pt x="121675" y="22855"/>
                      </a:cubicBezTo>
                      <a:lnTo>
                        <a:pt x="121675" y="45860"/>
                      </a:lnTo>
                      <a:cubicBezTo>
                        <a:pt x="121675" y="58482"/>
                        <a:pt x="111442" y="68715"/>
                        <a:pt x="98820" y="68715"/>
                      </a:cubicBezTo>
                      <a:lnTo>
                        <a:pt x="97452" y="68715"/>
                      </a:lnTo>
                      <a:cubicBezTo>
                        <a:pt x="84830" y="68715"/>
                        <a:pt x="74597" y="58482"/>
                        <a:pt x="74597" y="45860"/>
                      </a:cubicBezTo>
                      <a:lnTo>
                        <a:pt x="74597" y="22855"/>
                      </a:lnTo>
                      <a:cubicBezTo>
                        <a:pt x="74597" y="16544"/>
                        <a:pt x="77155" y="10830"/>
                        <a:pt x="81291" y="6694"/>
                      </a:cubicBezTo>
                      <a:close/>
                      <a:moveTo>
                        <a:pt x="19478" y="12325"/>
                      </a:moveTo>
                      <a:lnTo>
                        <a:pt x="20831" y="12123"/>
                      </a:lnTo>
                      <a:cubicBezTo>
                        <a:pt x="33314" y="10256"/>
                        <a:pt x="44948" y="18864"/>
                        <a:pt x="46814" y="31347"/>
                      </a:cubicBezTo>
                      <a:lnTo>
                        <a:pt x="50216" y="54099"/>
                      </a:lnTo>
                      <a:cubicBezTo>
                        <a:pt x="52083" y="66582"/>
                        <a:pt x="43475" y="78216"/>
                        <a:pt x="30992" y="80083"/>
                      </a:cubicBezTo>
                      <a:lnTo>
                        <a:pt x="29639" y="80285"/>
                      </a:lnTo>
                      <a:cubicBezTo>
                        <a:pt x="17156" y="82151"/>
                        <a:pt x="5522" y="73544"/>
                        <a:pt x="3656" y="61061"/>
                      </a:cubicBezTo>
                      <a:lnTo>
                        <a:pt x="254" y="38309"/>
                      </a:lnTo>
                      <a:cubicBezTo>
                        <a:pt x="-1612" y="25826"/>
                        <a:pt x="6995" y="14192"/>
                        <a:pt x="19478" y="12325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38100" cap="rnd" cmpd="sng" algn="ctr">
                  <a:noFill/>
                  <a:prstDash val="solid"/>
                  <a:rou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</a:endParaRPr>
                </a:p>
              </p:txBody>
            </p:sp>
          </p:grpSp>
          <p:sp>
            <p:nvSpPr>
              <p:cNvPr id="291" name="楕円 22">
                <a:extLst>
                  <a:ext uri="{FF2B5EF4-FFF2-40B4-BE49-F238E27FC236}">
                    <a16:creationId xmlns:a16="http://schemas.microsoft.com/office/drawing/2014/main" id="{2F56873E-AF9D-E246-5243-AA1503C50356}"/>
                  </a:ext>
                </a:extLst>
              </p:cNvPr>
              <p:cNvSpPr/>
              <p:nvPr/>
            </p:nvSpPr>
            <p:spPr>
              <a:xfrm>
                <a:off x="1241370" y="1739661"/>
                <a:ext cx="1558079" cy="1465042"/>
              </a:xfrm>
              <a:custGeom>
                <a:avLst/>
                <a:gdLst>
                  <a:gd name="connsiteX0" fmla="*/ 0 w 2076830"/>
                  <a:gd name="connsiteY0" fmla="*/ 1000125 h 2000249"/>
                  <a:gd name="connsiteX1" fmla="*/ 1038415 w 2076830"/>
                  <a:gd name="connsiteY1" fmla="*/ 0 h 2000249"/>
                  <a:gd name="connsiteX2" fmla="*/ 2076830 w 2076830"/>
                  <a:gd name="connsiteY2" fmla="*/ 1000125 h 2000249"/>
                  <a:gd name="connsiteX3" fmla="*/ 1038415 w 2076830"/>
                  <a:gd name="connsiteY3" fmla="*/ 2000250 h 2000249"/>
                  <a:gd name="connsiteX4" fmla="*/ 0 w 2076830"/>
                  <a:gd name="connsiteY4" fmla="*/ 1000125 h 2000249"/>
                  <a:gd name="connsiteX0" fmla="*/ 0 w 2076830"/>
                  <a:gd name="connsiteY0" fmla="*/ 1000125 h 2000250"/>
                  <a:gd name="connsiteX1" fmla="*/ 1038415 w 2076830"/>
                  <a:gd name="connsiteY1" fmla="*/ 0 h 2000250"/>
                  <a:gd name="connsiteX2" fmla="*/ 2076830 w 2076830"/>
                  <a:gd name="connsiteY2" fmla="*/ 1000125 h 2000250"/>
                  <a:gd name="connsiteX3" fmla="*/ 1038415 w 2076830"/>
                  <a:gd name="connsiteY3" fmla="*/ 2000250 h 2000250"/>
                  <a:gd name="connsiteX4" fmla="*/ 0 w 2076830"/>
                  <a:gd name="connsiteY4" fmla="*/ 1000125 h 2000250"/>
                  <a:gd name="connsiteX0" fmla="*/ 0 w 2076830"/>
                  <a:gd name="connsiteY0" fmla="*/ 1000125 h 2000250"/>
                  <a:gd name="connsiteX1" fmla="*/ 1038415 w 2076830"/>
                  <a:gd name="connsiteY1" fmla="*/ 0 h 2000250"/>
                  <a:gd name="connsiteX2" fmla="*/ 2076830 w 2076830"/>
                  <a:gd name="connsiteY2" fmla="*/ 1000125 h 2000250"/>
                  <a:gd name="connsiteX3" fmla="*/ 1038415 w 2076830"/>
                  <a:gd name="connsiteY3" fmla="*/ 2000250 h 2000250"/>
                  <a:gd name="connsiteX4" fmla="*/ 0 w 2076830"/>
                  <a:gd name="connsiteY4" fmla="*/ 1000125 h 2000250"/>
                  <a:gd name="connsiteX0" fmla="*/ 0 w 2076830"/>
                  <a:gd name="connsiteY0" fmla="*/ 1000125 h 2000250"/>
                  <a:gd name="connsiteX1" fmla="*/ 1038415 w 2076830"/>
                  <a:gd name="connsiteY1" fmla="*/ 0 h 2000250"/>
                  <a:gd name="connsiteX2" fmla="*/ 2076830 w 2076830"/>
                  <a:gd name="connsiteY2" fmla="*/ 1000125 h 2000250"/>
                  <a:gd name="connsiteX3" fmla="*/ 1038415 w 2076830"/>
                  <a:gd name="connsiteY3" fmla="*/ 2000250 h 2000250"/>
                  <a:gd name="connsiteX4" fmla="*/ 0 w 2076830"/>
                  <a:gd name="connsiteY4" fmla="*/ 1000125 h 2000250"/>
                  <a:gd name="connsiteX0" fmla="*/ 0 w 2076830"/>
                  <a:gd name="connsiteY0" fmla="*/ 1000271 h 2000396"/>
                  <a:gd name="connsiteX1" fmla="*/ 1038415 w 2076830"/>
                  <a:gd name="connsiteY1" fmla="*/ 146 h 2000396"/>
                  <a:gd name="connsiteX2" fmla="*/ 2076830 w 2076830"/>
                  <a:gd name="connsiteY2" fmla="*/ 1000271 h 2000396"/>
                  <a:gd name="connsiteX3" fmla="*/ 1038415 w 2076830"/>
                  <a:gd name="connsiteY3" fmla="*/ 2000396 h 2000396"/>
                  <a:gd name="connsiteX4" fmla="*/ 0 w 2076830"/>
                  <a:gd name="connsiteY4" fmla="*/ 1000271 h 2000396"/>
                  <a:gd name="connsiteX0" fmla="*/ 0 w 2076830"/>
                  <a:gd name="connsiteY0" fmla="*/ 1000271 h 2000433"/>
                  <a:gd name="connsiteX1" fmla="*/ 1038415 w 2076830"/>
                  <a:gd name="connsiteY1" fmla="*/ 146 h 2000433"/>
                  <a:gd name="connsiteX2" fmla="*/ 2076830 w 2076830"/>
                  <a:gd name="connsiteY2" fmla="*/ 1000271 h 2000433"/>
                  <a:gd name="connsiteX3" fmla="*/ 1038415 w 2076830"/>
                  <a:gd name="connsiteY3" fmla="*/ 2000396 h 2000433"/>
                  <a:gd name="connsiteX4" fmla="*/ 0 w 2076830"/>
                  <a:gd name="connsiteY4" fmla="*/ 1000271 h 20004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076830" h="2000433">
                    <a:moveTo>
                      <a:pt x="0" y="1000271"/>
                    </a:moveTo>
                    <a:cubicBezTo>
                      <a:pt x="0" y="447917"/>
                      <a:pt x="102964" y="-9379"/>
                      <a:pt x="1038415" y="146"/>
                    </a:cubicBezTo>
                    <a:cubicBezTo>
                      <a:pt x="1973866" y="9671"/>
                      <a:pt x="2076830" y="447917"/>
                      <a:pt x="2076830" y="1000271"/>
                    </a:cubicBezTo>
                    <a:cubicBezTo>
                      <a:pt x="2076830" y="1552625"/>
                      <a:pt x="1454753" y="2005158"/>
                      <a:pt x="1038415" y="2000396"/>
                    </a:cubicBezTo>
                    <a:cubicBezTo>
                      <a:pt x="622077" y="1995634"/>
                      <a:pt x="0" y="1552625"/>
                      <a:pt x="0" y="1000271"/>
                    </a:cubicBezTo>
                    <a:close/>
                  </a:path>
                </a:pathLst>
              </a:custGeom>
              <a:solidFill>
                <a:srgbClr val="ED7D31">
                  <a:lumMod val="75000"/>
                </a:srgbClr>
              </a:solidFill>
              <a:ln w="38100" cap="rnd" cmpd="sng" algn="ctr">
                <a:solidFill>
                  <a:sysClr val="windowText" lastClr="000000"/>
                </a:solidFill>
                <a:prstDash val="solid"/>
                <a:rou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92" name="フリーフォーム: 図形 291">
                <a:extLst>
                  <a:ext uri="{FF2B5EF4-FFF2-40B4-BE49-F238E27FC236}">
                    <a16:creationId xmlns:a16="http://schemas.microsoft.com/office/drawing/2014/main" id="{A17EB22C-8506-68E6-42A8-8B723A1701AB}"/>
                  </a:ext>
                </a:extLst>
              </p:cNvPr>
              <p:cNvSpPr/>
              <p:nvPr/>
            </p:nvSpPr>
            <p:spPr>
              <a:xfrm>
                <a:off x="1412520" y="1822233"/>
                <a:ext cx="1215777" cy="1020293"/>
              </a:xfrm>
              <a:custGeom>
                <a:avLst/>
                <a:gdLst>
                  <a:gd name="connsiteX0" fmla="*/ 652576 w 1305152"/>
                  <a:gd name="connsiteY0" fmla="*/ 0 h 960028"/>
                  <a:gd name="connsiteX1" fmla="*/ 780281 w 1305152"/>
                  <a:gd name="connsiteY1" fmla="*/ 29208 h 960028"/>
                  <a:gd name="connsiteX2" fmla="*/ 978153 w 1305152"/>
                  <a:gd name="connsiteY2" fmla="*/ 101413 h 960028"/>
                  <a:gd name="connsiteX3" fmla="*/ 1023287 w 1305152"/>
                  <a:gd name="connsiteY3" fmla="*/ 125029 h 960028"/>
                  <a:gd name="connsiteX4" fmla="*/ 1034798 w 1305152"/>
                  <a:gd name="connsiteY4" fmla="*/ 128902 h 960028"/>
                  <a:gd name="connsiteX5" fmla="*/ 1171412 w 1305152"/>
                  <a:gd name="connsiteY5" fmla="*/ 222049 h 960028"/>
                  <a:gd name="connsiteX6" fmla="*/ 1225511 w 1305152"/>
                  <a:gd name="connsiteY6" fmla="*/ 293213 h 960028"/>
                  <a:gd name="connsiteX7" fmla="*/ 1227583 w 1305152"/>
                  <a:gd name="connsiteY7" fmla="*/ 295904 h 960028"/>
                  <a:gd name="connsiteX8" fmla="*/ 1227622 w 1305152"/>
                  <a:gd name="connsiteY8" fmla="*/ 295989 h 960028"/>
                  <a:gd name="connsiteX9" fmla="*/ 1243479 w 1305152"/>
                  <a:gd name="connsiteY9" fmla="*/ 316847 h 960028"/>
                  <a:gd name="connsiteX10" fmla="*/ 1152909 w 1305152"/>
                  <a:gd name="connsiteY10" fmla="*/ 827846 h 960028"/>
                  <a:gd name="connsiteX11" fmla="*/ 1152909 w 1305152"/>
                  <a:gd name="connsiteY11" fmla="*/ 827845 h 960028"/>
                  <a:gd name="connsiteX12" fmla="*/ 1143573 w 1305152"/>
                  <a:gd name="connsiteY12" fmla="*/ 758201 h 960028"/>
                  <a:gd name="connsiteX13" fmla="*/ 1122240 w 1305152"/>
                  <a:gd name="connsiteY13" fmla="*/ 794368 h 960028"/>
                  <a:gd name="connsiteX14" fmla="*/ 959455 w 1305152"/>
                  <a:gd name="connsiteY14" fmla="*/ 908225 h 960028"/>
                  <a:gd name="connsiteX15" fmla="*/ 959455 w 1305152"/>
                  <a:gd name="connsiteY15" fmla="*/ 908224 h 960028"/>
                  <a:gd name="connsiteX16" fmla="*/ 971633 w 1305152"/>
                  <a:gd name="connsiteY16" fmla="*/ 814010 h 960028"/>
                  <a:gd name="connsiteX17" fmla="*/ 961878 w 1305152"/>
                  <a:gd name="connsiteY17" fmla="*/ 829971 h 960028"/>
                  <a:gd name="connsiteX18" fmla="*/ 753821 w 1305152"/>
                  <a:gd name="connsiteY18" fmla="*/ 946324 h 960028"/>
                  <a:gd name="connsiteX19" fmla="*/ 753821 w 1305152"/>
                  <a:gd name="connsiteY19" fmla="*/ 946323 h 960028"/>
                  <a:gd name="connsiteX20" fmla="*/ 791629 w 1305152"/>
                  <a:gd name="connsiteY20" fmla="*/ 822106 h 960028"/>
                  <a:gd name="connsiteX21" fmla="*/ 769513 w 1305152"/>
                  <a:gd name="connsiteY21" fmla="*/ 858616 h 960028"/>
                  <a:gd name="connsiteX22" fmla="*/ 698444 w 1305152"/>
                  <a:gd name="connsiteY22" fmla="*/ 930820 h 960028"/>
                  <a:gd name="connsiteX23" fmla="*/ 652576 w 1305152"/>
                  <a:gd name="connsiteY23" fmla="*/ 960028 h 960028"/>
                  <a:gd name="connsiteX24" fmla="*/ 606709 w 1305152"/>
                  <a:gd name="connsiteY24" fmla="*/ 930820 h 960028"/>
                  <a:gd name="connsiteX25" fmla="*/ 535639 w 1305152"/>
                  <a:gd name="connsiteY25" fmla="*/ 858616 h 960028"/>
                  <a:gd name="connsiteX26" fmla="*/ 513524 w 1305152"/>
                  <a:gd name="connsiteY26" fmla="*/ 822106 h 960028"/>
                  <a:gd name="connsiteX27" fmla="*/ 551331 w 1305152"/>
                  <a:gd name="connsiteY27" fmla="*/ 946323 h 960028"/>
                  <a:gd name="connsiteX28" fmla="*/ 551331 w 1305152"/>
                  <a:gd name="connsiteY28" fmla="*/ 946324 h 960028"/>
                  <a:gd name="connsiteX29" fmla="*/ 343274 w 1305152"/>
                  <a:gd name="connsiteY29" fmla="*/ 829971 h 960028"/>
                  <a:gd name="connsiteX30" fmla="*/ 333519 w 1305152"/>
                  <a:gd name="connsiteY30" fmla="*/ 814010 h 960028"/>
                  <a:gd name="connsiteX31" fmla="*/ 345697 w 1305152"/>
                  <a:gd name="connsiteY31" fmla="*/ 908224 h 960028"/>
                  <a:gd name="connsiteX32" fmla="*/ 345697 w 1305152"/>
                  <a:gd name="connsiteY32" fmla="*/ 908225 h 960028"/>
                  <a:gd name="connsiteX33" fmla="*/ 182912 w 1305152"/>
                  <a:gd name="connsiteY33" fmla="*/ 794368 h 960028"/>
                  <a:gd name="connsiteX34" fmla="*/ 161579 w 1305152"/>
                  <a:gd name="connsiteY34" fmla="*/ 758201 h 960028"/>
                  <a:gd name="connsiteX35" fmla="*/ 152243 w 1305152"/>
                  <a:gd name="connsiteY35" fmla="*/ 827845 h 960028"/>
                  <a:gd name="connsiteX36" fmla="*/ 152243 w 1305152"/>
                  <a:gd name="connsiteY36" fmla="*/ 827846 h 960028"/>
                  <a:gd name="connsiteX37" fmla="*/ 61673 w 1305152"/>
                  <a:gd name="connsiteY37" fmla="*/ 316847 h 960028"/>
                  <a:gd name="connsiteX38" fmla="*/ 77530 w 1305152"/>
                  <a:gd name="connsiteY38" fmla="*/ 295989 h 960028"/>
                  <a:gd name="connsiteX39" fmla="*/ 77569 w 1305152"/>
                  <a:gd name="connsiteY39" fmla="*/ 295904 h 960028"/>
                  <a:gd name="connsiteX40" fmla="*/ 79636 w 1305152"/>
                  <a:gd name="connsiteY40" fmla="*/ 293218 h 960028"/>
                  <a:gd name="connsiteX41" fmla="*/ 133741 w 1305152"/>
                  <a:gd name="connsiteY41" fmla="*/ 222049 h 960028"/>
                  <a:gd name="connsiteX42" fmla="*/ 270354 w 1305152"/>
                  <a:gd name="connsiteY42" fmla="*/ 128902 h 960028"/>
                  <a:gd name="connsiteX43" fmla="*/ 281866 w 1305152"/>
                  <a:gd name="connsiteY43" fmla="*/ 125029 h 960028"/>
                  <a:gd name="connsiteX44" fmla="*/ 326999 w 1305152"/>
                  <a:gd name="connsiteY44" fmla="*/ 101413 h 960028"/>
                  <a:gd name="connsiteX45" fmla="*/ 524871 w 1305152"/>
                  <a:gd name="connsiteY45" fmla="*/ 29208 h 9600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1305152" h="960028">
                    <a:moveTo>
                      <a:pt x="652576" y="0"/>
                    </a:moveTo>
                    <a:lnTo>
                      <a:pt x="780281" y="29208"/>
                    </a:lnTo>
                    <a:cubicBezTo>
                      <a:pt x="852937" y="49892"/>
                      <a:pt x="919371" y="74161"/>
                      <a:pt x="978153" y="101413"/>
                    </a:cubicBezTo>
                    <a:lnTo>
                      <a:pt x="1023287" y="125029"/>
                    </a:lnTo>
                    <a:lnTo>
                      <a:pt x="1034798" y="128902"/>
                    </a:lnTo>
                    <a:cubicBezTo>
                      <a:pt x="1083969" y="149390"/>
                      <a:pt x="1130749" y="180890"/>
                      <a:pt x="1171412" y="222049"/>
                    </a:cubicBezTo>
                    <a:lnTo>
                      <a:pt x="1225511" y="293213"/>
                    </a:lnTo>
                    <a:lnTo>
                      <a:pt x="1227583" y="295904"/>
                    </a:lnTo>
                    <a:lnTo>
                      <a:pt x="1227622" y="295989"/>
                    </a:lnTo>
                    <a:lnTo>
                      <a:pt x="1243479" y="316847"/>
                    </a:lnTo>
                    <a:cubicBezTo>
                      <a:pt x="1353177" y="506850"/>
                      <a:pt x="1312628" y="735633"/>
                      <a:pt x="1152909" y="827846"/>
                    </a:cubicBezTo>
                    <a:lnTo>
                      <a:pt x="1152909" y="827845"/>
                    </a:lnTo>
                    <a:lnTo>
                      <a:pt x="1143573" y="758201"/>
                    </a:lnTo>
                    <a:lnTo>
                      <a:pt x="1122240" y="794368"/>
                    </a:lnTo>
                    <a:cubicBezTo>
                      <a:pt x="1081846" y="849537"/>
                      <a:pt x="1026258" y="890325"/>
                      <a:pt x="959455" y="908225"/>
                    </a:cubicBezTo>
                    <a:lnTo>
                      <a:pt x="959455" y="908224"/>
                    </a:lnTo>
                    <a:lnTo>
                      <a:pt x="971633" y="814010"/>
                    </a:lnTo>
                    <a:lnTo>
                      <a:pt x="961878" y="829971"/>
                    </a:lnTo>
                    <a:cubicBezTo>
                      <a:pt x="908632" y="901860"/>
                      <a:pt x="835072" y="946324"/>
                      <a:pt x="753821" y="946324"/>
                    </a:cubicBezTo>
                    <a:lnTo>
                      <a:pt x="753821" y="946323"/>
                    </a:lnTo>
                    <a:lnTo>
                      <a:pt x="791629" y="822106"/>
                    </a:lnTo>
                    <a:lnTo>
                      <a:pt x="769513" y="858616"/>
                    </a:lnTo>
                    <a:cubicBezTo>
                      <a:pt x="748401" y="885868"/>
                      <a:pt x="724539" y="910137"/>
                      <a:pt x="698444" y="930820"/>
                    </a:cubicBezTo>
                    <a:lnTo>
                      <a:pt x="652576" y="960028"/>
                    </a:lnTo>
                    <a:lnTo>
                      <a:pt x="606709" y="930820"/>
                    </a:lnTo>
                    <a:cubicBezTo>
                      <a:pt x="580613" y="910137"/>
                      <a:pt x="556752" y="885868"/>
                      <a:pt x="535639" y="858616"/>
                    </a:cubicBezTo>
                    <a:lnTo>
                      <a:pt x="513524" y="822106"/>
                    </a:lnTo>
                    <a:lnTo>
                      <a:pt x="551331" y="946323"/>
                    </a:lnTo>
                    <a:lnTo>
                      <a:pt x="551331" y="946324"/>
                    </a:lnTo>
                    <a:cubicBezTo>
                      <a:pt x="470080" y="946324"/>
                      <a:pt x="396520" y="901860"/>
                      <a:pt x="343274" y="829971"/>
                    </a:cubicBezTo>
                    <a:lnTo>
                      <a:pt x="333519" y="814010"/>
                    </a:lnTo>
                    <a:lnTo>
                      <a:pt x="345697" y="908224"/>
                    </a:lnTo>
                    <a:lnTo>
                      <a:pt x="345697" y="908225"/>
                    </a:lnTo>
                    <a:cubicBezTo>
                      <a:pt x="278894" y="890325"/>
                      <a:pt x="223306" y="849537"/>
                      <a:pt x="182912" y="794368"/>
                    </a:cubicBezTo>
                    <a:lnTo>
                      <a:pt x="161579" y="758201"/>
                    </a:lnTo>
                    <a:lnTo>
                      <a:pt x="152243" y="827845"/>
                    </a:lnTo>
                    <a:lnTo>
                      <a:pt x="152243" y="827846"/>
                    </a:lnTo>
                    <a:cubicBezTo>
                      <a:pt x="-7476" y="735633"/>
                      <a:pt x="-48025" y="506850"/>
                      <a:pt x="61673" y="316847"/>
                    </a:cubicBezTo>
                    <a:lnTo>
                      <a:pt x="77530" y="295989"/>
                    </a:lnTo>
                    <a:lnTo>
                      <a:pt x="77569" y="295904"/>
                    </a:lnTo>
                    <a:lnTo>
                      <a:pt x="79636" y="293218"/>
                    </a:lnTo>
                    <a:lnTo>
                      <a:pt x="133741" y="222049"/>
                    </a:lnTo>
                    <a:cubicBezTo>
                      <a:pt x="174404" y="180890"/>
                      <a:pt x="221183" y="149390"/>
                      <a:pt x="270354" y="128902"/>
                    </a:cubicBezTo>
                    <a:lnTo>
                      <a:pt x="281866" y="125029"/>
                    </a:lnTo>
                    <a:lnTo>
                      <a:pt x="326999" y="101413"/>
                    </a:lnTo>
                    <a:cubicBezTo>
                      <a:pt x="385782" y="74161"/>
                      <a:pt x="452216" y="49892"/>
                      <a:pt x="524871" y="29208"/>
                    </a:cubicBezTo>
                    <a:close/>
                  </a:path>
                </a:pathLst>
              </a:custGeom>
              <a:solidFill>
                <a:srgbClr val="FFC000">
                  <a:lumMod val="60000"/>
                  <a:lumOff val="40000"/>
                </a:srgbClr>
              </a:solidFill>
              <a:ln w="38100" cap="rnd" cmpd="sng" algn="ctr">
                <a:solidFill>
                  <a:sysClr val="windowText" lastClr="000000"/>
                </a:solidFill>
                <a:prstDash val="solid"/>
                <a:rou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93" name="フリーフォーム: 図形 292">
                <a:extLst>
                  <a:ext uri="{FF2B5EF4-FFF2-40B4-BE49-F238E27FC236}">
                    <a16:creationId xmlns:a16="http://schemas.microsoft.com/office/drawing/2014/main" id="{5E90E587-7FF3-473B-276E-99BAB0D830A2}"/>
                  </a:ext>
                </a:extLst>
              </p:cNvPr>
              <p:cNvSpPr/>
              <p:nvPr/>
            </p:nvSpPr>
            <p:spPr>
              <a:xfrm>
                <a:off x="1085589" y="1503306"/>
                <a:ext cx="1869642" cy="1869642"/>
              </a:xfrm>
              <a:custGeom>
                <a:avLst/>
                <a:gdLst>
                  <a:gd name="connsiteX0" fmla="*/ 534442 w 2728338"/>
                  <a:gd name="connsiteY0" fmla="*/ 767350 h 2728338"/>
                  <a:gd name="connsiteX1" fmla="*/ 515867 w 2728338"/>
                  <a:gd name="connsiteY1" fmla="*/ 792190 h 2728338"/>
                  <a:gd name="connsiteX2" fmla="*/ 341151 w 2728338"/>
                  <a:gd name="connsiteY2" fmla="*/ 1364169 h 2728338"/>
                  <a:gd name="connsiteX3" fmla="*/ 1364169 w 2728338"/>
                  <a:gd name="connsiteY3" fmla="*/ 2387187 h 2728338"/>
                  <a:gd name="connsiteX4" fmla="*/ 1936148 w 2728338"/>
                  <a:gd name="connsiteY4" fmla="*/ 2212472 h 2728338"/>
                  <a:gd name="connsiteX5" fmla="*/ 1960988 w 2728338"/>
                  <a:gd name="connsiteY5" fmla="*/ 2193897 h 2728338"/>
                  <a:gd name="connsiteX6" fmla="*/ 1364169 w 2728338"/>
                  <a:gd name="connsiteY6" fmla="*/ 341151 h 2728338"/>
                  <a:gd name="connsiteX7" fmla="*/ 792190 w 2728338"/>
                  <a:gd name="connsiteY7" fmla="*/ 515867 h 2728338"/>
                  <a:gd name="connsiteX8" fmla="*/ 767351 w 2728338"/>
                  <a:gd name="connsiteY8" fmla="*/ 534441 h 2728338"/>
                  <a:gd name="connsiteX9" fmla="*/ 2193897 w 2728338"/>
                  <a:gd name="connsiteY9" fmla="*/ 1960988 h 2728338"/>
                  <a:gd name="connsiteX10" fmla="*/ 2212472 w 2728338"/>
                  <a:gd name="connsiteY10" fmla="*/ 1936148 h 2728338"/>
                  <a:gd name="connsiteX11" fmla="*/ 2387187 w 2728338"/>
                  <a:gd name="connsiteY11" fmla="*/ 1364169 h 2728338"/>
                  <a:gd name="connsiteX12" fmla="*/ 1364169 w 2728338"/>
                  <a:gd name="connsiteY12" fmla="*/ 341151 h 2728338"/>
                  <a:gd name="connsiteX13" fmla="*/ 1364169 w 2728338"/>
                  <a:gd name="connsiteY13" fmla="*/ 0 h 2728338"/>
                  <a:gd name="connsiteX14" fmla="*/ 2728338 w 2728338"/>
                  <a:gd name="connsiteY14" fmla="*/ 1364169 h 2728338"/>
                  <a:gd name="connsiteX15" fmla="*/ 1364169 w 2728338"/>
                  <a:gd name="connsiteY15" fmla="*/ 2728338 h 2728338"/>
                  <a:gd name="connsiteX16" fmla="*/ 0 w 2728338"/>
                  <a:gd name="connsiteY16" fmla="*/ 1364169 h 2728338"/>
                  <a:gd name="connsiteX17" fmla="*/ 1364169 w 2728338"/>
                  <a:gd name="connsiteY17" fmla="*/ 0 h 27283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728338" h="2728338">
                    <a:moveTo>
                      <a:pt x="534442" y="767350"/>
                    </a:moveTo>
                    <a:lnTo>
                      <a:pt x="515867" y="792190"/>
                    </a:lnTo>
                    <a:cubicBezTo>
                      <a:pt x="405561" y="955465"/>
                      <a:pt x="341151" y="1152295"/>
                      <a:pt x="341151" y="1364169"/>
                    </a:cubicBezTo>
                    <a:cubicBezTo>
                      <a:pt x="341151" y="1929166"/>
                      <a:pt x="799172" y="2387187"/>
                      <a:pt x="1364169" y="2387187"/>
                    </a:cubicBezTo>
                    <a:cubicBezTo>
                      <a:pt x="1576043" y="2387187"/>
                      <a:pt x="1772874" y="2322778"/>
                      <a:pt x="1936148" y="2212472"/>
                    </a:cubicBezTo>
                    <a:lnTo>
                      <a:pt x="1960988" y="2193897"/>
                    </a:lnTo>
                    <a:close/>
                    <a:moveTo>
                      <a:pt x="1364169" y="341151"/>
                    </a:moveTo>
                    <a:cubicBezTo>
                      <a:pt x="1152295" y="341151"/>
                      <a:pt x="955465" y="405560"/>
                      <a:pt x="792190" y="515867"/>
                    </a:cubicBezTo>
                    <a:lnTo>
                      <a:pt x="767351" y="534441"/>
                    </a:lnTo>
                    <a:lnTo>
                      <a:pt x="2193897" y="1960988"/>
                    </a:lnTo>
                    <a:lnTo>
                      <a:pt x="2212472" y="1936148"/>
                    </a:lnTo>
                    <a:cubicBezTo>
                      <a:pt x="2322778" y="1772873"/>
                      <a:pt x="2387187" y="1576043"/>
                      <a:pt x="2387187" y="1364169"/>
                    </a:cubicBezTo>
                    <a:cubicBezTo>
                      <a:pt x="2387187" y="799172"/>
                      <a:pt x="1929166" y="341151"/>
                      <a:pt x="1364169" y="341151"/>
                    </a:cubicBezTo>
                    <a:close/>
                    <a:moveTo>
                      <a:pt x="1364169" y="0"/>
                    </a:moveTo>
                    <a:cubicBezTo>
                      <a:pt x="2117579" y="0"/>
                      <a:pt x="2728338" y="610759"/>
                      <a:pt x="2728338" y="1364169"/>
                    </a:cubicBezTo>
                    <a:cubicBezTo>
                      <a:pt x="2728338" y="2117579"/>
                      <a:pt x="2117579" y="2728338"/>
                      <a:pt x="1364169" y="2728338"/>
                    </a:cubicBezTo>
                    <a:cubicBezTo>
                      <a:pt x="610759" y="2728338"/>
                      <a:pt x="0" y="2117579"/>
                      <a:pt x="0" y="1364169"/>
                    </a:cubicBezTo>
                    <a:cubicBezTo>
                      <a:pt x="0" y="610759"/>
                      <a:pt x="610759" y="0"/>
                      <a:pt x="1364169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38100" cap="rnd" cmpd="sng" algn="ctr">
                <a:solidFill>
                  <a:sysClr val="windowText" lastClr="000000"/>
                </a:solidFill>
                <a:prstDash val="solid"/>
                <a:rou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94" name="フリーフォーム: 図形 293">
                <a:extLst>
                  <a:ext uri="{FF2B5EF4-FFF2-40B4-BE49-F238E27FC236}">
                    <a16:creationId xmlns:a16="http://schemas.microsoft.com/office/drawing/2014/main" id="{443C719D-CA26-AF99-CABF-840C6556B9D1}"/>
                  </a:ext>
                </a:extLst>
              </p:cNvPr>
              <p:cNvSpPr/>
              <p:nvPr/>
            </p:nvSpPr>
            <p:spPr>
              <a:xfrm>
                <a:off x="1387141" y="1230966"/>
                <a:ext cx="1270063" cy="1120852"/>
              </a:xfrm>
              <a:custGeom>
                <a:avLst/>
                <a:gdLst>
                  <a:gd name="connsiteX0" fmla="*/ 250224 w 1853383"/>
                  <a:gd name="connsiteY0" fmla="*/ 0 h 1635641"/>
                  <a:gd name="connsiteX1" fmla="*/ 495364 w 1853383"/>
                  <a:gd name="connsiteY1" fmla="*/ 196679 h 1635641"/>
                  <a:gd name="connsiteX2" fmla="*/ 496428 w 1853383"/>
                  <a:gd name="connsiteY2" fmla="*/ 207060 h 1635641"/>
                  <a:gd name="connsiteX3" fmla="*/ 595926 w 1853383"/>
                  <a:gd name="connsiteY3" fmla="*/ 157794 h 1635641"/>
                  <a:gd name="connsiteX4" fmla="*/ 924119 w 1853383"/>
                  <a:gd name="connsiteY4" fmla="*/ 97351 h 1635641"/>
                  <a:gd name="connsiteX5" fmla="*/ 1252313 w 1853383"/>
                  <a:gd name="connsiteY5" fmla="*/ 157794 h 1635641"/>
                  <a:gd name="connsiteX6" fmla="*/ 1356707 w 1853383"/>
                  <a:gd name="connsiteY6" fmla="*/ 209484 h 1635641"/>
                  <a:gd name="connsiteX7" fmla="*/ 1358019 w 1853383"/>
                  <a:gd name="connsiteY7" fmla="*/ 196679 h 1635641"/>
                  <a:gd name="connsiteX8" fmla="*/ 1603159 w 1853383"/>
                  <a:gd name="connsiteY8" fmla="*/ 0 h 1635641"/>
                  <a:gd name="connsiteX9" fmla="*/ 1853383 w 1853383"/>
                  <a:gd name="connsiteY9" fmla="*/ 246321 h 1635641"/>
                  <a:gd name="connsiteX10" fmla="*/ 1700558 w 1853383"/>
                  <a:gd name="connsiteY10" fmla="*/ 473285 h 1635641"/>
                  <a:gd name="connsiteX11" fmla="*/ 1653706 w 1853383"/>
                  <a:gd name="connsiteY11" fmla="*/ 487602 h 1635641"/>
                  <a:gd name="connsiteX12" fmla="*/ 1701014 w 1853383"/>
                  <a:gd name="connsiteY12" fmla="*/ 567110 h 1635641"/>
                  <a:gd name="connsiteX13" fmla="*/ 1767273 w 1853383"/>
                  <a:gd name="connsiteY13" fmla="*/ 866496 h 1635641"/>
                  <a:gd name="connsiteX14" fmla="*/ 1750143 w 1853383"/>
                  <a:gd name="connsiteY14" fmla="*/ 1021506 h 1635641"/>
                  <a:gd name="connsiteX15" fmla="*/ 1744886 w 1853383"/>
                  <a:gd name="connsiteY15" fmla="*/ 1036956 h 1635641"/>
                  <a:gd name="connsiteX16" fmla="*/ 1758676 w 1853383"/>
                  <a:gd name="connsiteY16" fmla="*/ 1103737 h 1635641"/>
                  <a:gd name="connsiteX17" fmla="*/ 1580876 w 1853383"/>
                  <a:gd name="connsiteY17" fmla="*/ 1583805 h 1635641"/>
                  <a:gd name="connsiteX18" fmla="*/ 1562665 w 1853383"/>
                  <a:gd name="connsiteY18" fmla="*/ 1465942 h 1635641"/>
                  <a:gd name="connsiteX19" fmla="*/ 1543440 w 1853383"/>
                  <a:gd name="connsiteY19" fmla="*/ 1501312 h 1635641"/>
                  <a:gd name="connsiteX20" fmla="*/ 1329802 w 1853383"/>
                  <a:gd name="connsiteY20" fmla="*/ 1635640 h 1635641"/>
                  <a:gd name="connsiteX21" fmla="*/ 1329802 w 1853383"/>
                  <a:gd name="connsiteY21" fmla="*/ 1635639 h 1635641"/>
                  <a:gd name="connsiteX22" fmla="*/ 1342884 w 1853383"/>
                  <a:gd name="connsiteY22" fmla="*/ 1530353 h 1635641"/>
                  <a:gd name="connsiteX23" fmla="*/ 1252313 w 1853383"/>
                  <a:gd name="connsiteY23" fmla="*/ 1575198 h 1635641"/>
                  <a:gd name="connsiteX24" fmla="*/ 924119 w 1853383"/>
                  <a:gd name="connsiteY24" fmla="*/ 1635641 h 1635641"/>
                  <a:gd name="connsiteX25" fmla="*/ 595926 w 1853383"/>
                  <a:gd name="connsiteY25" fmla="*/ 1575198 h 1635641"/>
                  <a:gd name="connsiteX26" fmla="*/ 490837 w 1853383"/>
                  <a:gd name="connsiteY26" fmla="*/ 1523165 h 1635641"/>
                  <a:gd name="connsiteX27" fmla="*/ 504812 w 1853383"/>
                  <a:gd name="connsiteY27" fmla="*/ 1635639 h 1635641"/>
                  <a:gd name="connsiteX28" fmla="*/ 504812 w 1853383"/>
                  <a:gd name="connsiteY28" fmla="*/ 1635640 h 1635641"/>
                  <a:gd name="connsiteX29" fmla="*/ 291174 w 1853383"/>
                  <a:gd name="connsiteY29" fmla="*/ 1501312 h 1635641"/>
                  <a:gd name="connsiteX30" fmla="*/ 271949 w 1853383"/>
                  <a:gd name="connsiteY30" fmla="*/ 1465942 h 1635641"/>
                  <a:gd name="connsiteX31" fmla="*/ 253738 w 1853383"/>
                  <a:gd name="connsiteY31" fmla="*/ 1583805 h 1635641"/>
                  <a:gd name="connsiteX32" fmla="*/ 75938 w 1853383"/>
                  <a:gd name="connsiteY32" fmla="*/ 1103737 h 1635641"/>
                  <a:gd name="connsiteX33" fmla="*/ 95778 w 1853383"/>
                  <a:gd name="connsiteY33" fmla="*/ 1007659 h 1635641"/>
                  <a:gd name="connsiteX34" fmla="*/ 85318 w 1853383"/>
                  <a:gd name="connsiteY34" fmla="*/ 945137 h 1635641"/>
                  <a:gd name="connsiteX35" fmla="*/ 80965 w 1853383"/>
                  <a:gd name="connsiteY35" fmla="*/ 866496 h 1635641"/>
                  <a:gd name="connsiteX36" fmla="*/ 147224 w 1853383"/>
                  <a:gd name="connsiteY36" fmla="*/ 567110 h 1635641"/>
                  <a:gd name="connsiteX37" fmla="*/ 195324 w 1853383"/>
                  <a:gd name="connsiteY37" fmla="*/ 486272 h 1635641"/>
                  <a:gd name="connsiteX38" fmla="*/ 152826 w 1853383"/>
                  <a:gd name="connsiteY38" fmla="*/ 473285 h 1635641"/>
                  <a:gd name="connsiteX39" fmla="*/ 0 w 1853383"/>
                  <a:gd name="connsiteY39" fmla="*/ 246321 h 1635641"/>
                  <a:gd name="connsiteX40" fmla="*/ 250224 w 1853383"/>
                  <a:gd name="connsiteY40" fmla="*/ 0 h 16356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1853383" h="1635641">
                    <a:moveTo>
                      <a:pt x="250224" y="0"/>
                    </a:moveTo>
                    <a:cubicBezTo>
                      <a:pt x="371145" y="0"/>
                      <a:pt x="472032" y="84435"/>
                      <a:pt x="495364" y="196679"/>
                    </a:cubicBezTo>
                    <a:lnTo>
                      <a:pt x="496428" y="207060"/>
                    </a:lnTo>
                    <a:lnTo>
                      <a:pt x="595926" y="157794"/>
                    </a:lnTo>
                    <a:cubicBezTo>
                      <a:pt x="696799" y="118873"/>
                      <a:pt x="807704" y="97351"/>
                      <a:pt x="924119" y="97351"/>
                    </a:cubicBezTo>
                    <a:cubicBezTo>
                      <a:pt x="1040534" y="97351"/>
                      <a:pt x="1151439" y="118873"/>
                      <a:pt x="1252313" y="157794"/>
                    </a:cubicBezTo>
                    <a:lnTo>
                      <a:pt x="1356707" y="209484"/>
                    </a:lnTo>
                    <a:lnTo>
                      <a:pt x="1358019" y="196679"/>
                    </a:lnTo>
                    <a:cubicBezTo>
                      <a:pt x="1381351" y="84435"/>
                      <a:pt x="1482238" y="0"/>
                      <a:pt x="1603159" y="0"/>
                    </a:cubicBezTo>
                    <a:cubicBezTo>
                      <a:pt x="1741354" y="0"/>
                      <a:pt x="1853383" y="110282"/>
                      <a:pt x="1853383" y="246321"/>
                    </a:cubicBezTo>
                    <a:cubicBezTo>
                      <a:pt x="1853383" y="348350"/>
                      <a:pt x="1790367" y="435891"/>
                      <a:pt x="1700558" y="473285"/>
                    </a:cubicBezTo>
                    <a:lnTo>
                      <a:pt x="1653706" y="487602"/>
                    </a:lnTo>
                    <a:lnTo>
                      <a:pt x="1701014" y="567110"/>
                    </a:lnTo>
                    <a:cubicBezTo>
                      <a:pt x="1743680" y="659129"/>
                      <a:pt x="1767273" y="760299"/>
                      <a:pt x="1767273" y="866496"/>
                    </a:cubicBezTo>
                    <a:cubicBezTo>
                      <a:pt x="1767273" y="919594"/>
                      <a:pt x="1761375" y="971436"/>
                      <a:pt x="1750143" y="1021506"/>
                    </a:cubicBezTo>
                    <a:lnTo>
                      <a:pt x="1744886" y="1036956"/>
                    </a:lnTo>
                    <a:lnTo>
                      <a:pt x="1758676" y="1103737"/>
                    </a:lnTo>
                    <a:cubicBezTo>
                      <a:pt x="1793160" y="1341283"/>
                      <a:pt x="1721906" y="1546016"/>
                      <a:pt x="1580876" y="1583805"/>
                    </a:cubicBezTo>
                    <a:lnTo>
                      <a:pt x="1562665" y="1465942"/>
                    </a:lnTo>
                    <a:lnTo>
                      <a:pt x="1543440" y="1501312"/>
                    </a:lnTo>
                    <a:cubicBezTo>
                      <a:pt x="1488765" y="1584307"/>
                      <a:pt x="1413233" y="1635640"/>
                      <a:pt x="1329802" y="1635640"/>
                    </a:cubicBezTo>
                    <a:lnTo>
                      <a:pt x="1329802" y="1635639"/>
                    </a:lnTo>
                    <a:lnTo>
                      <a:pt x="1342884" y="1530353"/>
                    </a:lnTo>
                    <a:lnTo>
                      <a:pt x="1252313" y="1575198"/>
                    </a:lnTo>
                    <a:cubicBezTo>
                      <a:pt x="1151439" y="1614119"/>
                      <a:pt x="1040534" y="1635641"/>
                      <a:pt x="924119" y="1635641"/>
                    </a:cubicBezTo>
                    <a:cubicBezTo>
                      <a:pt x="807704" y="1635641"/>
                      <a:pt x="696799" y="1614119"/>
                      <a:pt x="595926" y="1575198"/>
                    </a:cubicBezTo>
                    <a:lnTo>
                      <a:pt x="490837" y="1523165"/>
                    </a:lnTo>
                    <a:lnTo>
                      <a:pt x="504812" y="1635639"/>
                    </a:lnTo>
                    <a:lnTo>
                      <a:pt x="504812" y="1635640"/>
                    </a:lnTo>
                    <a:cubicBezTo>
                      <a:pt x="421381" y="1635640"/>
                      <a:pt x="345849" y="1584307"/>
                      <a:pt x="291174" y="1501312"/>
                    </a:cubicBezTo>
                    <a:lnTo>
                      <a:pt x="271949" y="1465942"/>
                    </a:lnTo>
                    <a:lnTo>
                      <a:pt x="253738" y="1583805"/>
                    </a:lnTo>
                    <a:cubicBezTo>
                      <a:pt x="112708" y="1546016"/>
                      <a:pt x="41454" y="1341283"/>
                      <a:pt x="75938" y="1103737"/>
                    </a:cubicBezTo>
                    <a:lnTo>
                      <a:pt x="95778" y="1007659"/>
                    </a:lnTo>
                    <a:lnTo>
                      <a:pt x="85318" y="945137"/>
                    </a:lnTo>
                    <a:cubicBezTo>
                      <a:pt x="82440" y="919280"/>
                      <a:pt x="80965" y="893045"/>
                      <a:pt x="80965" y="866496"/>
                    </a:cubicBezTo>
                    <a:cubicBezTo>
                      <a:pt x="80965" y="760299"/>
                      <a:pt x="104558" y="659129"/>
                      <a:pt x="147224" y="567110"/>
                    </a:cubicBezTo>
                    <a:lnTo>
                      <a:pt x="195324" y="486272"/>
                    </a:lnTo>
                    <a:lnTo>
                      <a:pt x="152826" y="473285"/>
                    </a:lnTo>
                    <a:cubicBezTo>
                      <a:pt x="63016" y="435891"/>
                      <a:pt x="0" y="348350"/>
                      <a:pt x="0" y="246321"/>
                    </a:cubicBezTo>
                    <a:cubicBezTo>
                      <a:pt x="0" y="110282"/>
                      <a:pt x="112029" y="0"/>
                      <a:pt x="250224" y="0"/>
                    </a:cubicBezTo>
                    <a:close/>
                  </a:path>
                </a:pathLst>
              </a:custGeom>
              <a:solidFill>
                <a:srgbClr val="ED7D31">
                  <a:lumMod val="75000"/>
                </a:srgbClr>
              </a:solidFill>
              <a:ln w="38100" cap="rnd" cmpd="sng" algn="ctr">
                <a:solidFill>
                  <a:sysClr val="windowText" lastClr="000000"/>
                </a:solidFill>
                <a:prstDash val="solid"/>
                <a:rou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95" name="フリーフォーム: 図形 294">
                <a:extLst>
                  <a:ext uri="{FF2B5EF4-FFF2-40B4-BE49-F238E27FC236}">
                    <a16:creationId xmlns:a16="http://schemas.microsoft.com/office/drawing/2014/main" id="{84962E7E-4586-765E-9834-F5D7423FFD0C}"/>
                  </a:ext>
                </a:extLst>
              </p:cNvPr>
              <p:cNvSpPr/>
              <p:nvPr/>
            </p:nvSpPr>
            <p:spPr>
              <a:xfrm>
                <a:off x="1459098" y="1297678"/>
                <a:ext cx="199026" cy="195921"/>
              </a:xfrm>
              <a:custGeom>
                <a:avLst/>
                <a:gdLst>
                  <a:gd name="connsiteX0" fmla="*/ 145218 w 290436"/>
                  <a:gd name="connsiteY0" fmla="*/ 0 h 285904"/>
                  <a:gd name="connsiteX1" fmla="*/ 290436 w 290436"/>
                  <a:gd name="connsiteY1" fmla="*/ 142952 h 285904"/>
                  <a:gd name="connsiteX2" fmla="*/ 286261 w 290436"/>
                  <a:gd name="connsiteY2" fmla="*/ 163307 h 285904"/>
                  <a:gd name="connsiteX3" fmla="*/ 222913 w 290436"/>
                  <a:gd name="connsiteY3" fmla="*/ 210986 h 285904"/>
                  <a:gd name="connsiteX4" fmla="*/ 157330 w 290436"/>
                  <a:gd name="connsiteY4" fmla="*/ 283497 h 285904"/>
                  <a:gd name="connsiteX5" fmla="*/ 145218 w 290436"/>
                  <a:gd name="connsiteY5" fmla="*/ 285904 h 285904"/>
                  <a:gd name="connsiteX6" fmla="*/ 0 w 290436"/>
                  <a:gd name="connsiteY6" fmla="*/ 142952 h 285904"/>
                  <a:gd name="connsiteX7" fmla="*/ 145218 w 290436"/>
                  <a:gd name="connsiteY7" fmla="*/ 0 h 2859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90436" h="285904">
                    <a:moveTo>
                      <a:pt x="145218" y="0"/>
                    </a:moveTo>
                    <a:cubicBezTo>
                      <a:pt x="225420" y="0"/>
                      <a:pt x="290436" y="64002"/>
                      <a:pt x="290436" y="142952"/>
                    </a:cubicBezTo>
                    <a:lnTo>
                      <a:pt x="286261" y="163307"/>
                    </a:lnTo>
                    <a:lnTo>
                      <a:pt x="222913" y="210986"/>
                    </a:lnTo>
                    <a:lnTo>
                      <a:pt x="157330" y="283497"/>
                    </a:lnTo>
                    <a:lnTo>
                      <a:pt x="145218" y="285904"/>
                    </a:lnTo>
                    <a:cubicBezTo>
                      <a:pt x="65016" y="285904"/>
                      <a:pt x="0" y="221902"/>
                      <a:pt x="0" y="142952"/>
                    </a:cubicBezTo>
                    <a:cubicBezTo>
                      <a:pt x="0" y="64002"/>
                      <a:pt x="65016" y="0"/>
                      <a:pt x="145218" y="0"/>
                    </a:cubicBezTo>
                    <a:close/>
                  </a:path>
                </a:pathLst>
              </a:custGeom>
              <a:solidFill>
                <a:srgbClr val="FFC000">
                  <a:lumMod val="60000"/>
                  <a:lumOff val="40000"/>
                </a:srgbClr>
              </a:solidFill>
              <a:ln w="38100" cap="rnd" cmpd="sng" algn="ctr">
                <a:noFill/>
                <a:prstDash val="solid"/>
                <a:rou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96" name="フリーフォーム: 図形 295">
                <a:extLst>
                  <a:ext uri="{FF2B5EF4-FFF2-40B4-BE49-F238E27FC236}">
                    <a16:creationId xmlns:a16="http://schemas.microsoft.com/office/drawing/2014/main" id="{93CD557B-2B38-457C-48F7-2FBA51A17A91}"/>
                  </a:ext>
                </a:extLst>
              </p:cNvPr>
              <p:cNvSpPr/>
              <p:nvPr/>
            </p:nvSpPr>
            <p:spPr>
              <a:xfrm>
                <a:off x="2386220" y="1297678"/>
                <a:ext cx="199026" cy="195921"/>
              </a:xfrm>
              <a:custGeom>
                <a:avLst/>
                <a:gdLst>
                  <a:gd name="connsiteX0" fmla="*/ 145218 w 290436"/>
                  <a:gd name="connsiteY0" fmla="*/ 0 h 285904"/>
                  <a:gd name="connsiteX1" fmla="*/ 290436 w 290436"/>
                  <a:gd name="connsiteY1" fmla="*/ 142952 h 285904"/>
                  <a:gd name="connsiteX2" fmla="*/ 145218 w 290436"/>
                  <a:gd name="connsiteY2" fmla="*/ 285904 h 285904"/>
                  <a:gd name="connsiteX3" fmla="*/ 126834 w 290436"/>
                  <a:gd name="connsiteY3" fmla="*/ 282251 h 285904"/>
                  <a:gd name="connsiteX4" fmla="*/ 62378 w 290436"/>
                  <a:gd name="connsiteY4" fmla="*/ 210986 h 285904"/>
                  <a:gd name="connsiteX5" fmla="*/ 5114 w 290436"/>
                  <a:gd name="connsiteY5" fmla="*/ 167886 h 285904"/>
                  <a:gd name="connsiteX6" fmla="*/ 0 w 290436"/>
                  <a:gd name="connsiteY6" fmla="*/ 142952 h 285904"/>
                  <a:gd name="connsiteX7" fmla="*/ 145218 w 290436"/>
                  <a:gd name="connsiteY7" fmla="*/ 0 h 2859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90436" h="285904">
                    <a:moveTo>
                      <a:pt x="145218" y="0"/>
                    </a:moveTo>
                    <a:cubicBezTo>
                      <a:pt x="225420" y="0"/>
                      <a:pt x="290436" y="64002"/>
                      <a:pt x="290436" y="142952"/>
                    </a:cubicBezTo>
                    <a:cubicBezTo>
                      <a:pt x="290436" y="221902"/>
                      <a:pt x="225420" y="285904"/>
                      <a:pt x="145218" y="285904"/>
                    </a:cubicBezTo>
                    <a:lnTo>
                      <a:pt x="126834" y="282251"/>
                    </a:lnTo>
                    <a:lnTo>
                      <a:pt x="62378" y="210986"/>
                    </a:lnTo>
                    <a:lnTo>
                      <a:pt x="5114" y="167886"/>
                    </a:lnTo>
                    <a:lnTo>
                      <a:pt x="0" y="142952"/>
                    </a:lnTo>
                    <a:cubicBezTo>
                      <a:pt x="0" y="64002"/>
                      <a:pt x="65016" y="0"/>
                      <a:pt x="145218" y="0"/>
                    </a:cubicBezTo>
                    <a:close/>
                  </a:path>
                </a:pathLst>
              </a:custGeom>
              <a:solidFill>
                <a:srgbClr val="FFC000">
                  <a:lumMod val="60000"/>
                  <a:lumOff val="40000"/>
                </a:srgbClr>
              </a:solidFill>
              <a:ln w="38100" cap="rnd" cmpd="sng" algn="ctr">
                <a:noFill/>
                <a:prstDash val="solid"/>
                <a:rou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97" name="楕円 296">
                <a:extLst>
                  <a:ext uri="{FF2B5EF4-FFF2-40B4-BE49-F238E27FC236}">
                    <a16:creationId xmlns:a16="http://schemas.microsoft.com/office/drawing/2014/main" id="{9504A848-0E18-65FB-C799-75F68D75C77A}"/>
                  </a:ext>
                </a:extLst>
              </p:cNvPr>
              <p:cNvSpPr/>
              <p:nvPr/>
            </p:nvSpPr>
            <p:spPr>
              <a:xfrm>
                <a:off x="1683664" y="1590675"/>
                <a:ext cx="112416" cy="112416"/>
              </a:xfrm>
              <a:prstGeom prst="ellipse">
                <a:avLst/>
              </a:prstGeom>
              <a:solidFill>
                <a:sysClr val="windowText" lastClr="000000"/>
              </a:solidFill>
              <a:ln w="38100" cap="rnd" cmpd="sng" algn="ctr">
                <a:noFill/>
                <a:prstDash val="solid"/>
                <a:rou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98" name="楕円 297">
                <a:extLst>
                  <a:ext uri="{FF2B5EF4-FFF2-40B4-BE49-F238E27FC236}">
                    <a16:creationId xmlns:a16="http://schemas.microsoft.com/office/drawing/2014/main" id="{590A863C-5614-D82C-B186-0196C2E2E5B4}"/>
                  </a:ext>
                </a:extLst>
              </p:cNvPr>
              <p:cNvSpPr/>
              <p:nvPr/>
            </p:nvSpPr>
            <p:spPr>
              <a:xfrm>
                <a:off x="2237228" y="1590675"/>
                <a:ext cx="112416" cy="112416"/>
              </a:xfrm>
              <a:prstGeom prst="ellipse">
                <a:avLst/>
              </a:prstGeom>
              <a:solidFill>
                <a:sysClr val="windowText" lastClr="000000"/>
              </a:solidFill>
              <a:ln w="38100" cap="rnd" cmpd="sng" algn="ctr">
                <a:noFill/>
                <a:prstDash val="solid"/>
                <a:rou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99" name="四角形: 角を丸くする 298">
                <a:extLst>
                  <a:ext uri="{FF2B5EF4-FFF2-40B4-BE49-F238E27FC236}">
                    <a16:creationId xmlns:a16="http://schemas.microsoft.com/office/drawing/2014/main" id="{48377FAA-1363-5141-1EAE-B61650CABD06}"/>
                  </a:ext>
                </a:extLst>
              </p:cNvPr>
              <p:cNvSpPr/>
              <p:nvPr/>
            </p:nvSpPr>
            <p:spPr>
              <a:xfrm>
                <a:off x="1740530" y="1785663"/>
                <a:ext cx="559758" cy="587788"/>
              </a:xfrm>
              <a:prstGeom prst="roundRect">
                <a:avLst>
                  <a:gd name="adj" fmla="val 40404"/>
                </a:avLst>
              </a:prstGeom>
              <a:solidFill>
                <a:srgbClr val="FFC000">
                  <a:lumMod val="60000"/>
                  <a:lumOff val="40000"/>
                </a:srgbClr>
              </a:solidFill>
              <a:ln w="38100" cap="rnd" cmpd="sng" algn="ctr">
                <a:solidFill>
                  <a:sysClr val="windowText" lastClr="000000"/>
                </a:solidFill>
                <a:prstDash val="solid"/>
                <a:rou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grpSp>
            <p:nvGrpSpPr>
              <p:cNvPr id="300" name="グループ化 299">
                <a:extLst>
                  <a:ext uri="{FF2B5EF4-FFF2-40B4-BE49-F238E27FC236}">
                    <a16:creationId xmlns:a16="http://schemas.microsoft.com/office/drawing/2014/main" id="{6CFB2FA5-8FE3-A30C-53E4-13DC9AE043C8}"/>
                  </a:ext>
                </a:extLst>
              </p:cNvPr>
              <p:cNvGrpSpPr/>
              <p:nvPr/>
            </p:nvGrpSpPr>
            <p:grpSpPr>
              <a:xfrm>
                <a:off x="1838166" y="1935697"/>
                <a:ext cx="364490" cy="331570"/>
                <a:chOff x="5457782" y="3766195"/>
                <a:chExt cx="457183" cy="501068"/>
              </a:xfrm>
            </p:grpSpPr>
            <p:sp>
              <p:nvSpPr>
                <p:cNvPr id="303" name="フリーフォーム: 図形 302">
                  <a:extLst>
                    <a:ext uri="{FF2B5EF4-FFF2-40B4-BE49-F238E27FC236}">
                      <a16:creationId xmlns:a16="http://schemas.microsoft.com/office/drawing/2014/main" id="{2E560359-1895-1473-DF61-222B6E1AC067}"/>
                    </a:ext>
                  </a:extLst>
                </p:cNvPr>
                <p:cNvSpPr/>
                <p:nvPr/>
              </p:nvSpPr>
              <p:spPr>
                <a:xfrm>
                  <a:off x="5457782" y="3766195"/>
                  <a:ext cx="457183" cy="501068"/>
                </a:xfrm>
                <a:custGeom>
                  <a:avLst/>
                  <a:gdLst>
                    <a:gd name="connsiteX0" fmla="*/ 147638 w 457183"/>
                    <a:gd name="connsiteY0" fmla="*/ 0 h 501068"/>
                    <a:gd name="connsiteX1" fmla="*/ 309545 w 457183"/>
                    <a:gd name="connsiteY1" fmla="*/ 0 h 501068"/>
                    <a:gd name="connsiteX2" fmla="*/ 457183 w 457183"/>
                    <a:gd name="connsiteY2" fmla="*/ 147638 h 501068"/>
                    <a:gd name="connsiteX3" fmla="*/ 457183 w 457183"/>
                    <a:gd name="connsiteY3" fmla="*/ 501068 h 501068"/>
                    <a:gd name="connsiteX4" fmla="*/ 428873 w 457183"/>
                    <a:gd name="connsiteY4" fmla="*/ 483742 h 501068"/>
                    <a:gd name="connsiteX5" fmla="*/ 228591 w 457183"/>
                    <a:gd name="connsiteY5" fmla="*/ 438150 h 501068"/>
                    <a:gd name="connsiteX6" fmla="*/ 28309 w 457183"/>
                    <a:gd name="connsiteY6" fmla="*/ 483742 h 501068"/>
                    <a:gd name="connsiteX7" fmla="*/ 0 w 457183"/>
                    <a:gd name="connsiteY7" fmla="*/ 501067 h 501068"/>
                    <a:gd name="connsiteX8" fmla="*/ 0 w 457183"/>
                    <a:gd name="connsiteY8" fmla="*/ 147638 h 501068"/>
                    <a:gd name="connsiteX9" fmla="*/ 147638 w 457183"/>
                    <a:gd name="connsiteY9" fmla="*/ 0 h 5010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457183" h="501068">
                      <a:moveTo>
                        <a:pt x="147638" y="0"/>
                      </a:moveTo>
                      <a:lnTo>
                        <a:pt x="309545" y="0"/>
                      </a:lnTo>
                      <a:cubicBezTo>
                        <a:pt x="391083" y="0"/>
                        <a:pt x="457183" y="66100"/>
                        <a:pt x="457183" y="147638"/>
                      </a:cubicBezTo>
                      <a:lnTo>
                        <a:pt x="457183" y="501068"/>
                      </a:lnTo>
                      <a:lnTo>
                        <a:pt x="428873" y="483742"/>
                      </a:lnTo>
                      <a:cubicBezTo>
                        <a:pt x="367315" y="454384"/>
                        <a:pt x="299634" y="438150"/>
                        <a:pt x="228591" y="438150"/>
                      </a:cubicBezTo>
                      <a:cubicBezTo>
                        <a:pt x="157548" y="438150"/>
                        <a:pt x="89868" y="454384"/>
                        <a:pt x="28309" y="483742"/>
                      </a:cubicBezTo>
                      <a:lnTo>
                        <a:pt x="0" y="501067"/>
                      </a:lnTo>
                      <a:lnTo>
                        <a:pt x="0" y="147638"/>
                      </a:lnTo>
                      <a:cubicBezTo>
                        <a:pt x="0" y="66100"/>
                        <a:pt x="66100" y="0"/>
                        <a:pt x="147638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38100" cap="rnd" cmpd="sng" algn="ctr">
                  <a:solidFill>
                    <a:sysClr val="windowText" lastClr="000000"/>
                  </a:solidFill>
                  <a:prstDash val="solid"/>
                  <a:rou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1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04" name="フリーフォーム: 図形 303">
                  <a:extLst>
                    <a:ext uri="{FF2B5EF4-FFF2-40B4-BE49-F238E27FC236}">
                      <a16:creationId xmlns:a16="http://schemas.microsoft.com/office/drawing/2014/main" id="{186427EF-7951-5E11-BAAC-C22149EB42CE}"/>
                    </a:ext>
                  </a:extLst>
                </p:cNvPr>
                <p:cNvSpPr/>
                <p:nvPr/>
              </p:nvSpPr>
              <p:spPr>
                <a:xfrm>
                  <a:off x="5462459" y="3766195"/>
                  <a:ext cx="447827" cy="191610"/>
                </a:xfrm>
                <a:custGeom>
                  <a:avLst/>
                  <a:gdLst>
                    <a:gd name="connsiteX0" fmla="*/ 143147 w 447827"/>
                    <a:gd name="connsiteY0" fmla="*/ 0 h 191610"/>
                    <a:gd name="connsiteX1" fmla="*/ 305054 w 447827"/>
                    <a:gd name="connsiteY1" fmla="*/ 0 h 191610"/>
                    <a:gd name="connsiteX2" fmla="*/ 441090 w 447827"/>
                    <a:gd name="connsiteY2" fmla="*/ 90171 h 191610"/>
                    <a:gd name="connsiteX3" fmla="*/ 447827 w 447827"/>
                    <a:gd name="connsiteY3" fmla="*/ 123540 h 191610"/>
                    <a:gd name="connsiteX4" fmla="*/ 413396 w 447827"/>
                    <a:gd name="connsiteY4" fmla="*/ 133046 h 191610"/>
                    <a:gd name="connsiteX5" fmla="*/ 379081 w 447827"/>
                    <a:gd name="connsiteY5" fmla="*/ 164686 h 191610"/>
                    <a:gd name="connsiteX6" fmla="*/ 369357 w 447827"/>
                    <a:gd name="connsiteY6" fmla="*/ 184410 h 191610"/>
                    <a:gd name="connsiteX7" fmla="*/ 359633 w 447827"/>
                    <a:gd name="connsiteY7" fmla="*/ 164686 h 191610"/>
                    <a:gd name="connsiteX8" fmla="*/ 283296 w 447827"/>
                    <a:gd name="connsiteY8" fmla="*/ 121444 h 191610"/>
                    <a:gd name="connsiteX9" fmla="*/ 164906 w 447827"/>
                    <a:gd name="connsiteY9" fmla="*/ 121444 h 191610"/>
                    <a:gd name="connsiteX10" fmla="*/ 88569 w 447827"/>
                    <a:gd name="connsiteY10" fmla="*/ 164686 h 191610"/>
                    <a:gd name="connsiteX11" fmla="*/ 75296 w 447827"/>
                    <a:gd name="connsiteY11" fmla="*/ 191610 h 191610"/>
                    <a:gd name="connsiteX12" fmla="*/ 62022 w 447827"/>
                    <a:gd name="connsiteY12" fmla="*/ 164686 h 191610"/>
                    <a:gd name="connsiteX13" fmla="*/ 27707 w 447827"/>
                    <a:gd name="connsiteY13" fmla="*/ 133046 h 191610"/>
                    <a:gd name="connsiteX14" fmla="*/ 0 w 447827"/>
                    <a:gd name="connsiteY14" fmla="*/ 125396 h 191610"/>
                    <a:gd name="connsiteX15" fmla="*/ 7111 w 447827"/>
                    <a:gd name="connsiteY15" fmla="*/ 90171 h 191610"/>
                    <a:gd name="connsiteX16" fmla="*/ 143147 w 447827"/>
                    <a:gd name="connsiteY16" fmla="*/ 0 h 1916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447827" h="191610">
                      <a:moveTo>
                        <a:pt x="143147" y="0"/>
                      </a:moveTo>
                      <a:lnTo>
                        <a:pt x="305054" y="0"/>
                      </a:lnTo>
                      <a:cubicBezTo>
                        <a:pt x="366208" y="0"/>
                        <a:pt x="418677" y="37181"/>
                        <a:pt x="441090" y="90171"/>
                      </a:cubicBezTo>
                      <a:lnTo>
                        <a:pt x="447827" y="123540"/>
                      </a:lnTo>
                      <a:lnTo>
                        <a:pt x="413396" y="133046"/>
                      </a:lnTo>
                      <a:cubicBezTo>
                        <a:pt x="400481" y="140517"/>
                        <a:pt x="388849" y="151328"/>
                        <a:pt x="379081" y="164686"/>
                      </a:cubicBezTo>
                      <a:lnTo>
                        <a:pt x="369357" y="184410"/>
                      </a:lnTo>
                      <a:lnTo>
                        <a:pt x="359633" y="164686"/>
                      </a:lnTo>
                      <a:cubicBezTo>
                        <a:pt x="340097" y="137969"/>
                        <a:pt x="313108" y="121444"/>
                        <a:pt x="283296" y="121444"/>
                      </a:cubicBezTo>
                      <a:lnTo>
                        <a:pt x="164906" y="121444"/>
                      </a:lnTo>
                      <a:cubicBezTo>
                        <a:pt x="135095" y="121444"/>
                        <a:pt x="108105" y="137969"/>
                        <a:pt x="88569" y="164686"/>
                      </a:cubicBezTo>
                      <a:lnTo>
                        <a:pt x="75296" y="191610"/>
                      </a:lnTo>
                      <a:lnTo>
                        <a:pt x="62022" y="164686"/>
                      </a:lnTo>
                      <a:cubicBezTo>
                        <a:pt x="52254" y="151328"/>
                        <a:pt x="40623" y="140517"/>
                        <a:pt x="27707" y="133046"/>
                      </a:cubicBezTo>
                      <a:lnTo>
                        <a:pt x="0" y="125396"/>
                      </a:lnTo>
                      <a:lnTo>
                        <a:pt x="7111" y="90171"/>
                      </a:lnTo>
                      <a:cubicBezTo>
                        <a:pt x="29524" y="37181"/>
                        <a:pt x="81994" y="0"/>
                        <a:pt x="143147" y="0"/>
                      </a:cubicBezTo>
                      <a:close/>
                    </a:path>
                  </a:pathLst>
                </a:custGeom>
                <a:solidFill>
                  <a:sysClr val="window" lastClr="FFFFFF">
                    <a:lumMod val="95000"/>
                  </a:sysClr>
                </a:solidFill>
                <a:ln w="38100" cap="rnd" cmpd="sng" algn="ctr">
                  <a:solidFill>
                    <a:sysClr val="windowText" lastClr="000000"/>
                  </a:solidFill>
                  <a:prstDash val="solid"/>
                  <a:rou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1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05" name="フリーフォーム: 図形 304">
                  <a:extLst>
                    <a:ext uri="{FF2B5EF4-FFF2-40B4-BE49-F238E27FC236}">
                      <a16:creationId xmlns:a16="http://schemas.microsoft.com/office/drawing/2014/main" id="{29DDADA4-037D-110A-72DF-CF21048723D8}"/>
                    </a:ext>
                  </a:extLst>
                </p:cNvPr>
                <p:cNvSpPr/>
                <p:nvPr/>
              </p:nvSpPr>
              <p:spPr>
                <a:xfrm>
                  <a:off x="5457782" y="4018090"/>
                  <a:ext cx="457183" cy="244168"/>
                </a:xfrm>
                <a:custGeom>
                  <a:avLst/>
                  <a:gdLst>
                    <a:gd name="connsiteX0" fmla="*/ 235643 w 457183"/>
                    <a:gd name="connsiteY0" fmla="*/ 0 h 244168"/>
                    <a:gd name="connsiteX1" fmla="*/ 443455 w 457183"/>
                    <a:gd name="connsiteY1" fmla="*/ 79313 h 244168"/>
                    <a:gd name="connsiteX2" fmla="*/ 457183 w 457183"/>
                    <a:gd name="connsiteY2" fmla="*/ 94644 h 244168"/>
                    <a:gd name="connsiteX3" fmla="*/ 457183 w 457183"/>
                    <a:gd name="connsiteY3" fmla="*/ 244168 h 244168"/>
                    <a:gd name="connsiteX4" fmla="*/ 428873 w 457183"/>
                    <a:gd name="connsiteY4" fmla="*/ 226842 h 244168"/>
                    <a:gd name="connsiteX5" fmla="*/ 228591 w 457183"/>
                    <a:gd name="connsiteY5" fmla="*/ 181250 h 244168"/>
                    <a:gd name="connsiteX6" fmla="*/ 28309 w 457183"/>
                    <a:gd name="connsiteY6" fmla="*/ 226842 h 244168"/>
                    <a:gd name="connsiteX7" fmla="*/ 0 w 457183"/>
                    <a:gd name="connsiteY7" fmla="*/ 244167 h 244168"/>
                    <a:gd name="connsiteX8" fmla="*/ 0 w 457183"/>
                    <a:gd name="connsiteY8" fmla="*/ 110394 h 244168"/>
                    <a:gd name="connsiteX9" fmla="*/ 27832 w 457183"/>
                    <a:gd name="connsiteY9" fmla="*/ 79313 h 244168"/>
                    <a:gd name="connsiteX10" fmla="*/ 235643 w 457183"/>
                    <a:gd name="connsiteY10" fmla="*/ 0 h 2441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57183" h="244168">
                      <a:moveTo>
                        <a:pt x="235643" y="0"/>
                      </a:moveTo>
                      <a:cubicBezTo>
                        <a:pt x="316799" y="0"/>
                        <a:pt x="390271" y="30309"/>
                        <a:pt x="443455" y="79313"/>
                      </a:cubicBezTo>
                      <a:lnTo>
                        <a:pt x="457183" y="94644"/>
                      </a:lnTo>
                      <a:lnTo>
                        <a:pt x="457183" y="244168"/>
                      </a:lnTo>
                      <a:lnTo>
                        <a:pt x="428873" y="226842"/>
                      </a:lnTo>
                      <a:cubicBezTo>
                        <a:pt x="367315" y="197484"/>
                        <a:pt x="299634" y="181250"/>
                        <a:pt x="228591" y="181250"/>
                      </a:cubicBezTo>
                      <a:cubicBezTo>
                        <a:pt x="157548" y="181250"/>
                        <a:pt x="89868" y="197484"/>
                        <a:pt x="28309" y="226842"/>
                      </a:cubicBezTo>
                      <a:lnTo>
                        <a:pt x="0" y="244167"/>
                      </a:lnTo>
                      <a:lnTo>
                        <a:pt x="0" y="110394"/>
                      </a:lnTo>
                      <a:lnTo>
                        <a:pt x="27832" y="79313"/>
                      </a:lnTo>
                      <a:cubicBezTo>
                        <a:pt x="81015" y="30309"/>
                        <a:pt x="154488" y="0"/>
                        <a:pt x="235643" y="0"/>
                      </a:cubicBezTo>
                      <a:close/>
                    </a:path>
                  </a:pathLst>
                </a:custGeom>
                <a:solidFill>
                  <a:srgbClr val="FF6699"/>
                </a:solidFill>
                <a:ln w="38100" cap="rnd" cmpd="sng" algn="ctr">
                  <a:solidFill>
                    <a:sysClr val="windowText" lastClr="000000"/>
                  </a:solidFill>
                  <a:prstDash val="solid"/>
                  <a:rou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1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</a:endParaRPr>
                </a:p>
              </p:txBody>
            </p:sp>
          </p:grpSp>
          <p:sp>
            <p:nvSpPr>
              <p:cNvPr id="301" name="楕円 300">
                <a:extLst>
                  <a:ext uri="{FF2B5EF4-FFF2-40B4-BE49-F238E27FC236}">
                    <a16:creationId xmlns:a16="http://schemas.microsoft.com/office/drawing/2014/main" id="{07963EBC-F485-9D85-AF45-EFE515EFA8EE}"/>
                  </a:ext>
                </a:extLst>
              </p:cNvPr>
              <p:cNvSpPr/>
              <p:nvPr/>
            </p:nvSpPr>
            <p:spPr>
              <a:xfrm>
                <a:off x="1915845" y="1724313"/>
                <a:ext cx="209130" cy="160834"/>
              </a:xfrm>
              <a:prstGeom prst="ellipse">
                <a:avLst/>
              </a:prstGeom>
              <a:solidFill>
                <a:sysClr val="windowText" lastClr="000000"/>
              </a:solidFill>
              <a:ln w="38100" cap="rnd" cmpd="sng" algn="ctr">
                <a:solidFill>
                  <a:sysClr val="windowText" lastClr="000000"/>
                </a:solidFill>
                <a:prstDash val="solid"/>
                <a:rou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1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02" name="楕円 301">
                <a:extLst>
                  <a:ext uri="{FF2B5EF4-FFF2-40B4-BE49-F238E27FC236}">
                    <a16:creationId xmlns:a16="http://schemas.microsoft.com/office/drawing/2014/main" id="{9D77F003-87D9-1CE5-1212-65ADBA0050CF}"/>
                  </a:ext>
                </a:extLst>
              </p:cNvPr>
              <p:cNvSpPr/>
              <p:nvPr/>
            </p:nvSpPr>
            <p:spPr>
              <a:xfrm>
                <a:off x="1963805" y="1734301"/>
                <a:ext cx="113209" cy="59798"/>
              </a:xfrm>
              <a:prstGeom prst="ellipse">
                <a:avLst/>
              </a:prstGeom>
              <a:solidFill>
                <a:sysClr val="window" lastClr="FFFFFF"/>
              </a:solidFill>
              <a:ln w="38100" cap="rnd" cmpd="sng" algn="ctr">
                <a:noFill/>
                <a:prstDash val="solid"/>
                <a:rou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1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</p:grpSp>
        <p:sp>
          <p:nvSpPr>
            <p:cNvPr id="288" name="テキスト ボックス 2">
              <a:extLst>
                <a:ext uri="{FF2B5EF4-FFF2-40B4-BE49-F238E27FC236}">
                  <a16:creationId xmlns:a16="http://schemas.microsoft.com/office/drawing/2014/main" id="{5FFC0C00-CC80-02A8-67BB-9FED36FADB16}"/>
                </a:ext>
              </a:extLst>
            </p:cNvPr>
            <p:cNvSpPr txBox="1"/>
            <p:nvPr/>
          </p:nvSpPr>
          <p:spPr>
            <a:xfrm>
              <a:off x="987432" y="1532025"/>
              <a:ext cx="2067738" cy="1853515"/>
            </a:xfrm>
            <a:prstGeom prst="rect">
              <a:avLst/>
            </a:prstGeom>
            <a:noFill/>
          </p:spPr>
          <p:txBody>
            <a:bodyPr spcFirstLastPara="1" wrap="square" numCol="1" rtlCol="0">
              <a:prstTxWarp prst="textArchDown">
                <a:avLst/>
              </a:prstTxWarp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+mn-cs"/>
                </a:rPr>
                <a:t>熊 注 意</a:t>
              </a:r>
            </a:p>
          </p:txBody>
        </p:sp>
      </p:grpSp>
      <p:grpSp>
        <p:nvGrpSpPr>
          <p:cNvPr id="320" name="グループ化 319">
            <a:extLst>
              <a:ext uri="{FF2B5EF4-FFF2-40B4-BE49-F238E27FC236}">
                <a16:creationId xmlns:a16="http://schemas.microsoft.com/office/drawing/2014/main" id="{21CC35E9-81BA-D7E3-5A61-C54FA79DA221}"/>
              </a:ext>
            </a:extLst>
          </p:cNvPr>
          <p:cNvGrpSpPr/>
          <p:nvPr/>
        </p:nvGrpSpPr>
        <p:grpSpPr>
          <a:xfrm>
            <a:off x="3855212" y="1026734"/>
            <a:ext cx="2227360" cy="2358806"/>
            <a:chOff x="3855212" y="1026734"/>
            <a:chExt cx="2227360" cy="2358806"/>
          </a:xfrm>
        </p:grpSpPr>
        <p:grpSp>
          <p:nvGrpSpPr>
            <p:cNvPr id="321" name="グループ化 320">
              <a:extLst>
                <a:ext uri="{FF2B5EF4-FFF2-40B4-BE49-F238E27FC236}">
                  <a16:creationId xmlns:a16="http://schemas.microsoft.com/office/drawing/2014/main" id="{33C91477-18EF-4D84-5515-2F96F5F4FC23}"/>
                </a:ext>
              </a:extLst>
            </p:cNvPr>
            <p:cNvGrpSpPr/>
            <p:nvPr/>
          </p:nvGrpSpPr>
          <p:grpSpPr>
            <a:xfrm>
              <a:off x="3855212" y="1026734"/>
              <a:ext cx="2227360" cy="2032326"/>
              <a:chOff x="3794361" y="2438880"/>
              <a:chExt cx="3771569" cy="3441320"/>
            </a:xfrm>
          </p:grpSpPr>
          <p:grpSp>
            <p:nvGrpSpPr>
              <p:cNvPr id="323" name="グループ化 322">
                <a:extLst>
                  <a:ext uri="{FF2B5EF4-FFF2-40B4-BE49-F238E27FC236}">
                    <a16:creationId xmlns:a16="http://schemas.microsoft.com/office/drawing/2014/main" id="{8831CF0B-D5FC-A175-42F3-75DF4EEE7B3C}"/>
                  </a:ext>
                </a:extLst>
              </p:cNvPr>
              <p:cNvGrpSpPr/>
              <p:nvPr/>
            </p:nvGrpSpPr>
            <p:grpSpPr>
              <a:xfrm flipH="1">
                <a:off x="5559628" y="2438880"/>
                <a:ext cx="2006302" cy="2151213"/>
                <a:chOff x="4379059" y="1477798"/>
                <a:chExt cx="2006302" cy="2151213"/>
              </a:xfrm>
            </p:grpSpPr>
            <p:grpSp>
              <p:nvGrpSpPr>
                <p:cNvPr id="349" name="グループ化 348">
                  <a:extLst>
                    <a:ext uri="{FF2B5EF4-FFF2-40B4-BE49-F238E27FC236}">
                      <a16:creationId xmlns:a16="http://schemas.microsoft.com/office/drawing/2014/main" id="{C167CEC7-F2D9-98E6-BE28-B835F9785334}"/>
                    </a:ext>
                  </a:extLst>
                </p:cNvPr>
                <p:cNvGrpSpPr/>
                <p:nvPr/>
              </p:nvGrpSpPr>
              <p:grpSpPr>
                <a:xfrm>
                  <a:off x="5147511" y="1477798"/>
                  <a:ext cx="204092" cy="169955"/>
                  <a:chOff x="5147511" y="1477798"/>
                  <a:chExt cx="204092" cy="169955"/>
                </a:xfrm>
              </p:grpSpPr>
              <p:sp>
                <p:nvSpPr>
                  <p:cNvPr id="352" name="二等辺三角形 125">
                    <a:extLst>
                      <a:ext uri="{FF2B5EF4-FFF2-40B4-BE49-F238E27FC236}">
                        <a16:creationId xmlns:a16="http://schemas.microsoft.com/office/drawing/2014/main" id="{16F4C0FA-68E3-5E29-A91A-182947331C05}"/>
                      </a:ext>
                    </a:extLst>
                  </p:cNvPr>
                  <p:cNvSpPr/>
                  <p:nvPr/>
                </p:nvSpPr>
                <p:spPr>
                  <a:xfrm rot="1257251" flipH="1">
                    <a:off x="5147511" y="1477798"/>
                    <a:ext cx="56455" cy="72323"/>
                  </a:xfrm>
                  <a:custGeom>
                    <a:avLst/>
                    <a:gdLst>
                      <a:gd name="connsiteX0" fmla="*/ 0 w 150850"/>
                      <a:gd name="connsiteY0" fmla="*/ 171518 h 171518"/>
                      <a:gd name="connsiteX1" fmla="*/ 75425 w 150850"/>
                      <a:gd name="connsiteY1" fmla="*/ 0 h 171518"/>
                      <a:gd name="connsiteX2" fmla="*/ 150850 w 150850"/>
                      <a:gd name="connsiteY2" fmla="*/ 171518 h 171518"/>
                      <a:gd name="connsiteX3" fmla="*/ 0 w 150850"/>
                      <a:gd name="connsiteY3" fmla="*/ 171518 h 171518"/>
                      <a:gd name="connsiteX0" fmla="*/ 0 w 150850"/>
                      <a:gd name="connsiteY0" fmla="*/ 171554 h 171554"/>
                      <a:gd name="connsiteX1" fmla="*/ 75425 w 150850"/>
                      <a:gd name="connsiteY1" fmla="*/ 36 h 171554"/>
                      <a:gd name="connsiteX2" fmla="*/ 150850 w 150850"/>
                      <a:gd name="connsiteY2" fmla="*/ 171554 h 171554"/>
                      <a:gd name="connsiteX3" fmla="*/ 0 w 150850"/>
                      <a:gd name="connsiteY3" fmla="*/ 171554 h 1715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50850" h="171554">
                        <a:moveTo>
                          <a:pt x="0" y="171554"/>
                        </a:moveTo>
                        <a:cubicBezTo>
                          <a:pt x="25142" y="114381"/>
                          <a:pt x="52664" y="-2368"/>
                          <a:pt x="75425" y="36"/>
                        </a:cubicBezTo>
                        <a:cubicBezTo>
                          <a:pt x="98186" y="2440"/>
                          <a:pt x="125708" y="114381"/>
                          <a:pt x="150850" y="171554"/>
                        </a:cubicBezTo>
                        <a:lnTo>
                          <a:pt x="0" y="171554"/>
                        </a:lnTo>
                        <a:close/>
                      </a:path>
                    </a:pathLst>
                  </a:custGeom>
                  <a:solidFill>
                    <a:sysClr val="window" lastClr="FFFFFF">
                      <a:lumMod val="75000"/>
                    </a:sysClr>
                  </a:solidFill>
                  <a:ln w="19050" cap="rnd" cmpd="sng" algn="ctr">
                    <a:solidFill>
                      <a:sysClr val="window" lastClr="FFFFFF">
                        <a:lumMod val="50000"/>
                      </a:sysClr>
                    </a:solidFill>
                    <a:prstDash val="solid"/>
                    <a:rou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353" name="二等辺三角形 125">
                    <a:extLst>
                      <a:ext uri="{FF2B5EF4-FFF2-40B4-BE49-F238E27FC236}">
                        <a16:creationId xmlns:a16="http://schemas.microsoft.com/office/drawing/2014/main" id="{FE2A579A-A009-BAE2-C688-A0C395DAB175}"/>
                      </a:ext>
                    </a:extLst>
                  </p:cNvPr>
                  <p:cNvSpPr/>
                  <p:nvPr/>
                </p:nvSpPr>
                <p:spPr>
                  <a:xfrm rot="1800000" flipH="1">
                    <a:off x="5197517" y="1501609"/>
                    <a:ext cx="56455" cy="72323"/>
                  </a:xfrm>
                  <a:custGeom>
                    <a:avLst/>
                    <a:gdLst>
                      <a:gd name="connsiteX0" fmla="*/ 0 w 150850"/>
                      <a:gd name="connsiteY0" fmla="*/ 171518 h 171518"/>
                      <a:gd name="connsiteX1" fmla="*/ 75425 w 150850"/>
                      <a:gd name="connsiteY1" fmla="*/ 0 h 171518"/>
                      <a:gd name="connsiteX2" fmla="*/ 150850 w 150850"/>
                      <a:gd name="connsiteY2" fmla="*/ 171518 h 171518"/>
                      <a:gd name="connsiteX3" fmla="*/ 0 w 150850"/>
                      <a:gd name="connsiteY3" fmla="*/ 171518 h 171518"/>
                      <a:gd name="connsiteX0" fmla="*/ 0 w 150850"/>
                      <a:gd name="connsiteY0" fmla="*/ 171554 h 171554"/>
                      <a:gd name="connsiteX1" fmla="*/ 75425 w 150850"/>
                      <a:gd name="connsiteY1" fmla="*/ 36 h 171554"/>
                      <a:gd name="connsiteX2" fmla="*/ 150850 w 150850"/>
                      <a:gd name="connsiteY2" fmla="*/ 171554 h 171554"/>
                      <a:gd name="connsiteX3" fmla="*/ 0 w 150850"/>
                      <a:gd name="connsiteY3" fmla="*/ 171554 h 1715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50850" h="171554">
                        <a:moveTo>
                          <a:pt x="0" y="171554"/>
                        </a:moveTo>
                        <a:cubicBezTo>
                          <a:pt x="25142" y="114381"/>
                          <a:pt x="52664" y="-2368"/>
                          <a:pt x="75425" y="36"/>
                        </a:cubicBezTo>
                        <a:cubicBezTo>
                          <a:pt x="98186" y="2440"/>
                          <a:pt x="125708" y="114381"/>
                          <a:pt x="150850" y="171554"/>
                        </a:cubicBezTo>
                        <a:lnTo>
                          <a:pt x="0" y="171554"/>
                        </a:lnTo>
                        <a:close/>
                      </a:path>
                    </a:pathLst>
                  </a:custGeom>
                  <a:solidFill>
                    <a:sysClr val="window" lastClr="FFFFFF">
                      <a:lumMod val="75000"/>
                    </a:sysClr>
                  </a:solidFill>
                  <a:ln w="19050" cap="rnd" cmpd="sng" algn="ctr">
                    <a:solidFill>
                      <a:sysClr val="window" lastClr="FFFFFF">
                        <a:lumMod val="50000"/>
                      </a:sysClr>
                    </a:solidFill>
                    <a:prstDash val="solid"/>
                    <a:rou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354" name="二等辺三角形 125">
                    <a:extLst>
                      <a:ext uri="{FF2B5EF4-FFF2-40B4-BE49-F238E27FC236}">
                        <a16:creationId xmlns:a16="http://schemas.microsoft.com/office/drawing/2014/main" id="{5E9D4E09-6C7C-5F6B-5BCA-2D3F894E9212}"/>
                      </a:ext>
                    </a:extLst>
                  </p:cNvPr>
                  <p:cNvSpPr/>
                  <p:nvPr/>
                </p:nvSpPr>
                <p:spPr>
                  <a:xfrm rot="2051135" flipH="1">
                    <a:off x="5252286" y="1539712"/>
                    <a:ext cx="56455" cy="72323"/>
                  </a:xfrm>
                  <a:custGeom>
                    <a:avLst/>
                    <a:gdLst>
                      <a:gd name="connsiteX0" fmla="*/ 0 w 150850"/>
                      <a:gd name="connsiteY0" fmla="*/ 171518 h 171518"/>
                      <a:gd name="connsiteX1" fmla="*/ 75425 w 150850"/>
                      <a:gd name="connsiteY1" fmla="*/ 0 h 171518"/>
                      <a:gd name="connsiteX2" fmla="*/ 150850 w 150850"/>
                      <a:gd name="connsiteY2" fmla="*/ 171518 h 171518"/>
                      <a:gd name="connsiteX3" fmla="*/ 0 w 150850"/>
                      <a:gd name="connsiteY3" fmla="*/ 171518 h 171518"/>
                      <a:gd name="connsiteX0" fmla="*/ 0 w 150850"/>
                      <a:gd name="connsiteY0" fmla="*/ 171554 h 171554"/>
                      <a:gd name="connsiteX1" fmla="*/ 75425 w 150850"/>
                      <a:gd name="connsiteY1" fmla="*/ 36 h 171554"/>
                      <a:gd name="connsiteX2" fmla="*/ 150850 w 150850"/>
                      <a:gd name="connsiteY2" fmla="*/ 171554 h 171554"/>
                      <a:gd name="connsiteX3" fmla="*/ 0 w 150850"/>
                      <a:gd name="connsiteY3" fmla="*/ 171554 h 1715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50850" h="171554">
                        <a:moveTo>
                          <a:pt x="0" y="171554"/>
                        </a:moveTo>
                        <a:cubicBezTo>
                          <a:pt x="25142" y="114381"/>
                          <a:pt x="52664" y="-2368"/>
                          <a:pt x="75425" y="36"/>
                        </a:cubicBezTo>
                        <a:cubicBezTo>
                          <a:pt x="98186" y="2440"/>
                          <a:pt x="125708" y="114381"/>
                          <a:pt x="150850" y="171554"/>
                        </a:cubicBezTo>
                        <a:lnTo>
                          <a:pt x="0" y="171554"/>
                        </a:lnTo>
                        <a:close/>
                      </a:path>
                    </a:pathLst>
                  </a:custGeom>
                  <a:solidFill>
                    <a:sysClr val="window" lastClr="FFFFFF">
                      <a:lumMod val="75000"/>
                    </a:sysClr>
                  </a:solidFill>
                  <a:ln w="19050" cap="rnd" cmpd="sng" algn="ctr">
                    <a:solidFill>
                      <a:sysClr val="window" lastClr="FFFFFF">
                        <a:lumMod val="50000"/>
                      </a:sysClr>
                    </a:solidFill>
                    <a:prstDash val="solid"/>
                    <a:rou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355" name="二等辺三角形 125">
                    <a:extLst>
                      <a:ext uri="{FF2B5EF4-FFF2-40B4-BE49-F238E27FC236}">
                        <a16:creationId xmlns:a16="http://schemas.microsoft.com/office/drawing/2014/main" id="{C514A449-0236-F135-6864-36666529796A}"/>
                      </a:ext>
                    </a:extLst>
                  </p:cNvPr>
                  <p:cNvSpPr/>
                  <p:nvPr/>
                </p:nvSpPr>
                <p:spPr>
                  <a:xfrm rot="2418469" flipH="1">
                    <a:off x="5295148" y="1575430"/>
                    <a:ext cx="56455" cy="72323"/>
                  </a:xfrm>
                  <a:custGeom>
                    <a:avLst/>
                    <a:gdLst>
                      <a:gd name="connsiteX0" fmla="*/ 0 w 150850"/>
                      <a:gd name="connsiteY0" fmla="*/ 171518 h 171518"/>
                      <a:gd name="connsiteX1" fmla="*/ 75425 w 150850"/>
                      <a:gd name="connsiteY1" fmla="*/ 0 h 171518"/>
                      <a:gd name="connsiteX2" fmla="*/ 150850 w 150850"/>
                      <a:gd name="connsiteY2" fmla="*/ 171518 h 171518"/>
                      <a:gd name="connsiteX3" fmla="*/ 0 w 150850"/>
                      <a:gd name="connsiteY3" fmla="*/ 171518 h 171518"/>
                      <a:gd name="connsiteX0" fmla="*/ 0 w 150850"/>
                      <a:gd name="connsiteY0" fmla="*/ 171554 h 171554"/>
                      <a:gd name="connsiteX1" fmla="*/ 75425 w 150850"/>
                      <a:gd name="connsiteY1" fmla="*/ 36 h 171554"/>
                      <a:gd name="connsiteX2" fmla="*/ 150850 w 150850"/>
                      <a:gd name="connsiteY2" fmla="*/ 171554 h 171554"/>
                      <a:gd name="connsiteX3" fmla="*/ 0 w 150850"/>
                      <a:gd name="connsiteY3" fmla="*/ 171554 h 1715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50850" h="171554">
                        <a:moveTo>
                          <a:pt x="0" y="171554"/>
                        </a:moveTo>
                        <a:cubicBezTo>
                          <a:pt x="25142" y="114381"/>
                          <a:pt x="52664" y="-2368"/>
                          <a:pt x="75425" y="36"/>
                        </a:cubicBezTo>
                        <a:cubicBezTo>
                          <a:pt x="98186" y="2440"/>
                          <a:pt x="125708" y="114381"/>
                          <a:pt x="150850" y="171554"/>
                        </a:cubicBezTo>
                        <a:lnTo>
                          <a:pt x="0" y="171554"/>
                        </a:lnTo>
                        <a:close/>
                      </a:path>
                    </a:pathLst>
                  </a:custGeom>
                  <a:solidFill>
                    <a:sysClr val="window" lastClr="FFFFFF">
                      <a:lumMod val="75000"/>
                    </a:sysClr>
                  </a:solidFill>
                  <a:ln w="19050" cap="rnd" cmpd="sng" algn="ctr">
                    <a:solidFill>
                      <a:sysClr val="window" lastClr="FFFFFF">
                        <a:lumMod val="50000"/>
                      </a:sysClr>
                    </a:solidFill>
                    <a:prstDash val="solid"/>
                    <a:rou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</a:endParaRPr>
                  </a:p>
                </p:txBody>
              </p:sp>
            </p:grpSp>
            <p:sp>
              <p:nvSpPr>
                <p:cNvPr id="350" name="フリーフォーム: 図形 349">
                  <a:extLst>
                    <a:ext uri="{FF2B5EF4-FFF2-40B4-BE49-F238E27FC236}">
                      <a16:creationId xmlns:a16="http://schemas.microsoft.com/office/drawing/2014/main" id="{BC50DCF3-8BFB-4E6A-B9CF-3096F9DC74FC}"/>
                    </a:ext>
                  </a:extLst>
                </p:cNvPr>
                <p:cNvSpPr/>
                <p:nvPr/>
              </p:nvSpPr>
              <p:spPr>
                <a:xfrm rot="1546237">
                  <a:off x="4379059" y="1738412"/>
                  <a:ext cx="2006302" cy="1890599"/>
                </a:xfrm>
                <a:custGeom>
                  <a:avLst/>
                  <a:gdLst>
                    <a:gd name="connsiteX0" fmla="*/ 191394 w 2054328"/>
                    <a:gd name="connsiteY0" fmla="*/ 0 h 1746769"/>
                    <a:gd name="connsiteX1" fmla="*/ 574186 w 2054328"/>
                    <a:gd name="connsiteY1" fmla="*/ 0 h 1746769"/>
                    <a:gd name="connsiteX2" fmla="*/ 765582 w 2054328"/>
                    <a:gd name="connsiteY2" fmla="*/ 876593 h 1746769"/>
                    <a:gd name="connsiteX3" fmla="*/ 763094 w 2054328"/>
                    <a:gd name="connsiteY3" fmla="*/ 876593 h 1746769"/>
                    <a:gd name="connsiteX4" fmla="*/ 776280 w 2054328"/>
                    <a:gd name="connsiteY4" fmla="*/ 897494 h 1746769"/>
                    <a:gd name="connsiteX5" fmla="*/ 1133415 w 2054328"/>
                    <a:gd name="connsiteY5" fmla="*/ 1017255 h 1746769"/>
                    <a:gd name="connsiteX6" fmla="*/ 1868589 w 2054328"/>
                    <a:gd name="connsiteY6" fmla="*/ 820266 h 1746769"/>
                    <a:gd name="connsiteX7" fmla="*/ 2054328 w 2054328"/>
                    <a:gd name="connsiteY7" fmla="*/ 1513453 h 1746769"/>
                    <a:gd name="connsiteX8" fmla="*/ 1319154 w 2054328"/>
                    <a:gd name="connsiteY8" fmla="*/ 1710443 h 1746769"/>
                    <a:gd name="connsiteX9" fmla="*/ 22898 w 2054328"/>
                    <a:gd name="connsiteY9" fmla="*/ 962049 h 1746769"/>
                    <a:gd name="connsiteX10" fmla="*/ 0 w 2054328"/>
                    <a:gd name="connsiteY10" fmla="*/ 876592 h 1746769"/>
                    <a:gd name="connsiteX11" fmla="*/ 0 w 2054328"/>
                    <a:gd name="connsiteY11" fmla="*/ 876592 h 1746769"/>
                    <a:gd name="connsiteX12" fmla="*/ 0 w 2054328"/>
                    <a:gd name="connsiteY12" fmla="*/ 876591 h 1746769"/>
                    <a:gd name="connsiteX13" fmla="*/ 161077 w 2054328"/>
                    <a:gd name="connsiteY13" fmla="*/ 138857 h 1746769"/>
                    <a:gd name="connsiteX14" fmla="*/ 519543 w 2054328"/>
                    <a:gd name="connsiteY14" fmla="*/ 42806 h 1746769"/>
                    <a:gd name="connsiteX15" fmla="*/ 519543 w 2054328"/>
                    <a:gd name="connsiteY15" fmla="*/ 42806 h 1746769"/>
                    <a:gd name="connsiteX16" fmla="*/ 161076 w 2054328"/>
                    <a:gd name="connsiteY16" fmla="*/ 138857 h 1746769"/>
                    <a:gd name="connsiteX0" fmla="*/ 191394 w 2054328"/>
                    <a:gd name="connsiteY0" fmla="*/ 0 h 1746769"/>
                    <a:gd name="connsiteX1" fmla="*/ 574186 w 2054328"/>
                    <a:gd name="connsiteY1" fmla="*/ 0 h 1746769"/>
                    <a:gd name="connsiteX2" fmla="*/ 765582 w 2054328"/>
                    <a:gd name="connsiteY2" fmla="*/ 876593 h 1746769"/>
                    <a:gd name="connsiteX3" fmla="*/ 763094 w 2054328"/>
                    <a:gd name="connsiteY3" fmla="*/ 876593 h 1746769"/>
                    <a:gd name="connsiteX4" fmla="*/ 776280 w 2054328"/>
                    <a:gd name="connsiteY4" fmla="*/ 897494 h 1746769"/>
                    <a:gd name="connsiteX5" fmla="*/ 1133415 w 2054328"/>
                    <a:gd name="connsiteY5" fmla="*/ 1017255 h 1746769"/>
                    <a:gd name="connsiteX6" fmla="*/ 1868589 w 2054328"/>
                    <a:gd name="connsiteY6" fmla="*/ 820266 h 1746769"/>
                    <a:gd name="connsiteX7" fmla="*/ 2054328 w 2054328"/>
                    <a:gd name="connsiteY7" fmla="*/ 1513453 h 1746769"/>
                    <a:gd name="connsiteX8" fmla="*/ 1319154 w 2054328"/>
                    <a:gd name="connsiteY8" fmla="*/ 1710443 h 1746769"/>
                    <a:gd name="connsiteX9" fmla="*/ 22898 w 2054328"/>
                    <a:gd name="connsiteY9" fmla="*/ 962049 h 1746769"/>
                    <a:gd name="connsiteX10" fmla="*/ 0 w 2054328"/>
                    <a:gd name="connsiteY10" fmla="*/ 876592 h 1746769"/>
                    <a:gd name="connsiteX11" fmla="*/ 0 w 2054328"/>
                    <a:gd name="connsiteY11" fmla="*/ 876592 h 1746769"/>
                    <a:gd name="connsiteX12" fmla="*/ 0 w 2054328"/>
                    <a:gd name="connsiteY12" fmla="*/ 876591 h 1746769"/>
                    <a:gd name="connsiteX13" fmla="*/ 161077 w 2054328"/>
                    <a:gd name="connsiteY13" fmla="*/ 138857 h 1746769"/>
                    <a:gd name="connsiteX14" fmla="*/ 519543 w 2054328"/>
                    <a:gd name="connsiteY14" fmla="*/ 42806 h 1746769"/>
                    <a:gd name="connsiteX15" fmla="*/ 161076 w 2054328"/>
                    <a:gd name="connsiteY15" fmla="*/ 138857 h 1746769"/>
                    <a:gd name="connsiteX16" fmla="*/ 191394 w 2054328"/>
                    <a:gd name="connsiteY16" fmla="*/ 0 h 1746769"/>
                    <a:gd name="connsiteX0" fmla="*/ 191394 w 2054328"/>
                    <a:gd name="connsiteY0" fmla="*/ 0 h 1746769"/>
                    <a:gd name="connsiteX1" fmla="*/ 574186 w 2054328"/>
                    <a:gd name="connsiteY1" fmla="*/ 0 h 1746769"/>
                    <a:gd name="connsiteX2" fmla="*/ 765582 w 2054328"/>
                    <a:gd name="connsiteY2" fmla="*/ 876593 h 1746769"/>
                    <a:gd name="connsiteX3" fmla="*/ 763094 w 2054328"/>
                    <a:gd name="connsiteY3" fmla="*/ 876593 h 1746769"/>
                    <a:gd name="connsiteX4" fmla="*/ 776280 w 2054328"/>
                    <a:gd name="connsiteY4" fmla="*/ 897494 h 1746769"/>
                    <a:gd name="connsiteX5" fmla="*/ 1133415 w 2054328"/>
                    <a:gd name="connsiteY5" fmla="*/ 1017255 h 1746769"/>
                    <a:gd name="connsiteX6" fmla="*/ 1868589 w 2054328"/>
                    <a:gd name="connsiteY6" fmla="*/ 820266 h 1746769"/>
                    <a:gd name="connsiteX7" fmla="*/ 2054328 w 2054328"/>
                    <a:gd name="connsiteY7" fmla="*/ 1513453 h 1746769"/>
                    <a:gd name="connsiteX8" fmla="*/ 1319154 w 2054328"/>
                    <a:gd name="connsiteY8" fmla="*/ 1710443 h 1746769"/>
                    <a:gd name="connsiteX9" fmla="*/ 22898 w 2054328"/>
                    <a:gd name="connsiteY9" fmla="*/ 962049 h 1746769"/>
                    <a:gd name="connsiteX10" fmla="*/ 0 w 2054328"/>
                    <a:gd name="connsiteY10" fmla="*/ 876592 h 1746769"/>
                    <a:gd name="connsiteX11" fmla="*/ 0 w 2054328"/>
                    <a:gd name="connsiteY11" fmla="*/ 876592 h 1746769"/>
                    <a:gd name="connsiteX12" fmla="*/ 0 w 2054328"/>
                    <a:gd name="connsiteY12" fmla="*/ 876591 h 1746769"/>
                    <a:gd name="connsiteX13" fmla="*/ 161077 w 2054328"/>
                    <a:gd name="connsiteY13" fmla="*/ 138857 h 1746769"/>
                    <a:gd name="connsiteX14" fmla="*/ 161076 w 2054328"/>
                    <a:gd name="connsiteY14" fmla="*/ 138857 h 1746769"/>
                    <a:gd name="connsiteX15" fmla="*/ 191394 w 2054328"/>
                    <a:gd name="connsiteY15" fmla="*/ 0 h 1746769"/>
                    <a:gd name="connsiteX0" fmla="*/ 191394 w 2054328"/>
                    <a:gd name="connsiteY0" fmla="*/ 0 h 1746769"/>
                    <a:gd name="connsiteX1" fmla="*/ 574186 w 2054328"/>
                    <a:gd name="connsiteY1" fmla="*/ 0 h 1746769"/>
                    <a:gd name="connsiteX2" fmla="*/ 765582 w 2054328"/>
                    <a:gd name="connsiteY2" fmla="*/ 876593 h 1746769"/>
                    <a:gd name="connsiteX3" fmla="*/ 763094 w 2054328"/>
                    <a:gd name="connsiteY3" fmla="*/ 876593 h 1746769"/>
                    <a:gd name="connsiteX4" fmla="*/ 776280 w 2054328"/>
                    <a:gd name="connsiteY4" fmla="*/ 897494 h 1746769"/>
                    <a:gd name="connsiteX5" fmla="*/ 1133415 w 2054328"/>
                    <a:gd name="connsiteY5" fmla="*/ 1017255 h 1746769"/>
                    <a:gd name="connsiteX6" fmla="*/ 1868589 w 2054328"/>
                    <a:gd name="connsiteY6" fmla="*/ 820266 h 1746769"/>
                    <a:gd name="connsiteX7" fmla="*/ 2054328 w 2054328"/>
                    <a:gd name="connsiteY7" fmla="*/ 1513453 h 1746769"/>
                    <a:gd name="connsiteX8" fmla="*/ 1319154 w 2054328"/>
                    <a:gd name="connsiteY8" fmla="*/ 1710443 h 1746769"/>
                    <a:gd name="connsiteX9" fmla="*/ 22898 w 2054328"/>
                    <a:gd name="connsiteY9" fmla="*/ 962049 h 1746769"/>
                    <a:gd name="connsiteX10" fmla="*/ 0 w 2054328"/>
                    <a:gd name="connsiteY10" fmla="*/ 876592 h 1746769"/>
                    <a:gd name="connsiteX11" fmla="*/ 0 w 2054328"/>
                    <a:gd name="connsiteY11" fmla="*/ 876592 h 1746769"/>
                    <a:gd name="connsiteX12" fmla="*/ 0 w 2054328"/>
                    <a:gd name="connsiteY12" fmla="*/ 876591 h 1746769"/>
                    <a:gd name="connsiteX13" fmla="*/ 161077 w 2054328"/>
                    <a:gd name="connsiteY13" fmla="*/ 138857 h 1746769"/>
                    <a:gd name="connsiteX14" fmla="*/ 191394 w 2054328"/>
                    <a:gd name="connsiteY14" fmla="*/ 0 h 1746769"/>
                    <a:gd name="connsiteX0" fmla="*/ 191394 w 2054328"/>
                    <a:gd name="connsiteY0" fmla="*/ 0 h 1746769"/>
                    <a:gd name="connsiteX1" fmla="*/ 574186 w 2054328"/>
                    <a:gd name="connsiteY1" fmla="*/ 0 h 1746769"/>
                    <a:gd name="connsiteX2" fmla="*/ 765582 w 2054328"/>
                    <a:gd name="connsiteY2" fmla="*/ 876593 h 1746769"/>
                    <a:gd name="connsiteX3" fmla="*/ 763094 w 2054328"/>
                    <a:gd name="connsiteY3" fmla="*/ 876593 h 1746769"/>
                    <a:gd name="connsiteX4" fmla="*/ 776280 w 2054328"/>
                    <a:gd name="connsiteY4" fmla="*/ 897494 h 1746769"/>
                    <a:gd name="connsiteX5" fmla="*/ 1133415 w 2054328"/>
                    <a:gd name="connsiteY5" fmla="*/ 1017255 h 1746769"/>
                    <a:gd name="connsiteX6" fmla="*/ 1868589 w 2054328"/>
                    <a:gd name="connsiteY6" fmla="*/ 820266 h 1746769"/>
                    <a:gd name="connsiteX7" fmla="*/ 2054328 w 2054328"/>
                    <a:gd name="connsiteY7" fmla="*/ 1513453 h 1746769"/>
                    <a:gd name="connsiteX8" fmla="*/ 1319154 w 2054328"/>
                    <a:gd name="connsiteY8" fmla="*/ 1710443 h 1746769"/>
                    <a:gd name="connsiteX9" fmla="*/ 22898 w 2054328"/>
                    <a:gd name="connsiteY9" fmla="*/ 962049 h 1746769"/>
                    <a:gd name="connsiteX10" fmla="*/ 0 w 2054328"/>
                    <a:gd name="connsiteY10" fmla="*/ 876592 h 1746769"/>
                    <a:gd name="connsiteX11" fmla="*/ 0 w 2054328"/>
                    <a:gd name="connsiteY11" fmla="*/ 876592 h 1746769"/>
                    <a:gd name="connsiteX12" fmla="*/ 0 w 2054328"/>
                    <a:gd name="connsiteY12" fmla="*/ 876591 h 1746769"/>
                    <a:gd name="connsiteX13" fmla="*/ 191394 w 2054328"/>
                    <a:gd name="connsiteY13" fmla="*/ 0 h 1746769"/>
                    <a:gd name="connsiteX0" fmla="*/ 194092 w 2057026"/>
                    <a:gd name="connsiteY0" fmla="*/ 0 h 1746769"/>
                    <a:gd name="connsiteX1" fmla="*/ 576884 w 2057026"/>
                    <a:gd name="connsiteY1" fmla="*/ 0 h 1746769"/>
                    <a:gd name="connsiteX2" fmla="*/ 768280 w 2057026"/>
                    <a:gd name="connsiteY2" fmla="*/ 876593 h 1746769"/>
                    <a:gd name="connsiteX3" fmla="*/ 765792 w 2057026"/>
                    <a:gd name="connsiteY3" fmla="*/ 876593 h 1746769"/>
                    <a:gd name="connsiteX4" fmla="*/ 778978 w 2057026"/>
                    <a:gd name="connsiteY4" fmla="*/ 897494 h 1746769"/>
                    <a:gd name="connsiteX5" fmla="*/ 1136113 w 2057026"/>
                    <a:gd name="connsiteY5" fmla="*/ 1017255 h 1746769"/>
                    <a:gd name="connsiteX6" fmla="*/ 1871287 w 2057026"/>
                    <a:gd name="connsiteY6" fmla="*/ 820266 h 1746769"/>
                    <a:gd name="connsiteX7" fmla="*/ 2057026 w 2057026"/>
                    <a:gd name="connsiteY7" fmla="*/ 1513453 h 1746769"/>
                    <a:gd name="connsiteX8" fmla="*/ 1321852 w 2057026"/>
                    <a:gd name="connsiteY8" fmla="*/ 1710443 h 1746769"/>
                    <a:gd name="connsiteX9" fmla="*/ 25596 w 2057026"/>
                    <a:gd name="connsiteY9" fmla="*/ 962049 h 1746769"/>
                    <a:gd name="connsiteX10" fmla="*/ 2698 w 2057026"/>
                    <a:gd name="connsiteY10" fmla="*/ 876592 h 1746769"/>
                    <a:gd name="connsiteX11" fmla="*/ 2698 w 2057026"/>
                    <a:gd name="connsiteY11" fmla="*/ 876592 h 1746769"/>
                    <a:gd name="connsiteX12" fmla="*/ 2698 w 2057026"/>
                    <a:gd name="connsiteY12" fmla="*/ 876591 h 1746769"/>
                    <a:gd name="connsiteX13" fmla="*/ 194092 w 2057026"/>
                    <a:gd name="connsiteY13" fmla="*/ 0 h 1746769"/>
                    <a:gd name="connsiteX0" fmla="*/ 194745 w 2057679"/>
                    <a:gd name="connsiteY0" fmla="*/ 0 h 1746769"/>
                    <a:gd name="connsiteX1" fmla="*/ 577537 w 2057679"/>
                    <a:gd name="connsiteY1" fmla="*/ 0 h 1746769"/>
                    <a:gd name="connsiteX2" fmla="*/ 768933 w 2057679"/>
                    <a:gd name="connsiteY2" fmla="*/ 876593 h 1746769"/>
                    <a:gd name="connsiteX3" fmla="*/ 766445 w 2057679"/>
                    <a:gd name="connsiteY3" fmla="*/ 876593 h 1746769"/>
                    <a:gd name="connsiteX4" fmla="*/ 779631 w 2057679"/>
                    <a:gd name="connsiteY4" fmla="*/ 897494 h 1746769"/>
                    <a:gd name="connsiteX5" fmla="*/ 1136766 w 2057679"/>
                    <a:gd name="connsiteY5" fmla="*/ 1017255 h 1746769"/>
                    <a:gd name="connsiteX6" fmla="*/ 1871940 w 2057679"/>
                    <a:gd name="connsiteY6" fmla="*/ 820266 h 1746769"/>
                    <a:gd name="connsiteX7" fmla="*/ 2057679 w 2057679"/>
                    <a:gd name="connsiteY7" fmla="*/ 1513453 h 1746769"/>
                    <a:gd name="connsiteX8" fmla="*/ 1322505 w 2057679"/>
                    <a:gd name="connsiteY8" fmla="*/ 1710443 h 1746769"/>
                    <a:gd name="connsiteX9" fmla="*/ 26249 w 2057679"/>
                    <a:gd name="connsiteY9" fmla="*/ 962049 h 1746769"/>
                    <a:gd name="connsiteX10" fmla="*/ 3351 w 2057679"/>
                    <a:gd name="connsiteY10" fmla="*/ 876592 h 1746769"/>
                    <a:gd name="connsiteX11" fmla="*/ 3351 w 2057679"/>
                    <a:gd name="connsiteY11" fmla="*/ 876592 h 1746769"/>
                    <a:gd name="connsiteX12" fmla="*/ 3351 w 2057679"/>
                    <a:gd name="connsiteY12" fmla="*/ 876591 h 1746769"/>
                    <a:gd name="connsiteX13" fmla="*/ 194745 w 2057679"/>
                    <a:gd name="connsiteY13" fmla="*/ 0 h 1746769"/>
                    <a:gd name="connsiteX0" fmla="*/ 191394 w 2054328"/>
                    <a:gd name="connsiteY0" fmla="*/ 0 h 1746769"/>
                    <a:gd name="connsiteX1" fmla="*/ 574186 w 2054328"/>
                    <a:gd name="connsiteY1" fmla="*/ 0 h 1746769"/>
                    <a:gd name="connsiteX2" fmla="*/ 765582 w 2054328"/>
                    <a:gd name="connsiteY2" fmla="*/ 876593 h 1746769"/>
                    <a:gd name="connsiteX3" fmla="*/ 763094 w 2054328"/>
                    <a:gd name="connsiteY3" fmla="*/ 876593 h 1746769"/>
                    <a:gd name="connsiteX4" fmla="*/ 776280 w 2054328"/>
                    <a:gd name="connsiteY4" fmla="*/ 897494 h 1746769"/>
                    <a:gd name="connsiteX5" fmla="*/ 1133415 w 2054328"/>
                    <a:gd name="connsiteY5" fmla="*/ 1017255 h 1746769"/>
                    <a:gd name="connsiteX6" fmla="*/ 1868589 w 2054328"/>
                    <a:gd name="connsiteY6" fmla="*/ 820266 h 1746769"/>
                    <a:gd name="connsiteX7" fmla="*/ 2054328 w 2054328"/>
                    <a:gd name="connsiteY7" fmla="*/ 1513453 h 1746769"/>
                    <a:gd name="connsiteX8" fmla="*/ 1319154 w 2054328"/>
                    <a:gd name="connsiteY8" fmla="*/ 1710443 h 1746769"/>
                    <a:gd name="connsiteX9" fmla="*/ 22898 w 2054328"/>
                    <a:gd name="connsiteY9" fmla="*/ 962049 h 1746769"/>
                    <a:gd name="connsiteX10" fmla="*/ 0 w 2054328"/>
                    <a:gd name="connsiteY10" fmla="*/ 876592 h 1746769"/>
                    <a:gd name="connsiteX11" fmla="*/ 0 w 2054328"/>
                    <a:gd name="connsiteY11" fmla="*/ 876592 h 1746769"/>
                    <a:gd name="connsiteX12" fmla="*/ 191394 w 2054328"/>
                    <a:gd name="connsiteY12" fmla="*/ 0 h 1746769"/>
                    <a:gd name="connsiteX0" fmla="*/ 191394 w 2054328"/>
                    <a:gd name="connsiteY0" fmla="*/ 0 h 1746769"/>
                    <a:gd name="connsiteX1" fmla="*/ 574186 w 2054328"/>
                    <a:gd name="connsiteY1" fmla="*/ 0 h 1746769"/>
                    <a:gd name="connsiteX2" fmla="*/ 765582 w 2054328"/>
                    <a:gd name="connsiteY2" fmla="*/ 876593 h 1746769"/>
                    <a:gd name="connsiteX3" fmla="*/ 763094 w 2054328"/>
                    <a:gd name="connsiteY3" fmla="*/ 876593 h 1746769"/>
                    <a:gd name="connsiteX4" fmla="*/ 776280 w 2054328"/>
                    <a:gd name="connsiteY4" fmla="*/ 897494 h 1746769"/>
                    <a:gd name="connsiteX5" fmla="*/ 1133415 w 2054328"/>
                    <a:gd name="connsiteY5" fmla="*/ 1017255 h 1746769"/>
                    <a:gd name="connsiteX6" fmla="*/ 1868589 w 2054328"/>
                    <a:gd name="connsiteY6" fmla="*/ 820266 h 1746769"/>
                    <a:gd name="connsiteX7" fmla="*/ 2054328 w 2054328"/>
                    <a:gd name="connsiteY7" fmla="*/ 1513453 h 1746769"/>
                    <a:gd name="connsiteX8" fmla="*/ 1319154 w 2054328"/>
                    <a:gd name="connsiteY8" fmla="*/ 1710443 h 1746769"/>
                    <a:gd name="connsiteX9" fmla="*/ 22898 w 2054328"/>
                    <a:gd name="connsiteY9" fmla="*/ 962049 h 1746769"/>
                    <a:gd name="connsiteX10" fmla="*/ 0 w 2054328"/>
                    <a:gd name="connsiteY10" fmla="*/ 876592 h 1746769"/>
                    <a:gd name="connsiteX11" fmla="*/ 191394 w 2054328"/>
                    <a:gd name="connsiteY11" fmla="*/ 0 h 1746769"/>
                    <a:gd name="connsiteX0" fmla="*/ 168496 w 2031430"/>
                    <a:gd name="connsiteY0" fmla="*/ 0 h 1746769"/>
                    <a:gd name="connsiteX1" fmla="*/ 551288 w 2031430"/>
                    <a:gd name="connsiteY1" fmla="*/ 0 h 1746769"/>
                    <a:gd name="connsiteX2" fmla="*/ 742684 w 2031430"/>
                    <a:gd name="connsiteY2" fmla="*/ 876593 h 1746769"/>
                    <a:gd name="connsiteX3" fmla="*/ 740196 w 2031430"/>
                    <a:gd name="connsiteY3" fmla="*/ 876593 h 1746769"/>
                    <a:gd name="connsiteX4" fmla="*/ 753382 w 2031430"/>
                    <a:gd name="connsiteY4" fmla="*/ 897494 h 1746769"/>
                    <a:gd name="connsiteX5" fmla="*/ 1110517 w 2031430"/>
                    <a:gd name="connsiteY5" fmla="*/ 1017255 h 1746769"/>
                    <a:gd name="connsiteX6" fmla="*/ 1845691 w 2031430"/>
                    <a:gd name="connsiteY6" fmla="*/ 820266 h 1746769"/>
                    <a:gd name="connsiteX7" fmla="*/ 2031430 w 2031430"/>
                    <a:gd name="connsiteY7" fmla="*/ 1513453 h 1746769"/>
                    <a:gd name="connsiteX8" fmla="*/ 1296256 w 2031430"/>
                    <a:gd name="connsiteY8" fmla="*/ 1710443 h 1746769"/>
                    <a:gd name="connsiteX9" fmla="*/ 0 w 2031430"/>
                    <a:gd name="connsiteY9" fmla="*/ 962049 h 1746769"/>
                    <a:gd name="connsiteX10" fmla="*/ 168496 w 2031430"/>
                    <a:gd name="connsiteY10" fmla="*/ 0 h 1746769"/>
                    <a:gd name="connsiteX0" fmla="*/ 182148 w 2045082"/>
                    <a:gd name="connsiteY0" fmla="*/ 0 h 1746769"/>
                    <a:gd name="connsiteX1" fmla="*/ 564940 w 2045082"/>
                    <a:gd name="connsiteY1" fmla="*/ 0 h 1746769"/>
                    <a:gd name="connsiteX2" fmla="*/ 756336 w 2045082"/>
                    <a:gd name="connsiteY2" fmla="*/ 876593 h 1746769"/>
                    <a:gd name="connsiteX3" fmla="*/ 753848 w 2045082"/>
                    <a:gd name="connsiteY3" fmla="*/ 876593 h 1746769"/>
                    <a:gd name="connsiteX4" fmla="*/ 767034 w 2045082"/>
                    <a:gd name="connsiteY4" fmla="*/ 897494 h 1746769"/>
                    <a:gd name="connsiteX5" fmla="*/ 1124169 w 2045082"/>
                    <a:gd name="connsiteY5" fmla="*/ 1017255 h 1746769"/>
                    <a:gd name="connsiteX6" fmla="*/ 1859343 w 2045082"/>
                    <a:gd name="connsiteY6" fmla="*/ 820266 h 1746769"/>
                    <a:gd name="connsiteX7" fmla="*/ 2045082 w 2045082"/>
                    <a:gd name="connsiteY7" fmla="*/ 1513453 h 1746769"/>
                    <a:gd name="connsiteX8" fmla="*/ 1309908 w 2045082"/>
                    <a:gd name="connsiteY8" fmla="*/ 1710443 h 1746769"/>
                    <a:gd name="connsiteX9" fmla="*/ 13652 w 2045082"/>
                    <a:gd name="connsiteY9" fmla="*/ 962049 h 1746769"/>
                    <a:gd name="connsiteX10" fmla="*/ 182148 w 2045082"/>
                    <a:gd name="connsiteY10" fmla="*/ 0 h 1746769"/>
                    <a:gd name="connsiteX0" fmla="*/ 182316 w 2045250"/>
                    <a:gd name="connsiteY0" fmla="*/ 0 h 1746769"/>
                    <a:gd name="connsiteX1" fmla="*/ 565108 w 2045250"/>
                    <a:gd name="connsiteY1" fmla="*/ 0 h 1746769"/>
                    <a:gd name="connsiteX2" fmla="*/ 756504 w 2045250"/>
                    <a:gd name="connsiteY2" fmla="*/ 876593 h 1746769"/>
                    <a:gd name="connsiteX3" fmla="*/ 754016 w 2045250"/>
                    <a:gd name="connsiteY3" fmla="*/ 876593 h 1746769"/>
                    <a:gd name="connsiteX4" fmla="*/ 767202 w 2045250"/>
                    <a:gd name="connsiteY4" fmla="*/ 897494 h 1746769"/>
                    <a:gd name="connsiteX5" fmla="*/ 1124337 w 2045250"/>
                    <a:gd name="connsiteY5" fmla="*/ 1017255 h 1746769"/>
                    <a:gd name="connsiteX6" fmla="*/ 1859511 w 2045250"/>
                    <a:gd name="connsiteY6" fmla="*/ 820266 h 1746769"/>
                    <a:gd name="connsiteX7" fmla="*/ 2045250 w 2045250"/>
                    <a:gd name="connsiteY7" fmla="*/ 1513453 h 1746769"/>
                    <a:gd name="connsiteX8" fmla="*/ 1310076 w 2045250"/>
                    <a:gd name="connsiteY8" fmla="*/ 1710443 h 1746769"/>
                    <a:gd name="connsiteX9" fmla="*/ 13820 w 2045250"/>
                    <a:gd name="connsiteY9" fmla="*/ 962049 h 1746769"/>
                    <a:gd name="connsiteX10" fmla="*/ 182316 w 2045250"/>
                    <a:gd name="connsiteY10" fmla="*/ 0 h 1746769"/>
                    <a:gd name="connsiteX0" fmla="*/ 182316 w 2045250"/>
                    <a:gd name="connsiteY0" fmla="*/ 0 h 1746769"/>
                    <a:gd name="connsiteX1" fmla="*/ 565108 w 2045250"/>
                    <a:gd name="connsiteY1" fmla="*/ 0 h 1746769"/>
                    <a:gd name="connsiteX2" fmla="*/ 756504 w 2045250"/>
                    <a:gd name="connsiteY2" fmla="*/ 876593 h 1746769"/>
                    <a:gd name="connsiteX3" fmla="*/ 767202 w 2045250"/>
                    <a:gd name="connsiteY3" fmla="*/ 897494 h 1746769"/>
                    <a:gd name="connsiteX4" fmla="*/ 1124337 w 2045250"/>
                    <a:gd name="connsiteY4" fmla="*/ 1017255 h 1746769"/>
                    <a:gd name="connsiteX5" fmla="*/ 1859511 w 2045250"/>
                    <a:gd name="connsiteY5" fmla="*/ 820266 h 1746769"/>
                    <a:gd name="connsiteX6" fmla="*/ 2045250 w 2045250"/>
                    <a:gd name="connsiteY6" fmla="*/ 1513453 h 1746769"/>
                    <a:gd name="connsiteX7" fmla="*/ 1310076 w 2045250"/>
                    <a:gd name="connsiteY7" fmla="*/ 1710443 h 1746769"/>
                    <a:gd name="connsiteX8" fmla="*/ 13820 w 2045250"/>
                    <a:gd name="connsiteY8" fmla="*/ 962049 h 1746769"/>
                    <a:gd name="connsiteX9" fmla="*/ 182316 w 2045250"/>
                    <a:gd name="connsiteY9" fmla="*/ 0 h 1746769"/>
                    <a:gd name="connsiteX0" fmla="*/ 182316 w 2045250"/>
                    <a:gd name="connsiteY0" fmla="*/ 0 h 1746769"/>
                    <a:gd name="connsiteX1" fmla="*/ 565108 w 2045250"/>
                    <a:gd name="connsiteY1" fmla="*/ 0 h 1746769"/>
                    <a:gd name="connsiteX2" fmla="*/ 767202 w 2045250"/>
                    <a:gd name="connsiteY2" fmla="*/ 897494 h 1746769"/>
                    <a:gd name="connsiteX3" fmla="*/ 1124337 w 2045250"/>
                    <a:gd name="connsiteY3" fmla="*/ 1017255 h 1746769"/>
                    <a:gd name="connsiteX4" fmla="*/ 1859511 w 2045250"/>
                    <a:gd name="connsiteY4" fmla="*/ 820266 h 1746769"/>
                    <a:gd name="connsiteX5" fmla="*/ 2045250 w 2045250"/>
                    <a:gd name="connsiteY5" fmla="*/ 1513453 h 1746769"/>
                    <a:gd name="connsiteX6" fmla="*/ 1310076 w 2045250"/>
                    <a:gd name="connsiteY6" fmla="*/ 1710443 h 1746769"/>
                    <a:gd name="connsiteX7" fmla="*/ 13820 w 2045250"/>
                    <a:gd name="connsiteY7" fmla="*/ 962049 h 1746769"/>
                    <a:gd name="connsiteX8" fmla="*/ 182316 w 2045250"/>
                    <a:gd name="connsiteY8" fmla="*/ 0 h 1746769"/>
                    <a:gd name="connsiteX0" fmla="*/ 182316 w 2045250"/>
                    <a:gd name="connsiteY0" fmla="*/ 0 h 1746769"/>
                    <a:gd name="connsiteX1" fmla="*/ 565108 w 2045250"/>
                    <a:gd name="connsiteY1" fmla="*/ 0 h 1746769"/>
                    <a:gd name="connsiteX2" fmla="*/ 767202 w 2045250"/>
                    <a:gd name="connsiteY2" fmla="*/ 897494 h 1746769"/>
                    <a:gd name="connsiteX3" fmla="*/ 1124337 w 2045250"/>
                    <a:gd name="connsiteY3" fmla="*/ 1017255 h 1746769"/>
                    <a:gd name="connsiteX4" fmla="*/ 1859511 w 2045250"/>
                    <a:gd name="connsiteY4" fmla="*/ 820266 h 1746769"/>
                    <a:gd name="connsiteX5" fmla="*/ 2045250 w 2045250"/>
                    <a:gd name="connsiteY5" fmla="*/ 1513453 h 1746769"/>
                    <a:gd name="connsiteX6" fmla="*/ 1310076 w 2045250"/>
                    <a:gd name="connsiteY6" fmla="*/ 1710443 h 1746769"/>
                    <a:gd name="connsiteX7" fmla="*/ 13820 w 2045250"/>
                    <a:gd name="connsiteY7" fmla="*/ 962049 h 1746769"/>
                    <a:gd name="connsiteX8" fmla="*/ 182316 w 2045250"/>
                    <a:gd name="connsiteY8" fmla="*/ 0 h 1746769"/>
                    <a:gd name="connsiteX0" fmla="*/ 182316 w 2045250"/>
                    <a:gd name="connsiteY0" fmla="*/ 0 h 1746769"/>
                    <a:gd name="connsiteX1" fmla="*/ 565108 w 2045250"/>
                    <a:gd name="connsiteY1" fmla="*/ 0 h 1746769"/>
                    <a:gd name="connsiteX2" fmla="*/ 767202 w 2045250"/>
                    <a:gd name="connsiteY2" fmla="*/ 897494 h 1746769"/>
                    <a:gd name="connsiteX3" fmla="*/ 1124337 w 2045250"/>
                    <a:gd name="connsiteY3" fmla="*/ 1017255 h 1746769"/>
                    <a:gd name="connsiteX4" fmla="*/ 1859511 w 2045250"/>
                    <a:gd name="connsiteY4" fmla="*/ 820266 h 1746769"/>
                    <a:gd name="connsiteX5" fmla="*/ 2045250 w 2045250"/>
                    <a:gd name="connsiteY5" fmla="*/ 1513453 h 1746769"/>
                    <a:gd name="connsiteX6" fmla="*/ 1310076 w 2045250"/>
                    <a:gd name="connsiteY6" fmla="*/ 1710443 h 1746769"/>
                    <a:gd name="connsiteX7" fmla="*/ 13820 w 2045250"/>
                    <a:gd name="connsiteY7" fmla="*/ 962049 h 1746769"/>
                    <a:gd name="connsiteX8" fmla="*/ 182316 w 2045250"/>
                    <a:gd name="connsiteY8" fmla="*/ 0 h 1746769"/>
                    <a:gd name="connsiteX0" fmla="*/ 182316 w 2045250"/>
                    <a:gd name="connsiteY0" fmla="*/ 0 h 1746769"/>
                    <a:gd name="connsiteX1" fmla="*/ 565108 w 2045250"/>
                    <a:gd name="connsiteY1" fmla="*/ 0 h 1746769"/>
                    <a:gd name="connsiteX2" fmla="*/ 767202 w 2045250"/>
                    <a:gd name="connsiteY2" fmla="*/ 897494 h 1746769"/>
                    <a:gd name="connsiteX3" fmla="*/ 1124337 w 2045250"/>
                    <a:gd name="connsiteY3" fmla="*/ 1017255 h 1746769"/>
                    <a:gd name="connsiteX4" fmla="*/ 1859511 w 2045250"/>
                    <a:gd name="connsiteY4" fmla="*/ 820266 h 1746769"/>
                    <a:gd name="connsiteX5" fmla="*/ 2045250 w 2045250"/>
                    <a:gd name="connsiteY5" fmla="*/ 1513453 h 1746769"/>
                    <a:gd name="connsiteX6" fmla="*/ 1310076 w 2045250"/>
                    <a:gd name="connsiteY6" fmla="*/ 1710443 h 1746769"/>
                    <a:gd name="connsiteX7" fmla="*/ 13820 w 2045250"/>
                    <a:gd name="connsiteY7" fmla="*/ 962049 h 1746769"/>
                    <a:gd name="connsiteX8" fmla="*/ 182316 w 2045250"/>
                    <a:gd name="connsiteY8" fmla="*/ 0 h 1746769"/>
                    <a:gd name="connsiteX0" fmla="*/ 184315 w 2047249"/>
                    <a:gd name="connsiteY0" fmla="*/ 0 h 1746769"/>
                    <a:gd name="connsiteX1" fmla="*/ 567107 w 2047249"/>
                    <a:gd name="connsiteY1" fmla="*/ 0 h 1746769"/>
                    <a:gd name="connsiteX2" fmla="*/ 769201 w 2047249"/>
                    <a:gd name="connsiteY2" fmla="*/ 897494 h 1746769"/>
                    <a:gd name="connsiteX3" fmla="*/ 1126336 w 2047249"/>
                    <a:gd name="connsiteY3" fmla="*/ 1017255 h 1746769"/>
                    <a:gd name="connsiteX4" fmla="*/ 1861510 w 2047249"/>
                    <a:gd name="connsiteY4" fmla="*/ 820266 h 1746769"/>
                    <a:gd name="connsiteX5" fmla="*/ 2047249 w 2047249"/>
                    <a:gd name="connsiteY5" fmla="*/ 1513453 h 1746769"/>
                    <a:gd name="connsiteX6" fmla="*/ 1312075 w 2047249"/>
                    <a:gd name="connsiteY6" fmla="*/ 1710443 h 1746769"/>
                    <a:gd name="connsiteX7" fmla="*/ 15819 w 2047249"/>
                    <a:gd name="connsiteY7" fmla="*/ 962049 h 1746769"/>
                    <a:gd name="connsiteX8" fmla="*/ 184315 w 2047249"/>
                    <a:gd name="connsiteY8" fmla="*/ 0 h 1746769"/>
                    <a:gd name="connsiteX0" fmla="*/ 184315 w 2047249"/>
                    <a:gd name="connsiteY0" fmla="*/ 0 h 1746769"/>
                    <a:gd name="connsiteX1" fmla="*/ 567933 w 2047249"/>
                    <a:gd name="connsiteY1" fmla="*/ 49084 h 1746769"/>
                    <a:gd name="connsiteX2" fmla="*/ 769201 w 2047249"/>
                    <a:gd name="connsiteY2" fmla="*/ 897494 h 1746769"/>
                    <a:gd name="connsiteX3" fmla="*/ 1126336 w 2047249"/>
                    <a:gd name="connsiteY3" fmla="*/ 1017255 h 1746769"/>
                    <a:gd name="connsiteX4" fmla="*/ 1861510 w 2047249"/>
                    <a:gd name="connsiteY4" fmla="*/ 820266 h 1746769"/>
                    <a:gd name="connsiteX5" fmla="*/ 2047249 w 2047249"/>
                    <a:gd name="connsiteY5" fmla="*/ 1513453 h 1746769"/>
                    <a:gd name="connsiteX6" fmla="*/ 1312075 w 2047249"/>
                    <a:gd name="connsiteY6" fmla="*/ 1710443 h 1746769"/>
                    <a:gd name="connsiteX7" fmla="*/ 15819 w 2047249"/>
                    <a:gd name="connsiteY7" fmla="*/ 962049 h 1746769"/>
                    <a:gd name="connsiteX8" fmla="*/ 184315 w 2047249"/>
                    <a:gd name="connsiteY8" fmla="*/ 0 h 1746769"/>
                    <a:gd name="connsiteX0" fmla="*/ 184315 w 2047249"/>
                    <a:gd name="connsiteY0" fmla="*/ 0 h 1746769"/>
                    <a:gd name="connsiteX1" fmla="*/ 567933 w 2047249"/>
                    <a:gd name="connsiteY1" fmla="*/ 49084 h 1746769"/>
                    <a:gd name="connsiteX2" fmla="*/ 769201 w 2047249"/>
                    <a:gd name="connsiteY2" fmla="*/ 897494 h 1746769"/>
                    <a:gd name="connsiteX3" fmla="*/ 1126336 w 2047249"/>
                    <a:gd name="connsiteY3" fmla="*/ 1017255 h 1746769"/>
                    <a:gd name="connsiteX4" fmla="*/ 1861510 w 2047249"/>
                    <a:gd name="connsiteY4" fmla="*/ 820266 h 1746769"/>
                    <a:gd name="connsiteX5" fmla="*/ 2047249 w 2047249"/>
                    <a:gd name="connsiteY5" fmla="*/ 1513453 h 1746769"/>
                    <a:gd name="connsiteX6" fmla="*/ 1312075 w 2047249"/>
                    <a:gd name="connsiteY6" fmla="*/ 1710443 h 1746769"/>
                    <a:gd name="connsiteX7" fmla="*/ 15819 w 2047249"/>
                    <a:gd name="connsiteY7" fmla="*/ 962049 h 1746769"/>
                    <a:gd name="connsiteX8" fmla="*/ 184315 w 2047249"/>
                    <a:gd name="connsiteY8" fmla="*/ 0 h 1746769"/>
                    <a:gd name="connsiteX0" fmla="*/ 184315 w 2047249"/>
                    <a:gd name="connsiteY0" fmla="*/ 90341 h 1837110"/>
                    <a:gd name="connsiteX1" fmla="*/ 408220 w 2047249"/>
                    <a:gd name="connsiteY1" fmla="*/ 458 h 1837110"/>
                    <a:gd name="connsiteX2" fmla="*/ 567933 w 2047249"/>
                    <a:gd name="connsiteY2" fmla="*/ 139425 h 1837110"/>
                    <a:gd name="connsiteX3" fmla="*/ 769201 w 2047249"/>
                    <a:gd name="connsiteY3" fmla="*/ 987835 h 1837110"/>
                    <a:gd name="connsiteX4" fmla="*/ 1126336 w 2047249"/>
                    <a:gd name="connsiteY4" fmla="*/ 1107596 h 1837110"/>
                    <a:gd name="connsiteX5" fmla="*/ 1861510 w 2047249"/>
                    <a:gd name="connsiteY5" fmla="*/ 910607 h 1837110"/>
                    <a:gd name="connsiteX6" fmla="*/ 2047249 w 2047249"/>
                    <a:gd name="connsiteY6" fmla="*/ 1603794 h 1837110"/>
                    <a:gd name="connsiteX7" fmla="*/ 1312075 w 2047249"/>
                    <a:gd name="connsiteY7" fmla="*/ 1800784 h 1837110"/>
                    <a:gd name="connsiteX8" fmla="*/ 15819 w 2047249"/>
                    <a:gd name="connsiteY8" fmla="*/ 1052390 h 1837110"/>
                    <a:gd name="connsiteX9" fmla="*/ 184315 w 2047249"/>
                    <a:gd name="connsiteY9" fmla="*/ 90341 h 1837110"/>
                    <a:gd name="connsiteX0" fmla="*/ 184315 w 2047249"/>
                    <a:gd name="connsiteY0" fmla="*/ 91450 h 1838219"/>
                    <a:gd name="connsiteX1" fmla="*/ 408220 w 2047249"/>
                    <a:gd name="connsiteY1" fmla="*/ 1567 h 1838219"/>
                    <a:gd name="connsiteX2" fmla="*/ 567933 w 2047249"/>
                    <a:gd name="connsiteY2" fmla="*/ 140534 h 1838219"/>
                    <a:gd name="connsiteX3" fmla="*/ 769201 w 2047249"/>
                    <a:gd name="connsiteY3" fmla="*/ 988944 h 1838219"/>
                    <a:gd name="connsiteX4" fmla="*/ 1126336 w 2047249"/>
                    <a:gd name="connsiteY4" fmla="*/ 1108705 h 1838219"/>
                    <a:gd name="connsiteX5" fmla="*/ 1861510 w 2047249"/>
                    <a:gd name="connsiteY5" fmla="*/ 911716 h 1838219"/>
                    <a:gd name="connsiteX6" fmla="*/ 2047249 w 2047249"/>
                    <a:gd name="connsiteY6" fmla="*/ 1604903 h 1838219"/>
                    <a:gd name="connsiteX7" fmla="*/ 1312075 w 2047249"/>
                    <a:gd name="connsiteY7" fmla="*/ 1801893 h 1838219"/>
                    <a:gd name="connsiteX8" fmla="*/ 15819 w 2047249"/>
                    <a:gd name="connsiteY8" fmla="*/ 1053499 h 1838219"/>
                    <a:gd name="connsiteX9" fmla="*/ 184315 w 2047249"/>
                    <a:gd name="connsiteY9" fmla="*/ 91450 h 1838219"/>
                    <a:gd name="connsiteX0" fmla="*/ 181695 w 2044629"/>
                    <a:gd name="connsiteY0" fmla="*/ 93391 h 1840160"/>
                    <a:gd name="connsiteX1" fmla="*/ 405600 w 2044629"/>
                    <a:gd name="connsiteY1" fmla="*/ 3508 h 1840160"/>
                    <a:gd name="connsiteX2" fmla="*/ 565313 w 2044629"/>
                    <a:gd name="connsiteY2" fmla="*/ 142475 h 1840160"/>
                    <a:gd name="connsiteX3" fmla="*/ 766581 w 2044629"/>
                    <a:gd name="connsiteY3" fmla="*/ 990885 h 1840160"/>
                    <a:gd name="connsiteX4" fmla="*/ 1123716 w 2044629"/>
                    <a:gd name="connsiteY4" fmla="*/ 1110646 h 1840160"/>
                    <a:gd name="connsiteX5" fmla="*/ 1858890 w 2044629"/>
                    <a:gd name="connsiteY5" fmla="*/ 913657 h 1840160"/>
                    <a:gd name="connsiteX6" fmla="*/ 2044629 w 2044629"/>
                    <a:gd name="connsiteY6" fmla="*/ 1606844 h 1840160"/>
                    <a:gd name="connsiteX7" fmla="*/ 1309455 w 2044629"/>
                    <a:gd name="connsiteY7" fmla="*/ 1803834 h 1840160"/>
                    <a:gd name="connsiteX8" fmla="*/ 13199 w 2044629"/>
                    <a:gd name="connsiteY8" fmla="*/ 1055440 h 1840160"/>
                    <a:gd name="connsiteX9" fmla="*/ 181695 w 2044629"/>
                    <a:gd name="connsiteY9" fmla="*/ 93391 h 1840160"/>
                    <a:gd name="connsiteX0" fmla="*/ 181695 w 2044629"/>
                    <a:gd name="connsiteY0" fmla="*/ 93391 h 1840160"/>
                    <a:gd name="connsiteX1" fmla="*/ 405600 w 2044629"/>
                    <a:gd name="connsiteY1" fmla="*/ 3508 h 1840160"/>
                    <a:gd name="connsiteX2" fmla="*/ 565313 w 2044629"/>
                    <a:gd name="connsiteY2" fmla="*/ 142475 h 1840160"/>
                    <a:gd name="connsiteX3" fmla="*/ 766581 w 2044629"/>
                    <a:gd name="connsiteY3" fmla="*/ 990885 h 1840160"/>
                    <a:gd name="connsiteX4" fmla="*/ 1123716 w 2044629"/>
                    <a:gd name="connsiteY4" fmla="*/ 1110646 h 1840160"/>
                    <a:gd name="connsiteX5" fmla="*/ 1858890 w 2044629"/>
                    <a:gd name="connsiteY5" fmla="*/ 913657 h 1840160"/>
                    <a:gd name="connsiteX6" fmla="*/ 2044629 w 2044629"/>
                    <a:gd name="connsiteY6" fmla="*/ 1606844 h 1840160"/>
                    <a:gd name="connsiteX7" fmla="*/ 1309455 w 2044629"/>
                    <a:gd name="connsiteY7" fmla="*/ 1803834 h 1840160"/>
                    <a:gd name="connsiteX8" fmla="*/ 13199 w 2044629"/>
                    <a:gd name="connsiteY8" fmla="*/ 1055440 h 1840160"/>
                    <a:gd name="connsiteX9" fmla="*/ 181695 w 2044629"/>
                    <a:gd name="connsiteY9" fmla="*/ 93391 h 1840160"/>
                    <a:gd name="connsiteX0" fmla="*/ 182870 w 2045804"/>
                    <a:gd name="connsiteY0" fmla="*/ 159250 h 1906019"/>
                    <a:gd name="connsiteX1" fmla="*/ 423890 w 2045804"/>
                    <a:gd name="connsiteY1" fmla="*/ 9874 h 1906019"/>
                    <a:gd name="connsiteX2" fmla="*/ 566488 w 2045804"/>
                    <a:gd name="connsiteY2" fmla="*/ 208334 h 1906019"/>
                    <a:gd name="connsiteX3" fmla="*/ 767756 w 2045804"/>
                    <a:gd name="connsiteY3" fmla="*/ 1056744 h 1906019"/>
                    <a:gd name="connsiteX4" fmla="*/ 1124891 w 2045804"/>
                    <a:gd name="connsiteY4" fmla="*/ 1176505 h 1906019"/>
                    <a:gd name="connsiteX5" fmla="*/ 1860065 w 2045804"/>
                    <a:gd name="connsiteY5" fmla="*/ 979516 h 1906019"/>
                    <a:gd name="connsiteX6" fmla="*/ 2045804 w 2045804"/>
                    <a:gd name="connsiteY6" fmla="*/ 1672703 h 1906019"/>
                    <a:gd name="connsiteX7" fmla="*/ 1310630 w 2045804"/>
                    <a:gd name="connsiteY7" fmla="*/ 1869693 h 1906019"/>
                    <a:gd name="connsiteX8" fmla="*/ 14374 w 2045804"/>
                    <a:gd name="connsiteY8" fmla="*/ 1121299 h 1906019"/>
                    <a:gd name="connsiteX9" fmla="*/ 182870 w 2045804"/>
                    <a:gd name="connsiteY9" fmla="*/ 159250 h 1906019"/>
                    <a:gd name="connsiteX0" fmla="*/ 182870 w 2045804"/>
                    <a:gd name="connsiteY0" fmla="*/ 157295 h 1904064"/>
                    <a:gd name="connsiteX1" fmla="*/ 423890 w 2045804"/>
                    <a:gd name="connsiteY1" fmla="*/ 7919 h 1904064"/>
                    <a:gd name="connsiteX2" fmla="*/ 566488 w 2045804"/>
                    <a:gd name="connsiteY2" fmla="*/ 206379 h 1904064"/>
                    <a:gd name="connsiteX3" fmla="*/ 767756 w 2045804"/>
                    <a:gd name="connsiteY3" fmla="*/ 1054789 h 1904064"/>
                    <a:gd name="connsiteX4" fmla="*/ 1124891 w 2045804"/>
                    <a:gd name="connsiteY4" fmla="*/ 1174550 h 1904064"/>
                    <a:gd name="connsiteX5" fmla="*/ 1860065 w 2045804"/>
                    <a:gd name="connsiteY5" fmla="*/ 977561 h 1904064"/>
                    <a:gd name="connsiteX6" fmla="*/ 2045804 w 2045804"/>
                    <a:gd name="connsiteY6" fmla="*/ 1670748 h 1904064"/>
                    <a:gd name="connsiteX7" fmla="*/ 1310630 w 2045804"/>
                    <a:gd name="connsiteY7" fmla="*/ 1867738 h 1904064"/>
                    <a:gd name="connsiteX8" fmla="*/ 14374 w 2045804"/>
                    <a:gd name="connsiteY8" fmla="*/ 1119344 h 1904064"/>
                    <a:gd name="connsiteX9" fmla="*/ 182870 w 2045804"/>
                    <a:gd name="connsiteY9" fmla="*/ 157295 h 1904064"/>
                    <a:gd name="connsiteX0" fmla="*/ 182870 w 2045804"/>
                    <a:gd name="connsiteY0" fmla="*/ 157295 h 1904064"/>
                    <a:gd name="connsiteX1" fmla="*/ 423890 w 2045804"/>
                    <a:gd name="connsiteY1" fmla="*/ 7919 h 1904064"/>
                    <a:gd name="connsiteX2" fmla="*/ 566488 w 2045804"/>
                    <a:gd name="connsiteY2" fmla="*/ 206379 h 1904064"/>
                    <a:gd name="connsiteX3" fmla="*/ 767756 w 2045804"/>
                    <a:gd name="connsiteY3" fmla="*/ 1054789 h 1904064"/>
                    <a:gd name="connsiteX4" fmla="*/ 1124891 w 2045804"/>
                    <a:gd name="connsiteY4" fmla="*/ 1174550 h 1904064"/>
                    <a:gd name="connsiteX5" fmla="*/ 1860065 w 2045804"/>
                    <a:gd name="connsiteY5" fmla="*/ 977561 h 1904064"/>
                    <a:gd name="connsiteX6" fmla="*/ 2045804 w 2045804"/>
                    <a:gd name="connsiteY6" fmla="*/ 1670748 h 1904064"/>
                    <a:gd name="connsiteX7" fmla="*/ 1310630 w 2045804"/>
                    <a:gd name="connsiteY7" fmla="*/ 1867738 h 1904064"/>
                    <a:gd name="connsiteX8" fmla="*/ 14374 w 2045804"/>
                    <a:gd name="connsiteY8" fmla="*/ 1119344 h 1904064"/>
                    <a:gd name="connsiteX9" fmla="*/ 182870 w 2045804"/>
                    <a:gd name="connsiteY9" fmla="*/ 157295 h 1904064"/>
                    <a:gd name="connsiteX0" fmla="*/ 182832 w 2045766"/>
                    <a:gd name="connsiteY0" fmla="*/ 199095 h 1945864"/>
                    <a:gd name="connsiteX1" fmla="*/ 420157 w 2045766"/>
                    <a:gd name="connsiteY1" fmla="*/ 2970 h 1945864"/>
                    <a:gd name="connsiteX2" fmla="*/ 566450 w 2045766"/>
                    <a:gd name="connsiteY2" fmla="*/ 248179 h 1945864"/>
                    <a:gd name="connsiteX3" fmla="*/ 767718 w 2045766"/>
                    <a:gd name="connsiteY3" fmla="*/ 1096589 h 1945864"/>
                    <a:gd name="connsiteX4" fmla="*/ 1124853 w 2045766"/>
                    <a:gd name="connsiteY4" fmla="*/ 1216350 h 1945864"/>
                    <a:gd name="connsiteX5" fmla="*/ 1860027 w 2045766"/>
                    <a:gd name="connsiteY5" fmla="*/ 1019361 h 1945864"/>
                    <a:gd name="connsiteX6" fmla="*/ 2045766 w 2045766"/>
                    <a:gd name="connsiteY6" fmla="*/ 1712548 h 1945864"/>
                    <a:gd name="connsiteX7" fmla="*/ 1310592 w 2045766"/>
                    <a:gd name="connsiteY7" fmla="*/ 1909538 h 1945864"/>
                    <a:gd name="connsiteX8" fmla="*/ 14336 w 2045766"/>
                    <a:gd name="connsiteY8" fmla="*/ 1161144 h 1945864"/>
                    <a:gd name="connsiteX9" fmla="*/ 182832 w 2045766"/>
                    <a:gd name="connsiteY9" fmla="*/ 199095 h 1945864"/>
                    <a:gd name="connsiteX0" fmla="*/ 182832 w 2045766"/>
                    <a:gd name="connsiteY0" fmla="*/ 199022 h 1945791"/>
                    <a:gd name="connsiteX1" fmla="*/ 420157 w 2045766"/>
                    <a:gd name="connsiteY1" fmla="*/ 2897 h 1945791"/>
                    <a:gd name="connsiteX2" fmla="*/ 566450 w 2045766"/>
                    <a:gd name="connsiteY2" fmla="*/ 248106 h 1945791"/>
                    <a:gd name="connsiteX3" fmla="*/ 767718 w 2045766"/>
                    <a:gd name="connsiteY3" fmla="*/ 1096516 h 1945791"/>
                    <a:gd name="connsiteX4" fmla="*/ 1124853 w 2045766"/>
                    <a:gd name="connsiteY4" fmla="*/ 1216277 h 1945791"/>
                    <a:gd name="connsiteX5" fmla="*/ 1860027 w 2045766"/>
                    <a:gd name="connsiteY5" fmla="*/ 1019288 h 1945791"/>
                    <a:gd name="connsiteX6" fmla="*/ 2045766 w 2045766"/>
                    <a:gd name="connsiteY6" fmla="*/ 1712475 h 1945791"/>
                    <a:gd name="connsiteX7" fmla="*/ 1310592 w 2045766"/>
                    <a:gd name="connsiteY7" fmla="*/ 1909465 h 1945791"/>
                    <a:gd name="connsiteX8" fmla="*/ 14336 w 2045766"/>
                    <a:gd name="connsiteY8" fmla="*/ 1161071 h 1945791"/>
                    <a:gd name="connsiteX9" fmla="*/ 182832 w 2045766"/>
                    <a:gd name="connsiteY9" fmla="*/ 199022 h 1945791"/>
                    <a:gd name="connsiteX0" fmla="*/ 182832 w 2045766"/>
                    <a:gd name="connsiteY0" fmla="*/ 199022 h 1945791"/>
                    <a:gd name="connsiteX1" fmla="*/ 420157 w 2045766"/>
                    <a:gd name="connsiteY1" fmla="*/ 2897 h 1945791"/>
                    <a:gd name="connsiteX2" fmla="*/ 566450 w 2045766"/>
                    <a:gd name="connsiteY2" fmla="*/ 248106 h 1945791"/>
                    <a:gd name="connsiteX3" fmla="*/ 767718 w 2045766"/>
                    <a:gd name="connsiteY3" fmla="*/ 1096516 h 1945791"/>
                    <a:gd name="connsiteX4" fmla="*/ 1124853 w 2045766"/>
                    <a:gd name="connsiteY4" fmla="*/ 1216277 h 1945791"/>
                    <a:gd name="connsiteX5" fmla="*/ 1860027 w 2045766"/>
                    <a:gd name="connsiteY5" fmla="*/ 1019288 h 1945791"/>
                    <a:gd name="connsiteX6" fmla="*/ 2045766 w 2045766"/>
                    <a:gd name="connsiteY6" fmla="*/ 1712475 h 1945791"/>
                    <a:gd name="connsiteX7" fmla="*/ 1310592 w 2045766"/>
                    <a:gd name="connsiteY7" fmla="*/ 1909465 h 1945791"/>
                    <a:gd name="connsiteX8" fmla="*/ 14336 w 2045766"/>
                    <a:gd name="connsiteY8" fmla="*/ 1161071 h 1945791"/>
                    <a:gd name="connsiteX9" fmla="*/ 182832 w 2045766"/>
                    <a:gd name="connsiteY9" fmla="*/ 199022 h 1945791"/>
                    <a:gd name="connsiteX0" fmla="*/ 182832 w 2045766"/>
                    <a:gd name="connsiteY0" fmla="*/ 199794 h 1946563"/>
                    <a:gd name="connsiteX1" fmla="*/ 420157 w 2045766"/>
                    <a:gd name="connsiteY1" fmla="*/ 3669 h 1946563"/>
                    <a:gd name="connsiteX2" fmla="*/ 566450 w 2045766"/>
                    <a:gd name="connsiteY2" fmla="*/ 248878 h 1946563"/>
                    <a:gd name="connsiteX3" fmla="*/ 767718 w 2045766"/>
                    <a:gd name="connsiteY3" fmla="*/ 1097288 h 1946563"/>
                    <a:gd name="connsiteX4" fmla="*/ 1124853 w 2045766"/>
                    <a:gd name="connsiteY4" fmla="*/ 1217049 h 1946563"/>
                    <a:gd name="connsiteX5" fmla="*/ 1860027 w 2045766"/>
                    <a:gd name="connsiteY5" fmla="*/ 1020060 h 1946563"/>
                    <a:gd name="connsiteX6" fmla="*/ 2045766 w 2045766"/>
                    <a:gd name="connsiteY6" fmla="*/ 1713247 h 1946563"/>
                    <a:gd name="connsiteX7" fmla="*/ 1310592 w 2045766"/>
                    <a:gd name="connsiteY7" fmla="*/ 1910237 h 1946563"/>
                    <a:gd name="connsiteX8" fmla="*/ 14336 w 2045766"/>
                    <a:gd name="connsiteY8" fmla="*/ 1161843 h 1946563"/>
                    <a:gd name="connsiteX9" fmla="*/ 182832 w 2045766"/>
                    <a:gd name="connsiteY9" fmla="*/ 199794 h 1946563"/>
                    <a:gd name="connsiteX0" fmla="*/ 182832 w 2045766"/>
                    <a:gd name="connsiteY0" fmla="*/ 202701 h 1949470"/>
                    <a:gd name="connsiteX1" fmla="*/ 426718 w 2045766"/>
                    <a:gd name="connsiteY1" fmla="*/ 3409 h 1949470"/>
                    <a:gd name="connsiteX2" fmla="*/ 566450 w 2045766"/>
                    <a:gd name="connsiteY2" fmla="*/ 251785 h 1949470"/>
                    <a:gd name="connsiteX3" fmla="*/ 767718 w 2045766"/>
                    <a:gd name="connsiteY3" fmla="*/ 1100195 h 1949470"/>
                    <a:gd name="connsiteX4" fmla="*/ 1124853 w 2045766"/>
                    <a:gd name="connsiteY4" fmla="*/ 1219956 h 1949470"/>
                    <a:gd name="connsiteX5" fmla="*/ 1860027 w 2045766"/>
                    <a:gd name="connsiteY5" fmla="*/ 1022967 h 1949470"/>
                    <a:gd name="connsiteX6" fmla="*/ 2045766 w 2045766"/>
                    <a:gd name="connsiteY6" fmla="*/ 1716154 h 1949470"/>
                    <a:gd name="connsiteX7" fmla="*/ 1310592 w 2045766"/>
                    <a:gd name="connsiteY7" fmla="*/ 1913144 h 1949470"/>
                    <a:gd name="connsiteX8" fmla="*/ 14336 w 2045766"/>
                    <a:gd name="connsiteY8" fmla="*/ 1164750 h 1949470"/>
                    <a:gd name="connsiteX9" fmla="*/ 182832 w 2045766"/>
                    <a:gd name="connsiteY9" fmla="*/ 202701 h 1949470"/>
                    <a:gd name="connsiteX0" fmla="*/ 182832 w 2045766"/>
                    <a:gd name="connsiteY0" fmla="*/ 202701 h 1949470"/>
                    <a:gd name="connsiteX1" fmla="*/ 426718 w 2045766"/>
                    <a:gd name="connsiteY1" fmla="*/ 3409 h 1949470"/>
                    <a:gd name="connsiteX2" fmla="*/ 566450 w 2045766"/>
                    <a:gd name="connsiteY2" fmla="*/ 251785 h 1949470"/>
                    <a:gd name="connsiteX3" fmla="*/ 767718 w 2045766"/>
                    <a:gd name="connsiteY3" fmla="*/ 1100195 h 1949470"/>
                    <a:gd name="connsiteX4" fmla="*/ 1124853 w 2045766"/>
                    <a:gd name="connsiteY4" fmla="*/ 1219956 h 1949470"/>
                    <a:gd name="connsiteX5" fmla="*/ 1860027 w 2045766"/>
                    <a:gd name="connsiteY5" fmla="*/ 1022967 h 1949470"/>
                    <a:gd name="connsiteX6" fmla="*/ 2045766 w 2045766"/>
                    <a:gd name="connsiteY6" fmla="*/ 1716154 h 1949470"/>
                    <a:gd name="connsiteX7" fmla="*/ 1310592 w 2045766"/>
                    <a:gd name="connsiteY7" fmla="*/ 1913144 h 1949470"/>
                    <a:gd name="connsiteX8" fmla="*/ 14336 w 2045766"/>
                    <a:gd name="connsiteY8" fmla="*/ 1164750 h 1949470"/>
                    <a:gd name="connsiteX9" fmla="*/ 182832 w 2045766"/>
                    <a:gd name="connsiteY9" fmla="*/ 202701 h 1949470"/>
                    <a:gd name="connsiteX0" fmla="*/ 182832 w 2045766"/>
                    <a:gd name="connsiteY0" fmla="*/ 220877 h 1967646"/>
                    <a:gd name="connsiteX1" fmla="*/ 522552 w 2045766"/>
                    <a:gd name="connsiteY1" fmla="*/ 2280 h 1967646"/>
                    <a:gd name="connsiteX2" fmla="*/ 566450 w 2045766"/>
                    <a:gd name="connsiteY2" fmla="*/ 269961 h 1967646"/>
                    <a:gd name="connsiteX3" fmla="*/ 767718 w 2045766"/>
                    <a:gd name="connsiteY3" fmla="*/ 1118371 h 1967646"/>
                    <a:gd name="connsiteX4" fmla="*/ 1124853 w 2045766"/>
                    <a:gd name="connsiteY4" fmla="*/ 1238132 h 1967646"/>
                    <a:gd name="connsiteX5" fmla="*/ 1860027 w 2045766"/>
                    <a:gd name="connsiteY5" fmla="*/ 1041143 h 1967646"/>
                    <a:gd name="connsiteX6" fmla="*/ 2045766 w 2045766"/>
                    <a:gd name="connsiteY6" fmla="*/ 1734330 h 1967646"/>
                    <a:gd name="connsiteX7" fmla="*/ 1310592 w 2045766"/>
                    <a:gd name="connsiteY7" fmla="*/ 1931320 h 1967646"/>
                    <a:gd name="connsiteX8" fmla="*/ 14336 w 2045766"/>
                    <a:gd name="connsiteY8" fmla="*/ 1182926 h 1967646"/>
                    <a:gd name="connsiteX9" fmla="*/ 182832 w 2045766"/>
                    <a:gd name="connsiteY9" fmla="*/ 220877 h 1967646"/>
                    <a:gd name="connsiteX0" fmla="*/ 182832 w 2045766"/>
                    <a:gd name="connsiteY0" fmla="*/ 222461 h 1969230"/>
                    <a:gd name="connsiteX1" fmla="*/ 522552 w 2045766"/>
                    <a:gd name="connsiteY1" fmla="*/ 3864 h 1969230"/>
                    <a:gd name="connsiteX2" fmla="*/ 566450 w 2045766"/>
                    <a:gd name="connsiteY2" fmla="*/ 271545 h 1969230"/>
                    <a:gd name="connsiteX3" fmla="*/ 767718 w 2045766"/>
                    <a:gd name="connsiteY3" fmla="*/ 1119955 h 1969230"/>
                    <a:gd name="connsiteX4" fmla="*/ 1124853 w 2045766"/>
                    <a:gd name="connsiteY4" fmla="*/ 1239716 h 1969230"/>
                    <a:gd name="connsiteX5" fmla="*/ 1860027 w 2045766"/>
                    <a:gd name="connsiteY5" fmla="*/ 1042727 h 1969230"/>
                    <a:gd name="connsiteX6" fmla="*/ 2045766 w 2045766"/>
                    <a:gd name="connsiteY6" fmla="*/ 1735914 h 1969230"/>
                    <a:gd name="connsiteX7" fmla="*/ 1310592 w 2045766"/>
                    <a:gd name="connsiteY7" fmla="*/ 1932904 h 1969230"/>
                    <a:gd name="connsiteX8" fmla="*/ 14336 w 2045766"/>
                    <a:gd name="connsiteY8" fmla="*/ 1184510 h 1969230"/>
                    <a:gd name="connsiteX9" fmla="*/ 182832 w 2045766"/>
                    <a:gd name="connsiteY9" fmla="*/ 222461 h 1969230"/>
                    <a:gd name="connsiteX0" fmla="*/ 182832 w 2045766"/>
                    <a:gd name="connsiteY0" fmla="*/ 181019 h 1927788"/>
                    <a:gd name="connsiteX1" fmla="*/ 431773 w 2045766"/>
                    <a:gd name="connsiteY1" fmla="*/ 8946 h 1927788"/>
                    <a:gd name="connsiteX2" fmla="*/ 566450 w 2045766"/>
                    <a:gd name="connsiteY2" fmla="*/ 230103 h 1927788"/>
                    <a:gd name="connsiteX3" fmla="*/ 767718 w 2045766"/>
                    <a:gd name="connsiteY3" fmla="*/ 1078513 h 1927788"/>
                    <a:gd name="connsiteX4" fmla="*/ 1124853 w 2045766"/>
                    <a:gd name="connsiteY4" fmla="*/ 1198274 h 1927788"/>
                    <a:gd name="connsiteX5" fmla="*/ 1860027 w 2045766"/>
                    <a:gd name="connsiteY5" fmla="*/ 1001285 h 1927788"/>
                    <a:gd name="connsiteX6" fmla="*/ 2045766 w 2045766"/>
                    <a:gd name="connsiteY6" fmla="*/ 1694472 h 1927788"/>
                    <a:gd name="connsiteX7" fmla="*/ 1310592 w 2045766"/>
                    <a:gd name="connsiteY7" fmla="*/ 1891462 h 1927788"/>
                    <a:gd name="connsiteX8" fmla="*/ 14336 w 2045766"/>
                    <a:gd name="connsiteY8" fmla="*/ 1143068 h 1927788"/>
                    <a:gd name="connsiteX9" fmla="*/ 182832 w 2045766"/>
                    <a:gd name="connsiteY9" fmla="*/ 181019 h 1927788"/>
                    <a:gd name="connsiteX0" fmla="*/ 182832 w 2045766"/>
                    <a:gd name="connsiteY0" fmla="*/ 181019 h 1927788"/>
                    <a:gd name="connsiteX1" fmla="*/ 431773 w 2045766"/>
                    <a:gd name="connsiteY1" fmla="*/ 8946 h 1927788"/>
                    <a:gd name="connsiteX2" fmla="*/ 566450 w 2045766"/>
                    <a:gd name="connsiteY2" fmla="*/ 230103 h 1927788"/>
                    <a:gd name="connsiteX3" fmla="*/ 767718 w 2045766"/>
                    <a:gd name="connsiteY3" fmla="*/ 1078513 h 1927788"/>
                    <a:gd name="connsiteX4" fmla="*/ 1124853 w 2045766"/>
                    <a:gd name="connsiteY4" fmla="*/ 1198274 h 1927788"/>
                    <a:gd name="connsiteX5" fmla="*/ 1860027 w 2045766"/>
                    <a:gd name="connsiteY5" fmla="*/ 1001285 h 1927788"/>
                    <a:gd name="connsiteX6" fmla="*/ 2045766 w 2045766"/>
                    <a:gd name="connsiteY6" fmla="*/ 1694472 h 1927788"/>
                    <a:gd name="connsiteX7" fmla="*/ 1310592 w 2045766"/>
                    <a:gd name="connsiteY7" fmla="*/ 1891462 h 1927788"/>
                    <a:gd name="connsiteX8" fmla="*/ 14336 w 2045766"/>
                    <a:gd name="connsiteY8" fmla="*/ 1143068 h 1927788"/>
                    <a:gd name="connsiteX9" fmla="*/ 182832 w 2045766"/>
                    <a:gd name="connsiteY9" fmla="*/ 181019 h 1927788"/>
                    <a:gd name="connsiteX0" fmla="*/ 182832 w 2045766"/>
                    <a:gd name="connsiteY0" fmla="*/ 181019 h 1927788"/>
                    <a:gd name="connsiteX1" fmla="*/ 431773 w 2045766"/>
                    <a:gd name="connsiteY1" fmla="*/ 8946 h 1927788"/>
                    <a:gd name="connsiteX2" fmla="*/ 566450 w 2045766"/>
                    <a:gd name="connsiteY2" fmla="*/ 230103 h 1927788"/>
                    <a:gd name="connsiteX3" fmla="*/ 767718 w 2045766"/>
                    <a:gd name="connsiteY3" fmla="*/ 1078513 h 1927788"/>
                    <a:gd name="connsiteX4" fmla="*/ 1124853 w 2045766"/>
                    <a:gd name="connsiteY4" fmla="*/ 1198274 h 1927788"/>
                    <a:gd name="connsiteX5" fmla="*/ 1860027 w 2045766"/>
                    <a:gd name="connsiteY5" fmla="*/ 1001285 h 1927788"/>
                    <a:gd name="connsiteX6" fmla="*/ 2045766 w 2045766"/>
                    <a:gd name="connsiteY6" fmla="*/ 1694472 h 1927788"/>
                    <a:gd name="connsiteX7" fmla="*/ 1310592 w 2045766"/>
                    <a:gd name="connsiteY7" fmla="*/ 1891462 h 1927788"/>
                    <a:gd name="connsiteX8" fmla="*/ 14336 w 2045766"/>
                    <a:gd name="connsiteY8" fmla="*/ 1143068 h 1927788"/>
                    <a:gd name="connsiteX9" fmla="*/ 182832 w 2045766"/>
                    <a:gd name="connsiteY9" fmla="*/ 181019 h 19277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045766" h="1927788">
                      <a:moveTo>
                        <a:pt x="182832" y="181019"/>
                      </a:moveTo>
                      <a:cubicBezTo>
                        <a:pt x="228904" y="-23169"/>
                        <a:pt x="322741" y="-7746"/>
                        <a:pt x="431773" y="8946"/>
                      </a:cubicBezTo>
                      <a:cubicBezTo>
                        <a:pt x="540805" y="25638"/>
                        <a:pt x="564961" y="50243"/>
                        <a:pt x="566450" y="230103"/>
                      </a:cubicBezTo>
                      <a:cubicBezTo>
                        <a:pt x="567939" y="409963"/>
                        <a:pt x="666524" y="965910"/>
                        <a:pt x="767718" y="1078513"/>
                      </a:cubicBezTo>
                      <a:cubicBezTo>
                        <a:pt x="849337" y="1183257"/>
                        <a:pt x="988519" y="1234804"/>
                        <a:pt x="1124853" y="1198274"/>
                      </a:cubicBezTo>
                      <a:lnTo>
                        <a:pt x="1860027" y="1001285"/>
                      </a:lnTo>
                      <a:lnTo>
                        <a:pt x="2045766" y="1694472"/>
                      </a:lnTo>
                      <a:lnTo>
                        <a:pt x="1310592" y="1891462"/>
                      </a:lnTo>
                      <a:cubicBezTo>
                        <a:pt x="745978" y="2042750"/>
                        <a:pt x="165624" y="1707682"/>
                        <a:pt x="14336" y="1143068"/>
                      </a:cubicBezTo>
                      <a:cubicBezTo>
                        <a:pt x="-49226" y="881584"/>
                        <a:pt x="115195" y="374048"/>
                        <a:pt x="182832" y="181019"/>
                      </a:cubicBezTo>
                      <a:close/>
                    </a:path>
                  </a:pathLst>
                </a:custGeom>
                <a:solidFill>
                  <a:srgbClr val="ED7D31">
                    <a:lumMod val="75000"/>
                  </a:srgbClr>
                </a:solidFill>
                <a:ln w="38100" cap="rnd" cmpd="sng" algn="ctr">
                  <a:solidFill>
                    <a:sysClr val="windowText" lastClr="000000"/>
                  </a:solidFill>
                  <a:prstDash val="solid"/>
                  <a:rou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51" name="フリーフォーム: 図形 350">
                  <a:extLst>
                    <a:ext uri="{FF2B5EF4-FFF2-40B4-BE49-F238E27FC236}">
                      <a16:creationId xmlns:a16="http://schemas.microsoft.com/office/drawing/2014/main" id="{FE457488-B7D5-5C72-1766-B3F82DB8EB88}"/>
                    </a:ext>
                  </a:extLst>
                </p:cNvPr>
                <p:cNvSpPr/>
                <p:nvPr/>
              </p:nvSpPr>
              <p:spPr>
                <a:xfrm rot="1800000">
                  <a:off x="5040532" y="1588390"/>
                  <a:ext cx="262680" cy="219464"/>
                </a:xfrm>
                <a:custGeom>
                  <a:avLst/>
                  <a:gdLst>
                    <a:gd name="connsiteX0" fmla="*/ 225532 w 262680"/>
                    <a:gd name="connsiteY0" fmla="*/ 25624 h 219464"/>
                    <a:gd name="connsiteX1" fmla="*/ 242642 w 262680"/>
                    <a:gd name="connsiteY1" fmla="*/ 21987 h 219464"/>
                    <a:gd name="connsiteX2" fmla="*/ 243988 w 262680"/>
                    <a:gd name="connsiteY2" fmla="*/ 22237 h 219464"/>
                    <a:gd name="connsiteX3" fmla="*/ 262293 w 262680"/>
                    <a:gd name="connsiteY3" fmla="*/ 48875 h 219464"/>
                    <a:gd name="connsiteX4" fmla="*/ 258100 w 262680"/>
                    <a:gd name="connsiteY4" fmla="*/ 71494 h 219464"/>
                    <a:gd name="connsiteX5" fmla="*/ 231462 w 262680"/>
                    <a:gd name="connsiteY5" fmla="*/ 89800 h 219464"/>
                    <a:gd name="connsiteX6" fmla="*/ 230116 w 262680"/>
                    <a:gd name="connsiteY6" fmla="*/ 89551 h 219464"/>
                    <a:gd name="connsiteX7" fmla="*/ 211811 w 262680"/>
                    <a:gd name="connsiteY7" fmla="*/ 62913 h 219464"/>
                    <a:gd name="connsiteX8" fmla="*/ 216004 w 262680"/>
                    <a:gd name="connsiteY8" fmla="*/ 40293 h 219464"/>
                    <a:gd name="connsiteX9" fmla="*/ 225532 w 262680"/>
                    <a:gd name="connsiteY9" fmla="*/ 25624 h 219464"/>
                    <a:gd name="connsiteX10" fmla="*/ 46740 w 262680"/>
                    <a:gd name="connsiteY10" fmla="*/ 102620 h 219464"/>
                    <a:gd name="connsiteX11" fmla="*/ 69696 w 262680"/>
                    <a:gd name="connsiteY11" fmla="*/ 97986 h 219464"/>
                    <a:gd name="connsiteX12" fmla="*/ 157948 w 262680"/>
                    <a:gd name="connsiteY12" fmla="*/ 97986 h 219464"/>
                    <a:gd name="connsiteX13" fmla="*/ 216923 w 262680"/>
                    <a:gd name="connsiteY13" fmla="*/ 156961 h 219464"/>
                    <a:gd name="connsiteX14" fmla="*/ 216923 w 262680"/>
                    <a:gd name="connsiteY14" fmla="*/ 160489 h 219464"/>
                    <a:gd name="connsiteX15" fmla="*/ 157948 w 262680"/>
                    <a:gd name="connsiteY15" fmla="*/ 219464 h 219464"/>
                    <a:gd name="connsiteX16" fmla="*/ 69696 w 262680"/>
                    <a:gd name="connsiteY16" fmla="*/ 219464 h 219464"/>
                    <a:gd name="connsiteX17" fmla="*/ 10721 w 262680"/>
                    <a:gd name="connsiteY17" fmla="*/ 160489 h 219464"/>
                    <a:gd name="connsiteX18" fmla="*/ 10721 w 262680"/>
                    <a:gd name="connsiteY18" fmla="*/ 156961 h 219464"/>
                    <a:gd name="connsiteX19" fmla="*/ 46740 w 262680"/>
                    <a:gd name="connsiteY19" fmla="*/ 102620 h 219464"/>
                    <a:gd name="connsiteX20" fmla="*/ 151899 w 262680"/>
                    <a:gd name="connsiteY20" fmla="*/ 9926 h 219464"/>
                    <a:gd name="connsiteX21" fmla="*/ 168060 w 262680"/>
                    <a:gd name="connsiteY21" fmla="*/ 3232 h 219464"/>
                    <a:gd name="connsiteX22" fmla="*/ 169427 w 262680"/>
                    <a:gd name="connsiteY22" fmla="*/ 3232 h 219464"/>
                    <a:gd name="connsiteX23" fmla="*/ 192282 w 262680"/>
                    <a:gd name="connsiteY23" fmla="*/ 26087 h 219464"/>
                    <a:gd name="connsiteX24" fmla="*/ 192282 w 262680"/>
                    <a:gd name="connsiteY24" fmla="*/ 49092 h 219464"/>
                    <a:gd name="connsiteX25" fmla="*/ 169427 w 262680"/>
                    <a:gd name="connsiteY25" fmla="*/ 71947 h 219464"/>
                    <a:gd name="connsiteX26" fmla="*/ 168060 w 262680"/>
                    <a:gd name="connsiteY26" fmla="*/ 71947 h 219464"/>
                    <a:gd name="connsiteX27" fmla="*/ 145205 w 262680"/>
                    <a:gd name="connsiteY27" fmla="*/ 49092 h 219464"/>
                    <a:gd name="connsiteX28" fmla="*/ 145205 w 262680"/>
                    <a:gd name="connsiteY28" fmla="*/ 26087 h 219464"/>
                    <a:gd name="connsiteX29" fmla="*/ 151899 w 262680"/>
                    <a:gd name="connsiteY29" fmla="*/ 9926 h 219464"/>
                    <a:gd name="connsiteX30" fmla="*/ 81291 w 262680"/>
                    <a:gd name="connsiteY30" fmla="*/ 6694 h 219464"/>
                    <a:gd name="connsiteX31" fmla="*/ 97452 w 262680"/>
                    <a:gd name="connsiteY31" fmla="*/ 0 h 219464"/>
                    <a:gd name="connsiteX32" fmla="*/ 98820 w 262680"/>
                    <a:gd name="connsiteY32" fmla="*/ 0 h 219464"/>
                    <a:gd name="connsiteX33" fmla="*/ 121675 w 262680"/>
                    <a:gd name="connsiteY33" fmla="*/ 22855 h 219464"/>
                    <a:gd name="connsiteX34" fmla="*/ 121675 w 262680"/>
                    <a:gd name="connsiteY34" fmla="*/ 45860 h 219464"/>
                    <a:gd name="connsiteX35" fmla="*/ 98820 w 262680"/>
                    <a:gd name="connsiteY35" fmla="*/ 68715 h 219464"/>
                    <a:gd name="connsiteX36" fmla="*/ 97452 w 262680"/>
                    <a:gd name="connsiteY36" fmla="*/ 68715 h 219464"/>
                    <a:gd name="connsiteX37" fmla="*/ 74597 w 262680"/>
                    <a:gd name="connsiteY37" fmla="*/ 45860 h 219464"/>
                    <a:gd name="connsiteX38" fmla="*/ 74597 w 262680"/>
                    <a:gd name="connsiteY38" fmla="*/ 22855 h 219464"/>
                    <a:gd name="connsiteX39" fmla="*/ 81291 w 262680"/>
                    <a:gd name="connsiteY39" fmla="*/ 6694 h 219464"/>
                    <a:gd name="connsiteX40" fmla="*/ 19478 w 262680"/>
                    <a:gd name="connsiteY40" fmla="*/ 12325 h 219464"/>
                    <a:gd name="connsiteX41" fmla="*/ 20831 w 262680"/>
                    <a:gd name="connsiteY41" fmla="*/ 12123 h 219464"/>
                    <a:gd name="connsiteX42" fmla="*/ 46814 w 262680"/>
                    <a:gd name="connsiteY42" fmla="*/ 31347 h 219464"/>
                    <a:gd name="connsiteX43" fmla="*/ 50216 w 262680"/>
                    <a:gd name="connsiteY43" fmla="*/ 54099 h 219464"/>
                    <a:gd name="connsiteX44" fmla="*/ 30992 w 262680"/>
                    <a:gd name="connsiteY44" fmla="*/ 80083 h 219464"/>
                    <a:gd name="connsiteX45" fmla="*/ 29639 w 262680"/>
                    <a:gd name="connsiteY45" fmla="*/ 80285 h 219464"/>
                    <a:gd name="connsiteX46" fmla="*/ 3656 w 262680"/>
                    <a:gd name="connsiteY46" fmla="*/ 61061 h 219464"/>
                    <a:gd name="connsiteX47" fmla="*/ 254 w 262680"/>
                    <a:gd name="connsiteY47" fmla="*/ 38309 h 219464"/>
                    <a:gd name="connsiteX48" fmla="*/ 19478 w 262680"/>
                    <a:gd name="connsiteY48" fmla="*/ 12325 h 2194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</a:cxnLst>
                  <a:rect l="l" t="t" r="r" b="b"/>
                  <a:pathLst>
                    <a:path w="262680" h="219464">
                      <a:moveTo>
                        <a:pt x="225532" y="25624"/>
                      </a:moveTo>
                      <a:cubicBezTo>
                        <a:pt x="230353" y="22311"/>
                        <a:pt x="236437" y="20837"/>
                        <a:pt x="242642" y="21987"/>
                      </a:cubicBezTo>
                      <a:lnTo>
                        <a:pt x="243988" y="22237"/>
                      </a:lnTo>
                      <a:cubicBezTo>
                        <a:pt x="256398" y="24537"/>
                        <a:pt x="264594" y="36464"/>
                        <a:pt x="262293" y="48875"/>
                      </a:cubicBezTo>
                      <a:lnTo>
                        <a:pt x="258100" y="71494"/>
                      </a:lnTo>
                      <a:cubicBezTo>
                        <a:pt x="255799" y="83905"/>
                        <a:pt x="243872" y="92101"/>
                        <a:pt x="231462" y="89800"/>
                      </a:cubicBezTo>
                      <a:lnTo>
                        <a:pt x="230116" y="89551"/>
                      </a:lnTo>
                      <a:cubicBezTo>
                        <a:pt x="217706" y="87250"/>
                        <a:pt x="209510" y="75323"/>
                        <a:pt x="211811" y="62913"/>
                      </a:cubicBezTo>
                      <a:lnTo>
                        <a:pt x="216004" y="40293"/>
                      </a:lnTo>
                      <a:cubicBezTo>
                        <a:pt x="217154" y="34088"/>
                        <a:pt x="220712" y="28936"/>
                        <a:pt x="225532" y="25624"/>
                      </a:cubicBezTo>
                      <a:close/>
                      <a:moveTo>
                        <a:pt x="46740" y="102620"/>
                      </a:moveTo>
                      <a:cubicBezTo>
                        <a:pt x="53796" y="99636"/>
                        <a:pt x="61553" y="97986"/>
                        <a:pt x="69696" y="97986"/>
                      </a:cubicBezTo>
                      <a:lnTo>
                        <a:pt x="157948" y="97986"/>
                      </a:lnTo>
                      <a:cubicBezTo>
                        <a:pt x="190519" y="97986"/>
                        <a:pt x="216923" y="124390"/>
                        <a:pt x="216923" y="156961"/>
                      </a:cubicBezTo>
                      <a:lnTo>
                        <a:pt x="216923" y="160489"/>
                      </a:lnTo>
                      <a:cubicBezTo>
                        <a:pt x="216923" y="193060"/>
                        <a:pt x="190519" y="219464"/>
                        <a:pt x="157948" y="219464"/>
                      </a:cubicBezTo>
                      <a:lnTo>
                        <a:pt x="69696" y="219464"/>
                      </a:lnTo>
                      <a:cubicBezTo>
                        <a:pt x="37125" y="219464"/>
                        <a:pt x="10721" y="193060"/>
                        <a:pt x="10721" y="160489"/>
                      </a:cubicBezTo>
                      <a:lnTo>
                        <a:pt x="10721" y="156961"/>
                      </a:lnTo>
                      <a:cubicBezTo>
                        <a:pt x="10721" y="132533"/>
                        <a:pt x="25573" y="111573"/>
                        <a:pt x="46740" y="102620"/>
                      </a:cubicBezTo>
                      <a:close/>
                      <a:moveTo>
                        <a:pt x="151899" y="9926"/>
                      </a:moveTo>
                      <a:cubicBezTo>
                        <a:pt x="156035" y="5790"/>
                        <a:pt x="161749" y="3232"/>
                        <a:pt x="168060" y="3232"/>
                      </a:cubicBezTo>
                      <a:lnTo>
                        <a:pt x="169427" y="3232"/>
                      </a:lnTo>
                      <a:cubicBezTo>
                        <a:pt x="182049" y="3232"/>
                        <a:pt x="192282" y="13465"/>
                        <a:pt x="192282" y="26087"/>
                      </a:cubicBezTo>
                      <a:lnTo>
                        <a:pt x="192282" y="49092"/>
                      </a:lnTo>
                      <a:cubicBezTo>
                        <a:pt x="192282" y="61714"/>
                        <a:pt x="182049" y="71947"/>
                        <a:pt x="169427" y="71947"/>
                      </a:cubicBezTo>
                      <a:lnTo>
                        <a:pt x="168060" y="71947"/>
                      </a:lnTo>
                      <a:cubicBezTo>
                        <a:pt x="155438" y="71947"/>
                        <a:pt x="145205" y="61714"/>
                        <a:pt x="145205" y="49092"/>
                      </a:cubicBezTo>
                      <a:lnTo>
                        <a:pt x="145205" y="26087"/>
                      </a:lnTo>
                      <a:cubicBezTo>
                        <a:pt x="145205" y="19776"/>
                        <a:pt x="147763" y="14062"/>
                        <a:pt x="151899" y="9926"/>
                      </a:cubicBezTo>
                      <a:close/>
                      <a:moveTo>
                        <a:pt x="81291" y="6694"/>
                      </a:moveTo>
                      <a:cubicBezTo>
                        <a:pt x="85427" y="2558"/>
                        <a:pt x="91141" y="0"/>
                        <a:pt x="97452" y="0"/>
                      </a:cubicBezTo>
                      <a:lnTo>
                        <a:pt x="98820" y="0"/>
                      </a:lnTo>
                      <a:cubicBezTo>
                        <a:pt x="111442" y="0"/>
                        <a:pt x="121675" y="10233"/>
                        <a:pt x="121675" y="22855"/>
                      </a:cubicBezTo>
                      <a:lnTo>
                        <a:pt x="121675" y="45860"/>
                      </a:lnTo>
                      <a:cubicBezTo>
                        <a:pt x="121675" y="58482"/>
                        <a:pt x="111442" y="68715"/>
                        <a:pt x="98820" y="68715"/>
                      </a:cubicBezTo>
                      <a:lnTo>
                        <a:pt x="97452" y="68715"/>
                      </a:lnTo>
                      <a:cubicBezTo>
                        <a:pt x="84830" y="68715"/>
                        <a:pt x="74597" y="58482"/>
                        <a:pt x="74597" y="45860"/>
                      </a:cubicBezTo>
                      <a:lnTo>
                        <a:pt x="74597" y="22855"/>
                      </a:lnTo>
                      <a:cubicBezTo>
                        <a:pt x="74597" y="16544"/>
                        <a:pt x="77155" y="10830"/>
                        <a:pt x="81291" y="6694"/>
                      </a:cubicBezTo>
                      <a:close/>
                      <a:moveTo>
                        <a:pt x="19478" y="12325"/>
                      </a:moveTo>
                      <a:lnTo>
                        <a:pt x="20831" y="12123"/>
                      </a:lnTo>
                      <a:cubicBezTo>
                        <a:pt x="33314" y="10256"/>
                        <a:pt x="44948" y="18864"/>
                        <a:pt x="46814" y="31347"/>
                      </a:cubicBezTo>
                      <a:lnTo>
                        <a:pt x="50216" y="54099"/>
                      </a:lnTo>
                      <a:cubicBezTo>
                        <a:pt x="52083" y="66582"/>
                        <a:pt x="43475" y="78216"/>
                        <a:pt x="30992" y="80083"/>
                      </a:cubicBezTo>
                      <a:lnTo>
                        <a:pt x="29639" y="80285"/>
                      </a:lnTo>
                      <a:cubicBezTo>
                        <a:pt x="17156" y="82151"/>
                        <a:pt x="5522" y="73544"/>
                        <a:pt x="3656" y="61061"/>
                      </a:cubicBezTo>
                      <a:lnTo>
                        <a:pt x="254" y="38309"/>
                      </a:lnTo>
                      <a:cubicBezTo>
                        <a:pt x="-1612" y="25826"/>
                        <a:pt x="6995" y="14192"/>
                        <a:pt x="19478" y="12325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38100" cap="rnd" cmpd="sng" algn="ctr">
                  <a:noFill/>
                  <a:prstDash val="solid"/>
                  <a:rou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</a:endParaRPr>
                </a:p>
              </p:txBody>
            </p:sp>
          </p:grpSp>
          <p:grpSp>
            <p:nvGrpSpPr>
              <p:cNvPr id="324" name="グループ化 323">
                <a:extLst>
                  <a:ext uri="{FF2B5EF4-FFF2-40B4-BE49-F238E27FC236}">
                    <a16:creationId xmlns:a16="http://schemas.microsoft.com/office/drawing/2014/main" id="{018F500C-A2C6-1C5F-88FF-97F4437CA9C0}"/>
                  </a:ext>
                </a:extLst>
              </p:cNvPr>
              <p:cNvGrpSpPr/>
              <p:nvPr/>
            </p:nvGrpSpPr>
            <p:grpSpPr>
              <a:xfrm>
                <a:off x="3794361" y="2438880"/>
                <a:ext cx="2006302" cy="2151213"/>
                <a:chOff x="4379059" y="1477798"/>
                <a:chExt cx="2006302" cy="2151213"/>
              </a:xfrm>
            </p:grpSpPr>
            <p:grpSp>
              <p:nvGrpSpPr>
                <p:cNvPr id="342" name="グループ化 341">
                  <a:extLst>
                    <a:ext uri="{FF2B5EF4-FFF2-40B4-BE49-F238E27FC236}">
                      <a16:creationId xmlns:a16="http://schemas.microsoft.com/office/drawing/2014/main" id="{912D14EC-6FA4-63DB-3AEE-EB8DE29BB849}"/>
                    </a:ext>
                  </a:extLst>
                </p:cNvPr>
                <p:cNvGrpSpPr/>
                <p:nvPr/>
              </p:nvGrpSpPr>
              <p:grpSpPr>
                <a:xfrm>
                  <a:off x="5147511" y="1477798"/>
                  <a:ext cx="204092" cy="169955"/>
                  <a:chOff x="5147511" y="1477798"/>
                  <a:chExt cx="204092" cy="169955"/>
                </a:xfrm>
              </p:grpSpPr>
              <p:sp>
                <p:nvSpPr>
                  <p:cNvPr id="345" name="二等辺三角形 125">
                    <a:extLst>
                      <a:ext uri="{FF2B5EF4-FFF2-40B4-BE49-F238E27FC236}">
                        <a16:creationId xmlns:a16="http://schemas.microsoft.com/office/drawing/2014/main" id="{30246735-6D0D-32E0-54DA-59FE6FD2CF55}"/>
                      </a:ext>
                    </a:extLst>
                  </p:cNvPr>
                  <p:cNvSpPr/>
                  <p:nvPr/>
                </p:nvSpPr>
                <p:spPr>
                  <a:xfrm rot="1257251" flipH="1">
                    <a:off x="5147511" y="1477798"/>
                    <a:ext cx="56455" cy="72323"/>
                  </a:xfrm>
                  <a:custGeom>
                    <a:avLst/>
                    <a:gdLst>
                      <a:gd name="connsiteX0" fmla="*/ 0 w 150850"/>
                      <a:gd name="connsiteY0" fmla="*/ 171518 h 171518"/>
                      <a:gd name="connsiteX1" fmla="*/ 75425 w 150850"/>
                      <a:gd name="connsiteY1" fmla="*/ 0 h 171518"/>
                      <a:gd name="connsiteX2" fmla="*/ 150850 w 150850"/>
                      <a:gd name="connsiteY2" fmla="*/ 171518 h 171518"/>
                      <a:gd name="connsiteX3" fmla="*/ 0 w 150850"/>
                      <a:gd name="connsiteY3" fmla="*/ 171518 h 171518"/>
                      <a:gd name="connsiteX0" fmla="*/ 0 w 150850"/>
                      <a:gd name="connsiteY0" fmla="*/ 171554 h 171554"/>
                      <a:gd name="connsiteX1" fmla="*/ 75425 w 150850"/>
                      <a:gd name="connsiteY1" fmla="*/ 36 h 171554"/>
                      <a:gd name="connsiteX2" fmla="*/ 150850 w 150850"/>
                      <a:gd name="connsiteY2" fmla="*/ 171554 h 171554"/>
                      <a:gd name="connsiteX3" fmla="*/ 0 w 150850"/>
                      <a:gd name="connsiteY3" fmla="*/ 171554 h 1715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50850" h="171554">
                        <a:moveTo>
                          <a:pt x="0" y="171554"/>
                        </a:moveTo>
                        <a:cubicBezTo>
                          <a:pt x="25142" y="114381"/>
                          <a:pt x="52664" y="-2368"/>
                          <a:pt x="75425" y="36"/>
                        </a:cubicBezTo>
                        <a:cubicBezTo>
                          <a:pt x="98186" y="2440"/>
                          <a:pt x="125708" y="114381"/>
                          <a:pt x="150850" y="171554"/>
                        </a:cubicBezTo>
                        <a:lnTo>
                          <a:pt x="0" y="171554"/>
                        </a:lnTo>
                        <a:close/>
                      </a:path>
                    </a:pathLst>
                  </a:custGeom>
                  <a:solidFill>
                    <a:sysClr val="window" lastClr="FFFFFF">
                      <a:lumMod val="65000"/>
                    </a:sysClr>
                  </a:solidFill>
                  <a:ln w="19050" cap="rnd" cmpd="sng" algn="ctr">
                    <a:solidFill>
                      <a:sysClr val="window" lastClr="FFFFFF">
                        <a:lumMod val="50000"/>
                      </a:sysClr>
                    </a:solidFill>
                    <a:prstDash val="solid"/>
                    <a:rou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346" name="二等辺三角形 125">
                    <a:extLst>
                      <a:ext uri="{FF2B5EF4-FFF2-40B4-BE49-F238E27FC236}">
                        <a16:creationId xmlns:a16="http://schemas.microsoft.com/office/drawing/2014/main" id="{6D69E4FD-9D14-4F25-B1A4-66AC38DAAD77}"/>
                      </a:ext>
                    </a:extLst>
                  </p:cNvPr>
                  <p:cNvSpPr/>
                  <p:nvPr/>
                </p:nvSpPr>
                <p:spPr>
                  <a:xfrm rot="1800000" flipH="1">
                    <a:off x="5197517" y="1501609"/>
                    <a:ext cx="56455" cy="72323"/>
                  </a:xfrm>
                  <a:custGeom>
                    <a:avLst/>
                    <a:gdLst>
                      <a:gd name="connsiteX0" fmla="*/ 0 w 150850"/>
                      <a:gd name="connsiteY0" fmla="*/ 171518 h 171518"/>
                      <a:gd name="connsiteX1" fmla="*/ 75425 w 150850"/>
                      <a:gd name="connsiteY1" fmla="*/ 0 h 171518"/>
                      <a:gd name="connsiteX2" fmla="*/ 150850 w 150850"/>
                      <a:gd name="connsiteY2" fmla="*/ 171518 h 171518"/>
                      <a:gd name="connsiteX3" fmla="*/ 0 w 150850"/>
                      <a:gd name="connsiteY3" fmla="*/ 171518 h 171518"/>
                      <a:gd name="connsiteX0" fmla="*/ 0 w 150850"/>
                      <a:gd name="connsiteY0" fmla="*/ 171554 h 171554"/>
                      <a:gd name="connsiteX1" fmla="*/ 75425 w 150850"/>
                      <a:gd name="connsiteY1" fmla="*/ 36 h 171554"/>
                      <a:gd name="connsiteX2" fmla="*/ 150850 w 150850"/>
                      <a:gd name="connsiteY2" fmla="*/ 171554 h 171554"/>
                      <a:gd name="connsiteX3" fmla="*/ 0 w 150850"/>
                      <a:gd name="connsiteY3" fmla="*/ 171554 h 1715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50850" h="171554">
                        <a:moveTo>
                          <a:pt x="0" y="171554"/>
                        </a:moveTo>
                        <a:cubicBezTo>
                          <a:pt x="25142" y="114381"/>
                          <a:pt x="52664" y="-2368"/>
                          <a:pt x="75425" y="36"/>
                        </a:cubicBezTo>
                        <a:cubicBezTo>
                          <a:pt x="98186" y="2440"/>
                          <a:pt x="125708" y="114381"/>
                          <a:pt x="150850" y="171554"/>
                        </a:cubicBezTo>
                        <a:lnTo>
                          <a:pt x="0" y="171554"/>
                        </a:lnTo>
                        <a:close/>
                      </a:path>
                    </a:pathLst>
                  </a:custGeom>
                  <a:solidFill>
                    <a:sysClr val="window" lastClr="FFFFFF">
                      <a:lumMod val="65000"/>
                    </a:sysClr>
                  </a:solidFill>
                  <a:ln w="19050" cap="rnd" cmpd="sng" algn="ctr">
                    <a:solidFill>
                      <a:sysClr val="window" lastClr="FFFFFF">
                        <a:lumMod val="50000"/>
                      </a:sysClr>
                    </a:solidFill>
                    <a:prstDash val="solid"/>
                    <a:rou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347" name="二等辺三角形 125">
                    <a:extLst>
                      <a:ext uri="{FF2B5EF4-FFF2-40B4-BE49-F238E27FC236}">
                        <a16:creationId xmlns:a16="http://schemas.microsoft.com/office/drawing/2014/main" id="{97D6131B-D94C-DAD0-44B8-7BD7D80E2612}"/>
                      </a:ext>
                    </a:extLst>
                  </p:cNvPr>
                  <p:cNvSpPr/>
                  <p:nvPr/>
                </p:nvSpPr>
                <p:spPr>
                  <a:xfrm rot="2051135" flipH="1">
                    <a:off x="5252286" y="1539712"/>
                    <a:ext cx="56455" cy="72323"/>
                  </a:xfrm>
                  <a:custGeom>
                    <a:avLst/>
                    <a:gdLst>
                      <a:gd name="connsiteX0" fmla="*/ 0 w 150850"/>
                      <a:gd name="connsiteY0" fmla="*/ 171518 h 171518"/>
                      <a:gd name="connsiteX1" fmla="*/ 75425 w 150850"/>
                      <a:gd name="connsiteY1" fmla="*/ 0 h 171518"/>
                      <a:gd name="connsiteX2" fmla="*/ 150850 w 150850"/>
                      <a:gd name="connsiteY2" fmla="*/ 171518 h 171518"/>
                      <a:gd name="connsiteX3" fmla="*/ 0 w 150850"/>
                      <a:gd name="connsiteY3" fmla="*/ 171518 h 171518"/>
                      <a:gd name="connsiteX0" fmla="*/ 0 w 150850"/>
                      <a:gd name="connsiteY0" fmla="*/ 171554 h 171554"/>
                      <a:gd name="connsiteX1" fmla="*/ 75425 w 150850"/>
                      <a:gd name="connsiteY1" fmla="*/ 36 h 171554"/>
                      <a:gd name="connsiteX2" fmla="*/ 150850 w 150850"/>
                      <a:gd name="connsiteY2" fmla="*/ 171554 h 171554"/>
                      <a:gd name="connsiteX3" fmla="*/ 0 w 150850"/>
                      <a:gd name="connsiteY3" fmla="*/ 171554 h 1715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50850" h="171554">
                        <a:moveTo>
                          <a:pt x="0" y="171554"/>
                        </a:moveTo>
                        <a:cubicBezTo>
                          <a:pt x="25142" y="114381"/>
                          <a:pt x="52664" y="-2368"/>
                          <a:pt x="75425" y="36"/>
                        </a:cubicBezTo>
                        <a:cubicBezTo>
                          <a:pt x="98186" y="2440"/>
                          <a:pt x="125708" y="114381"/>
                          <a:pt x="150850" y="171554"/>
                        </a:cubicBezTo>
                        <a:lnTo>
                          <a:pt x="0" y="171554"/>
                        </a:lnTo>
                        <a:close/>
                      </a:path>
                    </a:pathLst>
                  </a:custGeom>
                  <a:solidFill>
                    <a:sysClr val="window" lastClr="FFFFFF">
                      <a:lumMod val="65000"/>
                    </a:sysClr>
                  </a:solidFill>
                  <a:ln w="19050" cap="rnd" cmpd="sng" algn="ctr">
                    <a:solidFill>
                      <a:sysClr val="window" lastClr="FFFFFF">
                        <a:lumMod val="50000"/>
                      </a:sysClr>
                    </a:solidFill>
                    <a:prstDash val="solid"/>
                    <a:rou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348" name="二等辺三角形 125">
                    <a:extLst>
                      <a:ext uri="{FF2B5EF4-FFF2-40B4-BE49-F238E27FC236}">
                        <a16:creationId xmlns:a16="http://schemas.microsoft.com/office/drawing/2014/main" id="{076B1041-1C47-C2F3-335E-9E927C9AE188}"/>
                      </a:ext>
                    </a:extLst>
                  </p:cNvPr>
                  <p:cNvSpPr/>
                  <p:nvPr/>
                </p:nvSpPr>
                <p:spPr>
                  <a:xfrm rot="2418469" flipH="1">
                    <a:off x="5295148" y="1575430"/>
                    <a:ext cx="56455" cy="72323"/>
                  </a:xfrm>
                  <a:custGeom>
                    <a:avLst/>
                    <a:gdLst>
                      <a:gd name="connsiteX0" fmla="*/ 0 w 150850"/>
                      <a:gd name="connsiteY0" fmla="*/ 171518 h 171518"/>
                      <a:gd name="connsiteX1" fmla="*/ 75425 w 150850"/>
                      <a:gd name="connsiteY1" fmla="*/ 0 h 171518"/>
                      <a:gd name="connsiteX2" fmla="*/ 150850 w 150850"/>
                      <a:gd name="connsiteY2" fmla="*/ 171518 h 171518"/>
                      <a:gd name="connsiteX3" fmla="*/ 0 w 150850"/>
                      <a:gd name="connsiteY3" fmla="*/ 171518 h 171518"/>
                      <a:gd name="connsiteX0" fmla="*/ 0 w 150850"/>
                      <a:gd name="connsiteY0" fmla="*/ 171554 h 171554"/>
                      <a:gd name="connsiteX1" fmla="*/ 75425 w 150850"/>
                      <a:gd name="connsiteY1" fmla="*/ 36 h 171554"/>
                      <a:gd name="connsiteX2" fmla="*/ 150850 w 150850"/>
                      <a:gd name="connsiteY2" fmla="*/ 171554 h 171554"/>
                      <a:gd name="connsiteX3" fmla="*/ 0 w 150850"/>
                      <a:gd name="connsiteY3" fmla="*/ 171554 h 1715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50850" h="171554">
                        <a:moveTo>
                          <a:pt x="0" y="171554"/>
                        </a:moveTo>
                        <a:cubicBezTo>
                          <a:pt x="25142" y="114381"/>
                          <a:pt x="52664" y="-2368"/>
                          <a:pt x="75425" y="36"/>
                        </a:cubicBezTo>
                        <a:cubicBezTo>
                          <a:pt x="98186" y="2440"/>
                          <a:pt x="125708" y="114381"/>
                          <a:pt x="150850" y="171554"/>
                        </a:cubicBezTo>
                        <a:lnTo>
                          <a:pt x="0" y="171554"/>
                        </a:lnTo>
                        <a:close/>
                      </a:path>
                    </a:pathLst>
                  </a:custGeom>
                  <a:solidFill>
                    <a:sysClr val="window" lastClr="FFFFFF">
                      <a:lumMod val="65000"/>
                    </a:sysClr>
                  </a:solidFill>
                  <a:ln w="19050" cap="rnd" cmpd="sng" algn="ctr">
                    <a:solidFill>
                      <a:sysClr val="window" lastClr="FFFFFF">
                        <a:lumMod val="50000"/>
                      </a:sysClr>
                    </a:solidFill>
                    <a:prstDash val="solid"/>
                    <a:rou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</a:endParaRPr>
                  </a:p>
                </p:txBody>
              </p:sp>
            </p:grpSp>
            <p:sp>
              <p:nvSpPr>
                <p:cNvPr id="343" name="フリーフォーム: 図形 342">
                  <a:extLst>
                    <a:ext uri="{FF2B5EF4-FFF2-40B4-BE49-F238E27FC236}">
                      <a16:creationId xmlns:a16="http://schemas.microsoft.com/office/drawing/2014/main" id="{E568AB1D-17B3-6C27-2942-A3CF258B5DAE}"/>
                    </a:ext>
                  </a:extLst>
                </p:cNvPr>
                <p:cNvSpPr/>
                <p:nvPr/>
              </p:nvSpPr>
              <p:spPr>
                <a:xfrm rot="1546237">
                  <a:off x="4379059" y="1738412"/>
                  <a:ext cx="2006302" cy="1890599"/>
                </a:xfrm>
                <a:custGeom>
                  <a:avLst/>
                  <a:gdLst>
                    <a:gd name="connsiteX0" fmla="*/ 191394 w 2054328"/>
                    <a:gd name="connsiteY0" fmla="*/ 0 h 1746769"/>
                    <a:gd name="connsiteX1" fmla="*/ 574186 w 2054328"/>
                    <a:gd name="connsiteY1" fmla="*/ 0 h 1746769"/>
                    <a:gd name="connsiteX2" fmla="*/ 765582 w 2054328"/>
                    <a:gd name="connsiteY2" fmla="*/ 876593 h 1746769"/>
                    <a:gd name="connsiteX3" fmla="*/ 763094 w 2054328"/>
                    <a:gd name="connsiteY3" fmla="*/ 876593 h 1746769"/>
                    <a:gd name="connsiteX4" fmla="*/ 776280 w 2054328"/>
                    <a:gd name="connsiteY4" fmla="*/ 897494 h 1746769"/>
                    <a:gd name="connsiteX5" fmla="*/ 1133415 w 2054328"/>
                    <a:gd name="connsiteY5" fmla="*/ 1017255 h 1746769"/>
                    <a:gd name="connsiteX6" fmla="*/ 1868589 w 2054328"/>
                    <a:gd name="connsiteY6" fmla="*/ 820266 h 1746769"/>
                    <a:gd name="connsiteX7" fmla="*/ 2054328 w 2054328"/>
                    <a:gd name="connsiteY7" fmla="*/ 1513453 h 1746769"/>
                    <a:gd name="connsiteX8" fmla="*/ 1319154 w 2054328"/>
                    <a:gd name="connsiteY8" fmla="*/ 1710443 h 1746769"/>
                    <a:gd name="connsiteX9" fmla="*/ 22898 w 2054328"/>
                    <a:gd name="connsiteY9" fmla="*/ 962049 h 1746769"/>
                    <a:gd name="connsiteX10" fmla="*/ 0 w 2054328"/>
                    <a:gd name="connsiteY10" fmla="*/ 876592 h 1746769"/>
                    <a:gd name="connsiteX11" fmla="*/ 0 w 2054328"/>
                    <a:gd name="connsiteY11" fmla="*/ 876592 h 1746769"/>
                    <a:gd name="connsiteX12" fmla="*/ 0 w 2054328"/>
                    <a:gd name="connsiteY12" fmla="*/ 876591 h 1746769"/>
                    <a:gd name="connsiteX13" fmla="*/ 161077 w 2054328"/>
                    <a:gd name="connsiteY13" fmla="*/ 138857 h 1746769"/>
                    <a:gd name="connsiteX14" fmla="*/ 519543 w 2054328"/>
                    <a:gd name="connsiteY14" fmla="*/ 42806 h 1746769"/>
                    <a:gd name="connsiteX15" fmla="*/ 519543 w 2054328"/>
                    <a:gd name="connsiteY15" fmla="*/ 42806 h 1746769"/>
                    <a:gd name="connsiteX16" fmla="*/ 161076 w 2054328"/>
                    <a:gd name="connsiteY16" fmla="*/ 138857 h 1746769"/>
                    <a:gd name="connsiteX0" fmla="*/ 191394 w 2054328"/>
                    <a:gd name="connsiteY0" fmla="*/ 0 h 1746769"/>
                    <a:gd name="connsiteX1" fmla="*/ 574186 w 2054328"/>
                    <a:gd name="connsiteY1" fmla="*/ 0 h 1746769"/>
                    <a:gd name="connsiteX2" fmla="*/ 765582 w 2054328"/>
                    <a:gd name="connsiteY2" fmla="*/ 876593 h 1746769"/>
                    <a:gd name="connsiteX3" fmla="*/ 763094 w 2054328"/>
                    <a:gd name="connsiteY3" fmla="*/ 876593 h 1746769"/>
                    <a:gd name="connsiteX4" fmla="*/ 776280 w 2054328"/>
                    <a:gd name="connsiteY4" fmla="*/ 897494 h 1746769"/>
                    <a:gd name="connsiteX5" fmla="*/ 1133415 w 2054328"/>
                    <a:gd name="connsiteY5" fmla="*/ 1017255 h 1746769"/>
                    <a:gd name="connsiteX6" fmla="*/ 1868589 w 2054328"/>
                    <a:gd name="connsiteY6" fmla="*/ 820266 h 1746769"/>
                    <a:gd name="connsiteX7" fmla="*/ 2054328 w 2054328"/>
                    <a:gd name="connsiteY7" fmla="*/ 1513453 h 1746769"/>
                    <a:gd name="connsiteX8" fmla="*/ 1319154 w 2054328"/>
                    <a:gd name="connsiteY8" fmla="*/ 1710443 h 1746769"/>
                    <a:gd name="connsiteX9" fmla="*/ 22898 w 2054328"/>
                    <a:gd name="connsiteY9" fmla="*/ 962049 h 1746769"/>
                    <a:gd name="connsiteX10" fmla="*/ 0 w 2054328"/>
                    <a:gd name="connsiteY10" fmla="*/ 876592 h 1746769"/>
                    <a:gd name="connsiteX11" fmla="*/ 0 w 2054328"/>
                    <a:gd name="connsiteY11" fmla="*/ 876592 h 1746769"/>
                    <a:gd name="connsiteX12" fmla="*/ 0 w 2054328"/>
                    <a:gd name="connsiteY12" fmla="*/ 876591 h 1746769"/>
                    <a:gd name="connsiteX13" fmla="*/ 161077 w 2054328"/>
                    <a:gd name="connsiteY13" fmla="*/ 138857 h 1746769"/>
                    <a:gd name="connsiteX14" fmla="*/ 519543 w 2054328"/>
                    <a:gd name="connsiteY14" fmla="*/ 42806 h 1746769"/>
                    <a:gd name="connsiteX15" fmla="*/ 161076 w 2054328"/>
                    <a:gd name="connsiteY15" fmla="*/ 138857 h 1746769"/>
                    <a:gd name="connsiteX16" fmla="*/ 191394 w 2054328"/>
                    <a:gd name="connsiteY16" fmla="*/ 0 h 1746769"/>
                    <a:gd name="connsiteX0" fmla="*/ 191394 w 2054328"/>
                    <a:gd name="connsiteY0" fmla="*/ 0 h 1746769"/>
                    <a:gd name="connsiteX1" fmla="*/ 574186 w 2054328"/>
                    <a:gd name="connsiteY1" fmla="*/ 0 h 1746769"/>
                    <a:gd name="connsiteX2" fmla="*/ 765582 w 2054328"/>
                    <a:gd name="connsiteY2" fmla="*/ 876593 h 1746769"/>
                    <a:gd name="connsiteX3" fmla="*/ 763094 w 2054328"/>
                    <a:gd name="connsiteY3" fmla="*/ 876593 h 1746769"/>
                    <a:gd name="connsiteX4" fmla="*/ 776280 w 2054328"/>
                    <a:gd name="connsiteY4" fmla="*/ 897494 h 1746769"/>
                    <a:gd name="connsiteX5" fmla="*/ 1133415 w 2054328"/>
                    <a:gd name="connsiteY5" fmla="*/ 1017255 h 1746769"/>
                    <a:gd name="connsiteX6" fmla="*/ 1868589 w 2054328"/>
                    <a:gd name="connsiteY6" fmla="*/ 820266 h 1746769"/>
                    <a:gd name="connsiteX7" fmla="*/ 2054328 w 2054328"/>
                    <a:gd name="connsiteY7" fmla="*/ 1513453 h 1746769"/>
                    <a:gd name="connsiteX8" fmla="*/ 1319154 w 2054328"/>
                    <a:gd name="connsiteY8" fmla="*/ 1710443 h 1746769"/>
                    <a:gd name="connsiteX9" fmla="*/ 22898 w 2054328"/>
                    <a:gd name="connsiteY9" fmla="*/ 962049 h 1746769"/>
                    <a:gd name="connsiteX10" fmla="*/ 0 w 2054328"/>
                    <a:gd name="connsiteY10" fmla="*/ 876592 h 1746769"/>
                    <a:gd name="connsiteX11" fmla="*/ 0 w 2054328"/>
                    <a:gd name="connsiteY11" fmla="*/ 876592 h 1746769"/>
                    <a:gd name="connsiteX12" fmla="*/ 0 w 2054328"/>
                    <a:gd name="connsiteY12" fmla="*/ 876591 h 1746769"/>
                    <a:gd name="connsiteX13" fmla="*/ 161077 w 2054328"/>
                    <a:gd name="connsiteY13" fmla="*/ 138857 h 1746769"/>
                    <a:gd name="connsiteX14" fmla="*/ 161076 w 2054328"/>
                    <a:gd name="connsiteY14" fmla="*/ 138857 h 1746769"/>
                    <a:gd name="connsiteX15" fmla="*/ 191394 w 2054328"/>
                    <a:gd name="connsiteY15" fmla="*/ 0 h 1746769"/>
                    <a:gd name="connsiteX0" fmla="*/ 191394 w 2054328"/>
                    <a:gd name="connsiteY0" fmla="*/ 0 h 1746769"/>
                    <a:gd name="connsiteX1" fmla="*/ 574186 w 2054328"/>
                    <a:gd name="connsiteY1" fmla="*/ 0 h 1746769"/>
                    <a:gd name="connsiteX2" fmla="*/ 765582 w 2054328"/>
                    <a:gd name="connsiteY2" fmla="*/ 876593 h 1746769"/>
                    <a:gd name="connsiteX3" fmla="*/ 763094 w 2054328"/>
                    <a:gd name="connsiteY3" fmla="*/ 876593 h 1746769"/>
                    <a:gd name="connsiteX4" fmla="*/ 776280 w 2054328"/>
                    <a:gd name="connsiteY4" fmla="*/ 897494 h 1746769"/>
                    <a:gd name="connsiteX5" fmla="*/ 1133415 w 2054328"/>
                    <a:gd name="connsiteY5" fmla="*/ 1017255 h 1746769"/>
                    <a:gd name="connsiteX6" fmla="*/ 1868589 w 2054328"/>
                    <a:gd name="connsiteY6" fmla="*/ 820266 h 1746769"/>
                    <a:gd name="connsiteX7" fmla="*/ 2054328 w 2054328"/>
                    <a:gd name="connsiteY7" fmla="*/ 1513453 h 1746769"/>
                    <a:gd name="connsiteX8" fmla="*/ 1319154 w 2054328"/>
                    <a:gd name="connsiteY8" fmla="*/ 1710443 h 1746769"/>
                    <a:gd name="connsiteX9" fmla="*/ 22898 w 2054328"/>
                    <a:gd name="connsiteY9" fmla="*/ 962049 h 1746769"/>
                    <a:gd name="connsiteX10" fmla="*/ 0 w 2054328"/>
                    <a:gd name="connsiteY10" fmla="*/ 876592 h 1746769"/>
                    <a:gd name="connsiteX11" fmla="*/ 0 w 2054328"/>
                    <a:gd name="connsiteY11" fmla="*/ 876592 h 1746769"/>
                    <a:gd name="connsiteX12" fmla="*/ 0 w 2054328"/>
                    <a:gd name="connsiteY12" fmla="*/ 876591 h 1746769"/>
                    <a:gd name="connsiteX13" fmla="*/ 161077 w 2054328"/>
                    <a:gd name="connsiteY13" fmla="*/ 138857 h 1746769"/>
                    <a:gd name="connsiteX14" fmla="*/ 191394 w 2054328"/>
                    <a:gd name="connsiteY14" fmla="*/ 0 h 1746769"/>
                    <a:gd name="connsiteX0" fmla="*/ 191394 w 2054328"/>
                    <a:gd name="connsiteY0" fmla="*/ 0 h 1746769"/>
                    <a:gd name="connsiteX1" fmla="*/ 574186 w 2054328"/>
                    <a:gd name="connsiteY1" fmla="*/ 0 h 1746769"/>
                    <a:gd name="connsiteX2" fmla="*/ 765582 w 2054328"/>
                    <a:gd name="connsiteY2" fmla="*/ 876593 h 1746769"/>
                    <a:gd name="connsiteX3" fmla="*/ 763094 w 2054328"/>
                    <a:gd name="connsiteY3" fmla="*/ 876593 h 1746769"/>
                    <a:gd name="connsiteX4" fmla="*/ 776280 w 2054328"/>
                    <a:gd name="connsiteY4" fmla="*/ 897494 h 1746769"/>
                    <a:gd name="connsiteX5" fmla="*/ 1133415 w 2054328"/>
                    <a:gd name="connsiteY5" fmla="*/ 1017255 h 1746769"/>
                    <a:gd name="connsiteX6" fmla="*/ 1868589 w 2054328"/>
                    <a:gd name="connsiteY6" fmla="*/ 820266 h 1746769"/>
                    <a:gd name="connsiteX7" fmla="*/ 2054328 w 2054328"/>
                    <a:gd name="connsiteY7" fmla="*/ 1513453 h 1746769"/>
                    <a:gd name="connsiteX8" fmla="*/ 1319154 w 2054328"/>
                    <a:gd name="connsiteY8" fmla="*/ 1710443 h 1746769"/>
                    <a:gd name="connsiteX9" fmla="*/ 22898 w 2054328"/>
                    <a:gd name="connsiteY9" fmla="*/ 962049 h 1746769"/>
                    <a:gd name="connsiteX10" fmla="*/ 0 w 2054328"/>
                    <a:gd name="connsiteY10" fmla="*/ 876592 h 1746769"/>
                    <a:gd name="connsiteX11" fmla="*/ 0 w 2054328"/>
                    <a:gd name="connsiteY11" fmla="*/ 876592 h 1746769"/>
                    <a:gd name="connsiteX12" fmla="*/ 0 w 2054328"/>
                    <a:gd name="connsiteY12" fmla="*/ 876591 h 1746769"/>
                    <a:gd name="connsiteX13" fmla="*/ 191394 w 2054328"/>
                    <a:gd name="connsiteY13" fmla="*/ 0 h 1746769"/>
                    <a:gd name="connsiteX0" fmla="*/ 194092 w 2057026"/>
                    <a:gd name="connsiteY0" fmla="*/ 0 h 1746769"/>
                    <a:gd name="connsiteX1" fmla="*/ 576884 w 2057026"/>
                    <a:gd name="connsiteY1" fmla="*/ 0 h 1746769"/>
                    <a:gd name="connsiteX2" fmla="*/ 768280 w 2057026"/>
                    <a:gd name="connsiteY2" fmla="*/ 876593 h 1746769"/>
                    <a:gd name="connsiteX3" fmla="*/ 765792 w 2057026"/>
                    <a:gd name="connsiteY3" fmla="*/ 876593 h 1746769"/>
                    <a:gd name="connsiteX4" fmla="*/ 778978 w 2057026"/>
                    <a:gd name="connsiteY4" fmla="*/ 897494 h 1746769"/>
                    <a:gd name="connsiteX5" fmla="*/ 1136113 w 2057026"/>
                    <a:gd name="connsiteY5" fmla="*/ 1017255 h 1746769"/>
                    <a:gd name="connsiteX6" fmla="*/ 1871287 w 2057026"/>
                    <a:gd name="connsiteY6" fmla="*/ 820266 h 1746769"/>
                    <a:gd name="connsiteX7" fmla="*/ 2057026 w 2057026"/>
                    <a:gd name="connsiteY7" fmla="*/ 1513453 h 1746769"/>
                    <a:gd name="connsiteX8" fmla="*/ 1321852 w 2057026"/>
                    <a:gd name="connsiteY8" fmla="*/ 1710443 h 1746769"/>
                    <a:gd name="connsiteX9" fmla="*/ 25596 w 2057026"/>
                    <a:gd name="connsiteY9" fmla="*/ 962049 h 1746769"/>
                    <a:gd name="connsiteX10" fmla="*/ 2698 w 2057026"/>
                    <a:gd name="connsiteY10" fmla="*/ 876592 h 1746769"/>
                    <a:gd name="connsiteX11" fmla="*/ 2698 w 2057026"/>
                    <a:gd name="connsiteY11" fmla="*/ 876592 h 1746769"/>
                    <a:gd name="connsiteX12" fmla="*/ 2698 w 2057026"/>
                    <a:gd name="connsiteY12" fmla="*/ 876591 h 1746769"/>
                    <a:gd name="connsiteX13" fmla="*/ 194092 w 2057026"/>
                    <a:gd name="connsiteY13" fmla="*/ 0 h 1746769"/>
                    <a:gd name="connsiteX0" fmla="*/ 194745 w 2057679"/>
                    <a:gd name="connsiteY0" fmla="*/ 0 h 1746769"/>
                    <a:gd name="connsiteX1" fmla="*/ 577537 w 2057679"/>
                    <a:gd name="connsiteY1" fmla="*/ 0 h 1746769"/>
                    <a:gd name="connsiteX2" fmla="*/ 768933 w 2057679"/>
                    <a:gd name="connsiteY2" fmla="*/ 876593 h 1746769"/>
                    <a:gd name="connsiteX3" fmla="*/ 766445 w 2057679"/>
                    <a:gd name="connsiteY3" fmla="*/ 876593 h 1746769"/>
                    <a:gd name="connsiteX4" fmla="*/ 779631 w 2057679"/>
                    <a:gd name="connsiteY4" fmla="*/ 897494 h 1746769"/>
                    <a:gd name="connsiteX5" fmla="*/ 1136766 w 2057679"/>
                    <a:gd name="connsiteY5" fmla="*/ 1017255 h 1746769"/>
                    <a:gd name="connsiteX6" fmla="*/ 1871940 w 2057679"/>
                    <a:gd name="connsiteY6" fmla="*/ 820266 h 1746769"/>
                    <a:gd name="connsiteX7" fmla="*/ 2057679 w 2057679"/>
                    <a:gd name="connsiteY7" fmla="*/ 1513453 h 1746769"/>
                    <a:gd name="connsiteX8" fmla="*/ 1322505 w 2057679"/>
                    <a:gd name="connsiteY8" fmla="*/ 1710443 h 1746769"/>
                    <a:gd name="connsiteX9" fmla="*/ 26249 w 2057679"/>
                    <a:gd name="connsiteY9" fmla="*/ 962049 h 1746769"/>
                    <a:gd name="connsiteX10" fmla="*/ 3351 w 2057679"/>
                    <a:gd name="connsiteY10" fmla="*/ 876592 h 1746769"/>
                    <a:gd name="connsiteX11" fmla="*/ 3351 w 2057679"/>
                    <a:gd name="connsiteY11" fmla="*/ 876592 h 1746769"/>
                    <a:gd name="connsiteX12" fmla="*/ 3351 w 2057679"/>
                    <a:gd name="connsiteY12" fmla="*/ 876591 h 1746769"/>
                    <a:gd name="connsiteX13" fmla="*/ 194745 w 2057679"/>
                    <a:gd name="connsiteY13" fmla="*/ 0 h 1746769"/>
                    <a:gd name="connsiteX0" fmla="*/ 191394 w 2054328"/>
                    <a:gd name="connsiteY0" fmla="*/ 0 h 1746769"/>
                    <a:gd name="connsiteX1" fmla="*/ 574186 w 2054328"/>
                    <a:gd name="connsiteY1" fmla="*/ 0 h 1746769"/>
                    <a:gd name="connsiteX2" fmla="*/ 765582 w 2054328"/>
                    <a:gd name="connsiteY2" fmla="*/ 876593 h 1746769"/>
                    <a:gd name="connsiteX3" fmla="*/ 763094 w 2054328"/>
                    <a:gd name="connsiteY3" fmla="*/ 876593 h 1746769"/>
                    <a:gd name="connsiteX4" fmla="*/ 776280 w 2054328"/>
                    <a:gd name="connsiteY4" fmla="*/ 897494 h 1746769"/>
                    <a:gd name="connsiteX5" fmla="*/ 1133415 w 2054328"/>
                    <a:gd name="connsiteY5" fmla="*/ 1017255 h 1746769"/>
                    <a:gd name="connsiteX6" fmla="*/ 1868589 w 2054328"/>
                    <a:gd name="connsiteY6" fmla="*/ 820266 h 1746769"/>
                    <a:gd name="connsiteX7" fmla="*/ 2054328 w 2054328"/>
                    <a:gd name="connsiteY7" fmla="*/ 1513453 h 1746769"/>
                    <a:gd name="connsiteX8" fmla="*/ 1319154 w 2054328"/>
                    <a:gd name="connsiteY8" fmla="*/ 1710443 h 1746769"/>
                    <a:gd name="connsiteX9" fmla="*/ 22898 w 2054328"/>
                    <a:gd name="connsiteY9" fmla="*/ 962049 h 1746769"/>
                    <a:gd name="connsiteX10" fmla="*/ 0 w 2054328"/>
                    <a:gd name="connsiteY10" fmla="*/ 876592 h 1746769"/>
                    <a:gd name="connsiteX11" fmla="*/ 0 w 2054328"/>
                    <a:gd name="connsiteY11" fmla="*/ 876592 h 1746769"/>
                    <a:gd name="connsiteX12" fmla="*/ 191394 w 2054328"/>
                    <a:gd name="connsiteY12" fmla="*/ 0 h 1746769"/>
                    <a:gd name="connsiteX0" fmla="*/ 191394 w 2054328"/>
                    <a:gd name="connsiteY0" fmla="*/ 0 h 1746769"/>
                    <a:gd name="connsiteX1" fmla="*/ 574186 w 2054328"/>
                    <a:gd name="connsiteY1" fmla="*/ 0 h 1746769"/>
                    <a:gd name="connsiteX2" fmla="*/ 765582 w 2054328"/>
                    <a:gd name="connsiteY2" fmla="*/ 876593 h 1746769"/>
                    <a:gd name="connsiteX3" fmla="*/ 763094 w 2054328"/>
                    <a:gd name="connsiteY3" fmla="*/ 876593 h 1746769"/>
                    <a:gd name="connsiteX4" fmla="*/ 776280 w 2054328"/>
                    <a:gd name="connsiteY4" fmla="*/ 897494 h 1746769"/>
                    <a:gd name="connsiteX5" fmla="*/ 1133415 w 2054328"/>
                    <a:gd name="connsiteY5" fmla="*/ 1017255 h 1746769"/>
                    <a:gd name="connsiteX6" fmla="*/ 1868589 w 2054328"/>
                    <a:gd name="connsiteY6" fmla="*/ 820266 h 1746769"/>
                    <a:gd name="connsiteX7" fmla="*/ 2054328 w 2054328"/>
                    <a:gd name="connsiteY7" fmla="*/ 1513453 h 1746769"/>
                    <a:gd name="connsiteX8" fmla="*/ 1319154 w 2054328"/>
                    <a:gd name="connsiteY8" fmla="*/ 1710443 h 1746769"/>
                    <a:gd name="connsiteX9" fmla="*/ 22898 w 2054328"/>
                    <a:gd name="connsiteY9" fmla="*/ 962049 h 1746769"/>
                    <a:gd name="connsiteX10" fmla="*/ 0 w 2054328"/>
                    <a:gd name="connsiteY10" fmla="*/ 876592 h 1746769"/>
                    <a:gd name="connsiteX11" fmla="*/ 191394 w 2054328"/>
                    <a:gd name="connsiteY11" fmla="*/ 0 h 1746769"/>
                    <a:gd name="connsiteX0" fmla="*/ 168496 w 2031430"/>
                    <a:gd name="connsiteY0" fmla="*/ 0 h 1746769"/>
                    <a:gd name="connsiteX1" fmla="*/ 551288 w 2031430"/>
                    <a:gd name="connsiteY1" fmla="*/ 0 h 1746769"/>
                    <a:gd name="connsiteX2" fmla="*/ 742684 w 2031430"/>
                    <a:gd name="connsiteY2" fmla="*/ 876593 h 1746769"/>
                    <a:gd name="connsiteX3" fmla="*/ 740196 w 2031430"/>
                    <a:gd name="connsiteY3" fmla="*/ 876593 h 1746769"/>
                    <a:gd name="connsiteX4" fmla="*/ 753382 w 2031430"/>
                    <a:gd name="connsiteY4" fmla="*/ 897494 h 1746769"/>
                    <a:gd name="connsiteX5" fmla="*/ 1110517 w 2031430"/>
                    <a:gd name="connsiteY5" fmla="*/ 1017255 h 1746769"/>
                    <a:gd name="connsiteX6" fmla="*/ 1845691 w 2031430"/>
                    <a:gd name="connsiteY6" fmla="*/ 820266 h 1746769"/>
                    <a:gd name="connsiteX7" fmla="*/ 2031430 w 2031430"/>
                    <a:gd name="connsiteY7" fmla="*/ 1513453 h 1746769"/>
                    <a:gd name="connsiteX8" fmla="*/ 1296256 w 2031430"/>
                    <a:gd name="connsiteY8" fmla="*/ 1710443 h 1746769"/>
                    <a:gd name="connsiteX9" fmla="*/ 0 w 2031430"/>
                    <a:gd name="connsiteY9" fmla="*/ 962049 h 1746769"/>
                    <a:gd name="connsiteX10" fmla="*/ 168496 w 2031430"/>
                    <a:gd name="connsiteY10" fmla="*/ 0 h 1746769"/>
                    <a:gd name="connsiteX0" fmla="*/ 182148 w 2045082"/>
                    <a:gd name="connsiteY0" fmla="*/ 0 h 1746769"/>
                    <a:gd name="connsiteX1" fmla="*/ 564940 w 2045082"/>
                    <a:gd name="connsiteY1" fmla="*/ 0 h 1746769"/>
                    <a:gd name="connsiteX2" fmla="*/ 756336 w 2045082"/>
                    <a:gd name="connsiteY2" fmla="*/ 876593 h 1746769"/>
                    <a:gd name="connsiteX3" fmla="*/ 753848 w 2045082"/>
                    <a:gd name="connsiteY3" fmla="*/ 876593 h 1746769"/>
                    <a:gd name="connsiteX4" fmla="*/ 767034 w 2045082"/>
                    <a:gd name="connsiteY4" fmla="*/ 897494 h 1746769"/>
                    <a:gd name="connsiteX5" fmla="*/ 1124169 w 2045082"/>
                    <a:gd name="connsiteY5" fmla="*/ 1017255 h 1746769"/>
                    <a:gd name="connsiteX6" fmla="*/ 1859343 w 2045082"/>
                    <a:gd name="connsiteY6" fmla="*/ 820266 h 1746769"/>
                    <a:gd name="connsiteX7" fmla="*/ 2045082 w 2045082"/>
                    <a:gd name="connsiteY7" fmla="*/ 1513453 h 1746769"/>
                    <a:gd name="connsiteX8" fmla="*/ 1309908 w 2045082"/>
                    <a:gd name="connsiteY8" fmla="*/ 1710443 h 1746769"/>
                    <a:gd name="connsiteX9" fmla="*/ 13652 w 2045082"/>
                    <a:gd name="connsiteY9" fmla="*/ 962049 h 1746769"/>
                    <a:gd name="connsiteX10" fmla="*/ 182148 w 2045082"/>
                    <a:gd name="connsiteY10" fmla="*/ 0 h 1746769"/>
                    <a:gd name="connsiteX0" fmla="*/ 182316 w 2045250"/>
                    <a:gd name="connsiteY0" fmla="*/ 0 h 1746769"/>
                    <a:gd name="connsiteX1" fmla="*/ 565108 w 2045250"/>
                    <a:gd name="connsiteY1" fmla="*/ 0 h 1746769"/>
                    <a:gd name="connsiteX2" fmla="*/ 756504 w 2045250"/>
                    <a:gd name="connsiteY2" fmla="*/ 876593 h 1746769"/>
                    <a:gd name="connsiteX3" fmla="*/ 754016 w 2045250"/>
                    <a:gd name="connsiteY3" fmla="*/ 876593 h 1746769"/>
                    <a:gd name="connsiteX4" fmla="*/ 767202 w 2045250"/>
                    <a:gd name="connsiteY4" fmla="*/ 897494 h 1746769"/>
                    <a:gd name="connsiteX5" fmla="*/ 1124337 w 2045250"/>
                    <a:gd name="connsiteY5" fmla="*/ 1017255 h 1746769"/>
                    <a:gd name="connsiteX6" fmla="*/ 1859511 w 2045250"/>
                    <a:gd name="connsiteY6" fmla="*/ 820266 h 1746769"/>
                    <a:gd name="connsiteX7" fmla="*/ 2045250 w 2045250"/>
                    <a:gd name="connsiteY7" fmla="*/ 1513453 h 1746769"/>
                    <a:gd name="connsiteX8" fmla="*/ 1310076 w 2045250"/>
                    <a:gd name="connsiteY8" fmla="*/ 1710443 h 1746769"/>
                    <a:gd name="connsiteX9" fmla="*/ 13820 w 2045250"/>
                    <a:gd name="connsiteY9" fmla="*/ 962049 h 1746769"/>
                    <a:gd name="connsiteX10" fmla="*/ 182316 w 2045250"/>
                    <a:gd name="connsiteY10" fmla="*/ 0 h 1746769"/>
                    <a:gd name="connsiteX0" fmla="*/ 182316 w 2045250"/>
                    <a:gd name="connsiteY0" fmla="*/ 0 h 1746769"/>
                    <a:gd name="connsiteX1" fmla="*/ 565108 w 2045250"/>
                    <a:gd name="connsiteY1" fmla="*/ 0 h 1746769"/>
                    <a:gd name="connsiteX2" fmla="*/ 756504 w 2045250"/>
                    <a:gd name="connsiteY2" fmla="*/ 876593 h 1746769"/>
                    <a:gd name="connsiteX3" fmla="*/ 767202 w 2045250"/>
                    <a:gd name="connsiteY3" fmla="*/ 897494 h 1746769"/>
                    <a:gd name="connsiteX4" fmla="*/ 1124337 w 2045250"/>
                    <a:gd name="connsiteY4" fmla="*/ 1017255 h 1746769"/>
                    <a:gd name="connsiteX5" fmla="*/ 1859511 w 2045250"/>
                    <a:gd name="connsiteY5" fmla="*/ 820266 h 1746769"/>
                    <a:gd name="connsiteX6" fmla="*/ 2045250 w 2045250"/>
                    <a:gd name="connsiteY6" fmla="*/ 1513453 h 1746769"/>
                    <a:gd name="connsiteX7" fmla="*/ 1310076 w 2045250"/>
                    <a:gd name="connsiteY7" fmla="*/ 1710443 h 1746769"/>
                    <a:gd name="connsiteX8" fmla="*/ 13820 w 2045250"/>
                    <a:gd name="connsiteY8" fmla="*/ 962049 h 1746769"/>
                    <a:gd name="connsiteX9" fmla="*/ 182316 w 2045250"/>
                    <a:gd name="connsiteY9" fmla="*/ 0 h 1746769"/>
                    <a:gd name="connsiteX0" fmla="*/ 182316 w 2045250"/>
                    <a:gd name="connsiteY0" fmla="*/ 0 h 1746769"/>
                    <a:gd name="connsiteX1" fmla="*/ 565108 w 2045250"/>
                    <a:gd name="connsiteY1" fmla="*/ 0 h 1746769"/>
                    <a:gd name="connsiteX2" fmla="*/ 767202 w 2045250"/>
                    <a:gd name="connsiteY2" fmla="*/ 897494 h 1746769"/>
                    <a:gd name="connsiteX3" fmla="*/ 1124337 w 2045250"/>
                    <a:gd name="connsiteY3" fmla="*/ 1017255 h 1746769"/>
                    <a:gd name="connsiteX4" fmla="*/ 1859511 w 2045250"/>
                    <a:gd name="connsiteY4" fmla="*/ 820266 h 1746769"/>
                    <a:gd name="connsiteX5" fmla="*/ 2045250 w 2045250"/>
                    <a:gd name="connsiteY5" fmla="*/ 1513453 h 1746769"/>
                    <a:gd name="connsiteX6" fmla="*/ 1310076 w 2045250"/>
                    <a:gd name="connsiteY6" fmla="*/ 1710443 h 1746769"/>
                    <a:gd name="connsiteX7" fmla="*/ 13820 w 2045250"/>
                    <a:gd name="connsiteY7" fmla="*/ 962049 h 1746769"/>
                    <a:gd name="connsiteX8" fmla="*/ 182316 w 2045250"/>
                    <a:gd name="connsiteY8" fmla="*/ 0 h 1746769"/>
                    <a:gd name="connsiteX0" fmla="*/ 182316 w 2045250"/>
                    <a:gd name="connsiteY0" fmla="*/ 0 h 1746769"/>
                    <a:gd name="connsiteX1" fmla="*/ 565108 w 2045250"/>
                    <a:gd name="connsiteY1" fmla="*/ 0 h 1746769"/>
                    <a:gd name="connsiteX2" fmla="*/ 767202 w 2045250"/>
                    <a:gd name="connsiteY2" fmla="*/ 897494 h 1746769"/>
                    <a:gd name="connsiteX3" fmla="*/ 1124337 w 2045250"/>
                    <a:gd name="connsiteY3" fmla="*/ 1017255 h 1746769"/>
                    <a:gd name="connsiteX4" fmla="*/ 1859511 w 2045250"/>
                    <a:gd name="connsiteY4" fmla="*/ 820266 h 1746769"/>
                    <a:gd name="connsiteX5" fmla="*/ 2045250 w 2045250"/>
                    <a:gd name="connsiteY5" fmla="*/ 1513453 h 1746769"/>
                    <a:gd name="connsiteX6" fmla="*/ 1310076 w 2045250"/>
                    <a:gd name="connsiteY6" fmla="*/ 1710443 h 1746769"/>
                    <a:gd name="connsiteX7" fmla="*/ 13820 w 2045250"/>
                    <a:gd name="connsiteY7" fmla="*/ 962049 h 1746769"/>
                    <a:gd name="connsiteX8" fmla="*/ 182316 w 2045250"/>
                    <a:gd name="connsiteY8" fmla="*/ 0 h 1746769"/>
                    <a:gd name="connsiteX0" fmla="*/ 182316 w 2045250"/>
                    <a:gd name="connsiteY0" fmla="*/ 0 h 1746769"/>
                    <a:gd name="connsiteX1" fmla="*/ 565108 w 2045250"/>
                    <a:gd name="connsiteY1" fmla="*/ 0 h 1746769"/>
                    <a:gd name="connsiteX2" fmla="*/ 767202 w 2045250"/>
                    <a:gd name="connsiteY2" fmla="*/ 897494 h 1746769"/>
                    <a:gd name="connsiteX3" fmla="*/ 1124337 w 2045250"/>
                    <a:gd name="connsiteY3" fmla="*/ 1017255 h 1746769"/>
                    <a:gd name="connsiteX4" fmla="*/ 1859511 w 2045250"/>
                    <a:gd name="connsiteY4" fmla="*/ 820266 h 1746769"/>
                    <a:gd name="connsiteX5" fmla="*/ 2045250 w 2045250"/>
                    <a:gd name="connsiteY5" fmla="*/ 1513453 h 1746769"/>
                    <a:gd name="connsiteX6" fmla="*/ 1310076 w 2045250"/>
                    <a:gd name="connsiteY6" fmla="*/ 1710443 h 1746769"/>
                    <a:gd name="connsiteX7" fmla="*/ 13820 w 2045250"/>
                    <a:gd name="connsiteY7" fmla="*/ 962049 h 1746769"/>
                    <a:gd name="connsiteX8" fmla="*/ 182316 w 2045250"/>
                    <a:gd name="connsiteY8" fmla="*/ 0 h 1746769"/>
                    <a:gd name="connsiteX0" fmla="*/ 182316 w 2045250"/>
                    <a:gd name="connsiteY0" fmla="*/ 0 h 1746769"/>
                    <a:gd name="connsiteX1" fmla="*/ 565108 w 2045250"/>
                    <a:gd name="connsiteY1" fmla="*/ 0 h 1746769"/>
                    <a:gd name="connsiteX2" fmla="*/ 767202 w 2045250"/>
                    <a:gd name="connsiteY2" fmla="*/ 897494 h 1746769"/>
                    <a:gd name="connsiteX3" fmla="*/ 1124337 w 2045250"/>
                    <a:gd name="connsiteY3" fmla="*/ 1017255 h 1746769"/>
                    <a:gd name="connsiteX4" fmla="*/ 1859511 w 2045250"/>
                    <a:gd name="connsiteY4" fmla="*/ 820266 h 1746769"/>
                    <a:gd name="connsiteX5" fmla="*/ 2045250 w 2045250"/>
                    <a:gd name="connsiteY5" fmla="*/ 1513453 h 1746769"/>
                    <a:gd name="connsiteX6" fmla="*/ 1310076 w 2045250"/>
                    <a:gd name="connsiteY6" fmla="*/ 1710443 h 1746769"/>
                    <a:gd name="connsiteX7" fmla="*/ 13820 w 2045250"/>
                    <a:gd name="connsiteY7" fmla="*/ 962049 h 1746769"/>
                    <a:gd name="connsiteX8" fmla="*/ 182316 w 2045250"/>
                    <a:gd name="connsiteY8" fmla="*/ 0 h 1746769"/>
                    <a:gd name="connsiteX0" fmla="*/ 184315 w 2047249"/>
                    <a:gd name="connsiteY0" fmla="*/ 0 h 1746769"/>
                    <a:gd name="connsiteX1" fmla="*/ 567107 w 2047249"/>
                    <a:gd name="connsiteY1" fmla="*/ 0 h 1746769"/>
                    <a:gd name="connsiteX2" fmla="*/ 769201 w 2047249"/>
                    <a:gd name="connsiteY2" fmla="*/ 897494 h 1746769"/>
                    <a:gd name="connsiteX3" fmla="*/ 1126336 w 2047249"/>
                    <a:gd name="connsiteY3" fmla="*/ 1017255 h 1746769"/>
                    <a:gd name="connsiteX4" fmla="*/ 1861510 w 2047249"/>
                    <a:gd name="connsiteY4" fmla="*/ 820266 h 1746769"/>
                    <a:gd name="connsiteX5" fmla="*/ 2047249 w 2047249"/>
                    <a:gd name="connsiteY5" fmla="*/ 1513453 h 1746769"/>
                    <a:gd name="connsiteX6" fmla="*/ 1312075 w 2047249"/>
                    <a:gd name="connsiteY6" fmla="*/ 1710443 h 1746769"/>
                    <a:gd name="connsiteX7" fmla="*/ 15819 w 2047249"/>
                    <a:gd name="connsiteY7" fmla="*/ 962049 h 1746769"/>
                    <a:gd name="connsiteX8" fmla="*/ 184315 w 2047249"/>
                    <a:gd name="connsiteY8" fmla="*/ 0 h 1746769"/>
                    <a:gd name="connsiteX0" fmla="*/ 184315 w 2047249"/>
                    <a:gd name="connsiteY0" fmla="*/ 0 h 1746769"/>
                    <a:gd name="connsiteX1" fmla="*/ 567933 w 2047249"/>
                    <a:gd name="connsiteY1" fmla="*/ 49084 h 1746769"/>
                    <a:gd name="connsiteX2" fmla="*/ 769201 w 2047249"/>
                    <a:gd name="connsiteY2" fmla="*/ 897494 h 1746769"/>
                    <a:gd name="connsiteX3" fmla="*/ 1126336 w 2047249"/>
                    <a:gd name="connsiteY3" fmla="*/ 1017255 h 1746769"/>
                    <a:gd name="connsiteX4" fmla="*/ 1861510 w 2047249"/>
                    <a:gd name="connsiteY4" fmla="*/ 820266 h 1746769"/>
                    <a:gd name="connsiteX5" fmla="*/ 2047249 w 2047249"/>
                    <a:gd name="connsiteY5" fmla="*/ 1513453 h 1746769"/>
                    <a:gd name="connsiteX6" fmla="*/ 1312075 w 2047249"/>
                    <a:gd name="connsiteY6" fmla="*/ 1710443 h 1746769"/>
                    <a:gd name="connsiteX7" fmla="*/ 15819 w 2047249"/>
                    <a:gd name="connsiteY7" fmla="*/ 962049 h 1746769"/>
                    <a:gd name="connsiteX8" fmla="*/ 184315 w 2047249"/>
                    <a:gd name="connsiteY8" fmla="*/ 0 h 1746769"/>
                    <a:gd name="connsiteX0" fmla="*/ 184315 w 2047249"/>
                    <a:gd name="connsiteY0" fmla="*/ 0 h 1746769"/>
                    <a:gd name="connsiteX1" fmla="*/ 567933 w 2047249"/>
                    <a:gd name="connsiteY1" fmla="*/ 49084 h 1746769"/>
                    <a:gd name="connsiteX2" fmla="*/ 769201 w 2047249"/>
                    <a:gd name="connsiteY2" fmla="*/ 897494 h 1746769"/>
                    <a:gd name="connsiteX3" fmla="*/ 1126336 w 2047249"/>
                    <a:gd name="connsiteY3" fmla="*/ 1017255 h 1746769"/>
                    <a:gd name="connsiteX4" fmla="*/ 1861510 w 2047249"/>
                    <a:gd name="connsiteY4" fmla="*/ 820266 h 1746769"/>
                    <a:gd name="connsiteX5" fmla="*/ 2047249 w 2047249"/>
                    <a:gd name="connsiteY5" fmla="*/ 1513453 h 1746769"/>
                    <a:gd name="connsiteX6" fmla="*/ 1312075 w 2047249"/>
                    <a:gd name="connsiteY6" fmla="*/ 1710443 h 1746769"/>
                    <a:gd name="connsiteX7" fmla="*/ 15819 w 2047249"/>
                    <a:gd name="connsiteY7" fmla="*/ 962049 h 1746769"/>
                    <a:gd name="connsiteX8" fmla="*/ 184315 w 2047249"/>
                    <a:gd name="connsiteY8" fmla="*/ 0 h 1746769"/>
                    <a:gd name="connsiteX0" fmla="*/ 184315 w 2047249"/>
                    <a:gd name="connsiteY0" fmla="*/ 90341 h 1837110"/>
                    <a:gd name="connsiteX1" fmla="*/ 408220 w 2047249"/>
                    <a:gd name="connsiteY1" fmla="*/ 458 h 1837110"/>
                    <a:gd name="connsiteX2" fmla="*/ 567933 w 2047249"/>
                    <a:gd name="connsiteY2" fmla="*/ 139425 h 1837110"/>
                    <a:gd name="connsiteX3" fmla="*/ 769201 w 2047249"/>
                    <a:gd name="connsiteY3" fmla="*/ 987835 h 1837110"/>
                    <a:gd name="connsiteX4" fmla="*/ 1126336 w 2047249"/>
                    <a:gd name="connsiteY4" fmla="*/ 1107596 h 1837110"/>
                    <a:gd name="connsiteX5" fmla="*/ 1861510 w 2047249"/>
                    <a:gd name="connsiteY5" fmla="*/ 910607 h 1837110"/>
                    <a:gd name="connsiteX6" fmla="*/ 2047249 w 2047249"/>
                    <a:gd name="connsiteY6" fmla="*/ 1603794 h 1837110"/>
                    <a:gd name="connsiteX7" fmla="*/ 1312075 w 2047249"/>
                    <a:gd name="connsiteY7" fmla="*/ 1800784 h 1837110"/>
                    <a:gd name="connsiteX8" fmla="*/ 15819 w 2047249"/>
                    <a:gd name="connsiteY8" fmla="*/ 1052390 h 1837110"/>
                    <a:gd name="connsiteX9" fmla="*/ 184315 w 2047249"/>
                    <a:gd name="connsiteY9" fmla="*/ 90341 h 1837110"/>
                    <a:gd name="connsiteX0" fmla="*/ 184315 w 2047249"/>
                    <a:gd name="connsiteY0" fmla="*/ 91450 h 1838219"/>
                    <a:gd name="connsiteX1" fmla="*/ 408220 w 2047249"/>
                    <a:gd name="connsiteY1" fmla="*/ 1567 h 1838219"/>
                    <a:gd name="connsiteX2" fmla="*/ 567933 w 2047249"/>
                    <a:gd name="connsiteY2" fmla="*/ 140534 h 1838219"/>
                    <a:gd name="connsiteX3" fmla="*/ 769201 w 2047249"/>
                    <a:gd name="connsiteY3" fmla="*/ 988944 h 1838219"/>
                    <a:gd name="connsiteX4" fmla="*/ 1126336 w 2047249"/>
                    <a:gd name="connsiteY4" fmla="*/ 1108705 h 1838219"/>
                    <a:gd name="connsiteX5" fmla="*/ 1861510 w 2047249"/>
                    <a:gd name="connsiteY5" fmla="*/ 911716 h 1838219"/>
                    <a:gd name="connsiteX6" fmla="*/ 2047249 w 2047249"/>
                    <a:gd name="connsiteY6" fmla="*/ 1604903 h 1838219"/>
                    <a:gd name="connsiteX7" fmla="*/ 1312075 w 2047249"/>
                    <a:gd name="connsiteY7" fmla="*/ 1801893 h 1838219"/>
                    <a:gd name="connsiteX8" fmla="*/ 15819 w 2047249"/>
                    <a:gd name="connsiteY8" fmla="*/ 1053499 h 1838219"/>
                    <a:gd name="connsiteX9" fmla="*/ 184315 w 2047249"/>
                    <a:gd name="connsiteY9" fmla="*/ 91450 h 1838219"/>
                    <a:gd name="connsiteX0" fmla="*/ 181695 w 2044629"/>
                    <a:gd name="connsiteY0" fmla="*/ 93391 h 1840160"/>
                    <a:gd name="connsiteX1" fmla="*/ 405600 w 2044629"/>
                    <a:gd name="connsiteY1" fmla="*/ 3508 h 1840160"/>
                    <a:gd name="connsiteX2" fmla="*/ 565313 w 2044629"/>
                    <a:gd name="connsiteY2" fmla="*/ 142475 h 1840160"/>
                    <a:gd name="connsiteX3" fmla="*/ 766581 w 2044629"/>
                    <a:gd name="connsiteY3" fmla="*/ 990885 h 1840160"/>
                    <a:gd name="connsiteX4" fmla="*/ 1123716 w 2044629"/>
                    <a:gd name="connsiteY4" fmla="*/ 1110646 h 1840160"/>
                    <a:gd name="connsiteX5" fmla="*/ 1858890 w 2044629"/>
                    <a:gd name="connsiteY5" fmla="*/ 913657 h 1840160"/>
                    <a:gd name="connsiteX6" fmla="*/ 2044629 w 2044629"/>
                    <a:gd name="connsiteY6" fmla="*/ 1606844 h 1840160"/>
                    <a:gd name="connsiteX7" fmla="*/ 1309455 w 2044629"/>
                    <a:gd name="connsiteY7" fmla="*/ 1803834 h 1840160"/>
                    <a:gd name="connsiteX8" fmla="*/ 13199 w 2044629"/>
                    <a:gd name="connsiteY8" fmla="*/ 1055440 h 1840160"/>
                    <a:gd name="connsiteX9" fmla="*/ 181695 w 2044629"/>
                    <a:gd name="connsiteY9" fmla="*/ 93391 h 1840160"/>
                    <a:gd name="connsiteX0" fmla="*/ 181695 w 2044629"/>
                    <a:gd name="connsiteY0" fmla="*/ 93391 h 1840160"/>
                    <a:gd name="connsiteX1" fmla="*/ 405600 w 2044629"/>
                    <a:gd name="connsiteY1" fmla="*/ 3508 h 1840160"/>
                    <a:gd name="connsiteX2" fmla="*/ 565313 w 2044629"/>
                    <a:gd name="connsiteY2" fmla="*/ 142475 h 1840160"/>
                    <a:gd name="connsiteX3" fmla="*/ 766581 w 2044629"/>
                    <a:gd name="connsiteY3" fmla="*/ 990885 h 1840160"/>
                    <a:gd name="connsiteX4" fmla="*/ 1123716 w 2044629"/>
                    <a:gd name="connsiteY4" fmla="*/ 1110646 h 1840160"/>
                    <a:gd name="connsiteX5" fmla="*/ 1858890 w 2044629"/>
                    <a:gd name="connsiteY5" fmla="*/ 913657 h 1840160"/>
                    <a:gd name="connsiteX6" fmla="*/ 2044629 w 2044629"/>
                    <a:gd name="connsiteY6" fmla="*/ 1606844 h 1840160"/>
                    <a:gd name="connsiteX7" fmla="*/ 1309455 w 2044629"/>
                    <a:gd name="connsiteY7" fmla="*/ 1803834 h 1840160"/>
                    <a:gd name="connsiteX8" fmla="*/ 13199 w 2044629"/>
                    <a:gd name="connsiteY8" fmla="*/ 1055440 h 1840160"/>
                    <a:gd name="connsiteX9" fmla="*/ 181695 w 2044629"/>
                    <a:gd name="connsiteY9" fmla="*/ 93391 h 1840160"/>
                    <a:gd name="connsiteX0" fmla="*/ 182870 w 2045804"/>
                    <a:gd name="connsiteY0" fmla="*/ 159250 h 1906019"/>
                    <a:gd name="connsiteX1" fmla="*/ 423890 w 2045804"/>
                    <a:gd name="connsiteY1" fmla="*/ 9874 h 1906019"/>
                    <a:gd name="connsiteX2" fmla="*/ 566488 w 2045804"/>
                    <a:gd name="connsiteY2" fmla="*/ 208334 h 1906019"/>
                    <a:gd name="connsiteX3" fmla="*/ 767756 w 2045804"/>
                    <a:gd name="connsiteY3" fmla="*/ 1056744 h 1906019"/>
                    <a:gd name="connsiteX4" fmla="*/ 1124891 w 2045804"/>
                    <a:gd name="connsiteY4" fmla="*/ 1176505 h 1906019"/>
                    <a:gd name="connsiteX5" fmla="*/ 1860065 w 2045804"/>
                    <a:gd name="connsiteY5" fmla="*/ 979516 h 1906019"/>
                    <a:gd name="connsiteX6" fmla="*/ 2045804 w 2045804"/>
                    <a:gd name="connsiteY6" fmla="*/ 1672703 h 1906019"/>
                    <a:gd name="connsiteX7" fmla="*/ 1310630 w 2045804"/>
                    <a:gd name="connsiteY7" fmla="*/ 1869693 h 1906019"/>
                    <a:gd name="connsiteX8" fmla="*/ 14374 w 2045804"/>
                    <a:gd name="connsiteY8" fmla="*/ 1121299 h 1906019"/>
                    <a:gd name="connsiteX9" fmla="*/ 182870 w 2045804"/>
                    <a:gd name="connsiteY9" fmla="*/ 159250 h 1906019"/>
                    <a:gd name="connsiteX0" fmla="*/ 182870 w 2045804"/>
                    <a:gd name="connsiteY0" fmla="*/ 157295 h 1904064"/>
                    <a:gd name="connsiteX1" fmla="*/ 423890 w 2045804"/>
                    <a:gd name="connsiteY1" fmla="*/ 7919 h 1904064"/>
                    <a:gd name="connsiteX2" fmla="*/ 566488 w 2045804"/>
                    <a:gd name="connsiteY2" fmla="*/ 206379 h 1904064"/>
                    <a:gd name="connsiteX3" fmla="*/ 767756 w 2045804"/>
                    <a:gd name="connsiteY3" fmla="*/ 1054789 h 1904064"/>
                    <a:gd name="connsiteX4" fmla="*/ 1124891 w 2045804"/>
                    <a:gd name="connsiteY4" fmla="*/ 1174550 h 1904064"/>
                    <a:gd name="connsiteX5" fmla="*/ 1860065 w 2045804"/>
                    <a:gd name="connsiteY5" fmla="*/ 977561 h 1904064"/>
                    <a:gd name="connsiteX6" fmla="*/ 2045804 w 2045804"/>
                    <a:gd name="connsiteY6" fmla="*/ 1670748 h 1904064"/>
                    <a:gd name="connsiteX7" fmla="*/ 1310630 w 2045804"/>
                    <a:gd name="connsiteY7" fmla="*/ 1867738 h 1904064"/>
                    <a:gd name="connsiteX8" fmla="*/ 14374 w 2045804"/>
                    <a:gd name="connsiteY8" fmla="*/ 1119344 h 1904064"/>
                    <a:gd name="connsiteX9" fmla="*/ 182870 w 2045804"/>
                    <a:gd name="connsiteY9" fmla="*/ 157295 h 1904064"/>
                    <a:gd name="connsiteX0" fmla="*/ 182870 w 2045804"/>
                    <a:gd name="connsiteY0" fmla="*/ 157295 h 1904064"/>
                    <a:gd name="connsiteX1" fmla="*/ 423890 w 2045804"/>
                    <a:gd name="connsiteY1" fmla="*/ 7919 h 1904064"/>
                    <a:gd name="connsiteX2" fmla="*/ 566488 w 2045804"/>
                    <a:gd name="connsiteY2" fmla="*/ 206379 h 1904064"/>
                    <a:gd name="connsiteX3" fmla="*/ 767756 w 2045804"/>
                    <a:gd name="connsiteY3" fmla="*/ 1054789 h 1904064"/>
                    <a:gd name="connsiteX4" fmla="*/ 1124891 w 2045804"/>
                    <a:gd name="connsiteY4" fmla="*/ 1174550 h 1904064"/>
                    <a:gd name="connsiteX5" fmla="*/ 1860065 w 2045804"/>
                    <a:gd name="connsiteY5" fmla="*/ 977561 h 1904064"/>
                    <a:gd name="connsiteX6" fmla="*/ 2045804 w 2045804"/>
                    <a:gd name="connsiteY6" fmla="*/ 1670748 h 1904064"/>
                    <a:gd name="connsiteX7" fmla="*/ 1310630 w 2045804"/>
                    <a:gd name="connsiteY7" fmla="*/ 1867738 h 1904064"/>
                    <a:gd name="connsiteX8" fmla="*/ 14374 w 2045804"/>
                    <a:gd name="connsiteY8" fmla="*/ 1119344 h 1904064"/>
                    <a:gd name="connsiteX9" fmla="*/ 182870 w 2045804"/>
                    <a:gd name="connsiteY9" fmla="*/ 157295 h 1904064"/>
                    <a:gd name="connsiteX0" fmla="*/ 182832 w 2045766"/>
                    <a:gd name="connsiteY0" fmla="*/ 199095 h 1945864"/>
                    <a:gd name="connsiteX1" fmla="*/ 420157 w 2045766"/>
                    <a:gd name="connsiteY1" fmla="*/ 2970 h 1945864"/>
                    <a:gd name="connsiteX2" fmla="*/ 566450 w 2045766"/>
                    <a:gd name="connsiteY2" fmla="*/ 248179 h 1945864"/>
                    <a:gd name="connsiteX3" fmla="*/ 767718 w 2045766"/>
                    <a:gd name="connsiteY3" fmla="*/ 1096589 h 1945864"/>
                    <a:gd name="connsiteX4" fmla="*/ 1124853 w 2045766"/>
                    <a:gd name="connsiteY4" fmla="*/ 1216350 h 1945864"/>
                    <a:gd name="connsiteX5" fmla="*/ 1860027 w 2045766"/>
                    <a:gd name="connsiteY5" fmla="*/ 1019361 h 1945864"/>
                    <a:gd name="connsiteX6" fmla="*/ 2045766 w 2045766"/>
                    <a:gd name="connsiteY6" fmla="*/ 1712548 h 1945864"/>
                    <a:gd name="connsiteX7" fmla="*/ 1310592 w 2045766"/>
                    <a:gd name="connsiteY7" fmla="*/ 1909538 h 1945864"/>
                    <a:gd name="connsiteX8" fmla="*/ 14336 w 2045766"/>
                    <a:gd name="connsiteY8" fmla="*/ 1161144 h 1945864"/>
                    <a:gd name="connsiteX9" fmla="*/ 182832 w 2045766"/>
                    <a:gd name="connsiteY9" fmla="*/ 199095 h 1945864"/>
                    <a:gd name="connsiteX0" fmla="*/ 182832 w 2045766"/>
                    <a:gd name="connsiteY0" fmla="*/ 199022 h 1945791"/>
                    <a:gd name="connsiteX1" fmla="*/ 420157 w 2045766"/>
                    <a:gd name="connsiteY1" fmla="*/ 2897 h 1945791"/>
                    <a:gd name="connsiteX2" fmla="*/ 566450 w 2045766"/>
                    <a:gd name="connsiteY2" fmla="*/ 248106 h 1945791"/>
                    <a:gd name="connsiteX3" fmla="*/ 767718 w 2045766"/>
                    <a:gd name="connsiteY3" fmla="*/ 1096516 h 1945791"/>
                    <a:gd name="connsiteX4" fmla="*/ 1124853 w 2045766"/>
                    <a:gd name="connsiteY4" fmla="*/ 1216277 h 1945791"/>
                    <a:gd name="connsiteX5" fmla="*/ 1860027 w 2045766"/>
                    <a:gd name="connsiteY5" fmla="*/ 1019288 h 1945791"/>
                    <a:gd name="connsiteX6" fmla="*/ 2045766 w 2045766"/>
                    <a:gd name="connsiteY6" fmla="*/ 1712475 h 1945791"/>
                    <a:gd name="connsiteX7" fmla="*/ 1310592 w 2045766"/>
                    <a:gd name="connsiteY7" fmla="*/ 1909465 h 1945791"/>
                    <a:gd name="connsiteX8" fmla="*/ 14336 w 2045766"/>
                    <a:gd name="connsiteY8" fmla="*/ 1161071 h 1945791"/>
                    <a:gd name="connsiteX9" fmla="*/ 182832 w 2045766"/>
                    <a:gd name="connsiteY9" fmla="*/ 199022 h 1945791"/>
                    <a:gd name="connsiteX0" fmla="*/ 182832 w 2045766"/>
                    <a:gd name="connsiteY0" fmla="*/ 199022 h 1945791"/>
                    <a:gd name="connsiteX1" fmla="*/ 420157 w 2045766"/>
                    <a:gd name="connsiteY1" fmla="*/ 2897 h 1945791"/>
                    <a:gd name="connsiteX2" fmla="*/ 566450 w 2045766"/>
                    <a:gd name="connsiteY2" fmla="*/ 248106 h 1945791"/>
                    <a:gd name="connsiteX3" fmla="*/ 767718 w 2045766"/>
                    <a:gd name="connsiteY3" fmla="*/ 1096516 h 1945791"/>
                    <a:gd name="connsiteX4" fmla="*/ 1124853 w 2045766"/>
                    <a:gd name="connsiteY4" fmla="*/ 1216277 h 1945791"/>
                    <a:gd name="connsiteX5" fmla="*/ 1860027 w 2045766"/>
                    <a:gd name="connsiteY5" fmla="*/ 1019288 h 1945791"/>
                    <a:gd name="connsiteX6" fmla="*/ 2045766 w 2045766"/>
                    <a:gd name="connsiteY6" fmla="*/ 1712475 h 1945791"/>
                    <a:gd name="connsiteX7" fmla="*/ 1310592 w 2045766"/>
                    <a:gd name="connsiteY7" fmla="*/ 1909465 h 1945791"/>
                    <a:gd name="connsiteX8" fmla="*/ 14336 w 2045766"/>
                    <a:gd name="connsiteY8" fmla="*/ 1161071 h 1945791"/>
                    <a:gd name="connsiteX9" fmla="*/ 182832 w 2045766"/>
                    <a:gd name="connsiteY9" fmla="*/ 199022 h 1945791"/>
                    <a:gd name="connsiteX0" fmla="*/ 182832 w 2045766"/>
                    <a:gd name="connsiteY0" fmla="*/ 199794 h 1946563"/>
                    <a:gd name="connsiteX1" fmla="*/ 420157 w 2045766"/>
                    <a:gd name="connsiteY1" fmla="*/ 3669 h 1946563"/>
                    <a:gd name="connsiteX2" fmla="*/ 566450 w 2045766"/>
                    <a:gd name="connsiteY2" fmla="*/ 248878 h 1946563"/>
                    <a:gd name="connsiteX3" fmla="*/ 767718 w 2045766"/>
                    <a:gd name="connsiteY3" fmla="*/ 1097288 h 1946563"/>
                    <a:gd name="connsiteX4" fmla="*/ 1124853 w 2045766"/>
                    <a:gd name="connsiteY4" fmla="*/ 1217049 h 1946563"/>
                    <a:gd name="connsiteX5" fmla="*/ 1860027 w 2045766"/>
                    <a:gd name="connsiteY5" fmla="*/ 1020060 h 1946563"/>
                    <a:gd name="connsiteX6" fmla="*/ 2045766 w 2045766"/>
                    <a:gd name="connsiteY6" fmla="*/ 1713247 h 1946563"/>
                    <a:gd name="connsiteX7" fmla="*/ 1310592 w 2045766"/>
                    <a:gd name="connsiteY7" fmla="*/ 1910237 h 1946563"/>
                    <a:gd name="connsiteX8" fmla="*/ 14336 w 2045766"/>
                    <a:gd name="connsiteY8" fmla="*/ 1161843 h 1946563"/>
                    <a:gd name="connsiteX9" fmla="*/ 182832 w 2045766"/>
                    <a:gd name="connsiteY9" fmla="*/ 199794 h 1946563"/>
                    <a:gd name="connsiteX0" fmla="*/ 182832 w 2045766"/>
                    <a:gd name="connsiteY0" fmla="*/ 202701 h 1949470"/>
                    <a:gd name="connsiteX1" fmla="*/ 426718 w 2045766"/>
                    <a:gd name="connsiteY1" fmla="*/ 3409 h 1949470"/>
                    <a:gd name="connsiteX2" fmla="*/ 566450 w 2045766"/>
                    <a:gd name="connsiteY2" fmla="*/ 251785 h 1949470"/>
                    <a:gd name="connsiteX3" fmla="*/ 767718 w 2045766"/>
                    <a:gd name="connsiteY3" fmla="*/ 1100195 h 1949470"/>
                    <a:gd name="connsiteX4" fmla="*/ 1124853 w 2045766"/>
                    <a:gd name="connsiteY4" fmla="*/ 1219956 h 1949470"/>
                    <a:gd name="connsiteX5" fmla="*/ 1860027 w 2045766"/>
                    <a:gd name="connsiteY5" fmla="*/ 1022967 h 1949470"/>
                    <a:gd name="connsiteX6" fmla="*/ 2045766 w 2045766"/>
                    <a:gd name="connsiteY6" fmla="*/ 1716154 h 1949470"/>
                    <a:gd name="connsiteX7" fmla="*/ 1310592 w 2045766"/>
                    <a:gd name="connsiteY7" fmla="*/ 1913144 h 1949470"/>
                    <a:gd name="connsiteX8" fmla="*/ 14336 w 2045766"/>
                    <a:gd name="connsiteY8" fmla="*/ 1164750 h 1949470"/>
                    <a:gd name="connsiteX9" fmla="*/ 182832 w 2045766"/>
                    <a:gd name="connsiteY9" fmla="*/ 202701 h 1949470"/>
                    <a:gd name="connsiteX0" fmla="*/ 182832 w 2045766"/>
                    <a:gd name="connsiteY0" fmla="*/ 202701 h 1949470"/>
                    <a:gd name="connsiteX1" fmla="*/ 426718 w 2045766"/>
                    <a:gd name="connsiteY1" fmla="*/ 3409 h 1949470"/>
                    <a:gd name="connsiteX2" fmla="*/ 566450 w 2045766"/>
                    <a:gd name="connsiteY2" fmla="*/ 251785 h 1949470"/>
                    <a:gd name="connsiteX3" fmla="*/ 767718 w 2045766"/>
                    <a:gd name="connsiteY3" fmla="*/ 1100195 h 1949470"/>
                    <a:gd name="connsiteX4" fmla="*/ 1124853 w 2045766"/>
                    <a:gd name="connsiteY4" fmla="*/ 1219956 h 1949470"/>
                    <a:gd name="connsiteX5" fmla="*/ 1860027 w 2045766"/>
                    <a:gd name="connsiteY5" fmla="*/ 1022967 h 1949470"/>
                    <a:gd name="connsiteX6" fmla="*/ 2045766 w 2045766"/>
                    <a:gd name="connsiteY6" fmla="*/ 1716154 h 1949470"/>
                    <a:gd name="connsiteX7" fmla="*/ 1310592 w 2045766"/>
                    <a:gd name="connsiteY7" fmla="*/ 1913144 h 1949470"/>
                    <a:gd name="connsiteX8" fmla="*/ 14336 w 2045766"/>
                    <a:gd name="connsiteY8" fmla="*/ 1164750 h 1949470"/>
                    <a:gd name="connsiteX9" fmla="*/ 182832 w 2045766"/>
                    <a:gd name="connsiteY9" fmla="*/ 202701 h 1949470"/>
                    <a:gd name="connsiteX0" fmla="*/ 182832 w 2045766"/>
                    <a:gd name="connsiteY0" fmla="*/ 220877 h 1967646"/>
                    <a:gd name="connsiteX1" fmla="*/ 522552 w 2045766"/>
                    <a:gd name="connsiteY1" fmla="*/ 2280 h 1967646"/>
                    <a:gd name="connsiteX2" fmla="*/ 566450 w 2045766"/>
                    <a:gd name="connsiteY2" fmla="*/ 269961 h 1967646"/>
                    <a:gd name="connsiteX3" fmla="*/ 767718 w 2045766"/>
                    <a:gd name="connsiteY3" fmla="*/ 1118371 h 1967646"/>
                    <a:gd name="connsiteX4" fmla="*/ 1124853 w 2045766"/>
                    <a:gd name="connsiteY4" fmla="*/ 1238132 h 1967646"/>
                    <a:gd name="connsiteX5" fmla="*/ 1860027 w 2045766"/>
                    <a:gd name="connsiteY5" fmla="*/ 1041143 h 1967646"/>
                    <a:gd name="connsiteX6" fmla="*/ 2045766 w 2045766"/>
                    <a:gd name="connsiteY6" fmla="*/ 1734330 h 1967646"/>
                    <a:gd name="connsiteX7" fmla="*/ 1310592 w 2045766"/>
                    <a:gd name="connsiteY7" fmla="*/ 1931320 h 1967646"/>
                    <a:gd name="connsiteX8" fmla="*/ 14336 w 2045766"/>
                    <a:gd name="connsiteY8" fmla="*/ 1182926 h 1967646"/>
                    <a:gd name="connsiteX9" fmla="*/ 182832 w 2045766"/>
                    <a:gd name="connsiteY9" fmla="*/ 220877 h 1967646"/>
                    <a:gd name="connsiteX0" fmla="*/ 182832 w 2045766"/>
                    <a:gd name="connsiteY0" fmla="*/ 222461 h 1969230"/>
                    <a:gd name="connsiteX1" fmla="*/ 522552 w 2045766"/>
                    <a:gd name="connsiteY1" fmla="*/ 3864 h 1969230"/>
                    <a:gd name="connsiteX2" fmla="*/ 566450 w 2045766"/>
                    <a:gd name="connsiteY2" fmla="*/ 271545 h 1969230"/>
                    <a:gd name="connsiteX3" fmla="*/ 767718 w 2045766"/>
                    <a:gd name="connsiteY3" fmla="*/ 1119955 h 1969230"/>
                    <a:gd name="connsiteX4" fmla="*/ 1124853 w 2045766"/>
                    <a:gd name="connsiteY4" fmla="*/ 1239716 h 1969230"/>
                    <a:gd name="connsiteX5" fmla="*/ 1860027 w 2045766"/>
                    <a:gd name="connsiteY5" fmla="*/ 1042727 h 1969230"/>
                    <a:gd name="connsiteX6" fmla="*/ 2045766 w 2045766"/>
                    <a:gd name="connsiteY6" fmla="*/ 1735914 h 1969230"/>
                    <a:gd name="connsiteX7" fmla="*/ 1310592 w 2045766"/>
                    <a:gd name="connsiteY7" fmla="*/ 1932904 h 1969230"/>
                    <a:gd name="connsiteX8" fmla="*/ 14336 w 2045766"/>
                    <a:gd name="connsiteY8" fmla="*/ 1184510 h 1969230"/>
                    <a:gd name="connsiteX9" fmla="*/ 182832 w 2045766"/>
                    <a:gd name="connsiteY9" fmla="*/ 222461 h 1969230"/>
                    <a:gd name="connsiteX0" fmla="*/ 182832 w 2045766"/>
                    <a:gd name="connsiteY0" fmla="*/ 181019 h 1927788"/>
                    <a:gd name="connsiteX1" fmla="*/ 431773 w 2045766"/>
                    <a:gd name="connsiteY1" fmla="*/ 8946 h 1927788"/>
                    <a:gd name="connsiteX2" fmla="*/ 566450 w 2045766"/>
                    <a:gd name="connsiteY2" fmla="*/ 230103 h 1927788"/>
                    <a:gd name="connsiteX3" fmla="*/ 767718 w 2045766"/>
                    <a:gd name="connsiteY3" fmla="*/ 1078513 h 1927788"/>
                    <a:gd name="connsiteX4" fmla="*/ 1124853 w 2045766"/>
                    <a:gd name="connsiteY4" fmla="*/ 1198274 h 1927788"/>
                    <a:gd name="connsiteX5" fmla="*/ 1860027 w 2045766"/>
                    <a:gd name="connsiteY5" fmla="*/ 1001285 h 1927788"/>
                    <a:gd name="connsiteX6" fmla="*/ 2045766 w 2045766"/>
                    <a:gd name="connsiteY6" fmla="*/ 1694472 h 1927788"/>
                    <a:gd name="connsiteX7" fmla="*/ 1310592 w 2045766"/>
                    <a:gd name="connsiteY7" fmla="*/ 1891462 h 1927788"/>
                    <a:gd name="connsiteX8" fmla="*/ 14336 w 2045766"/>
                    <a:gd name="connsiteY8" fmla="*/ 1143068 h 1927788"/>
                    <a:gd name="connsiteX9" fmla="*/ 182832 w 2045766"/>
                    <a:gd name="connsiteY9" fmla="*/ 181019 h 1927788"/>
                    <a:gd name="connsiteX0" fmla="*/ 182832 w 2045766"/>
                    <a:gd name="connsiteY0" fmla="*/ 181019 h 1927788"/>
                    <a:gd name="connsiteX1" fmla="*/ 431773 w 2045766"/>
                    <a:gd name="connsiteY1" fmla="*/ 8946 h 1927788"/>
                    <a:gd name="connsiteX2" fmla="*/ 566450 w 2045766"/>
                    <a:gd name="connsiteY2" fmla="*/ 230103 h 1927788"/>
                    <a:gd name="connsiteX3" fmla="*/ 767718 w 2045766"/>
                    <a:gd name="connsiteY3" fmla="*/ 1078513 h 1927788"/>
                    <a:gd name="connsiteX4" fmla="*/ 1124853 w 2045766"/>
                    <a:gd name="connsiteY4" fmla="*/ 1198274 h 1927788"/>
                    <a:gd name="connsiteX5" fmla="*/ 1860027 w 2045766"/>
                    <a:gd name="connsiteY5" fmla="*/ 1001285 h 1927788"/>
                    <a:gd name="connsiteX6" fmla="*/ 2045766 w 2045766"/>
                    <a:gd name="connsiteY6" fmla="*/ 1694472 h 1927788"/>
                    <a:gd name="connsiteX7" fmla="*/ 1310592 w 2045766"/>
                    <a:gd name="connsiteY7" fmla="*/ 1891462 h 1927788"/>
                    <a:gd name="connsiteX8" fmla="*/ 14336 w 2045766"/>
                    <a:gd name="connsiteY8" fmla="*/ 1143068 h 1927788"/>
                    <a:gd name="connsiteX9" fmla="*/ 182832 w 2045766"/>
                    <a:gd name="connsiteY9" fmla="*/ 181019 h 1927788"/>
                    <a:gd name="connsiteX0" fmla="*/ 182832 w 2045766"/>
                    <a:gd name="connsiteY0" fmla="*/ 181019 h 1927788"/>
                    <a:gd name="connsiteX1" fmla="*/ 431773 w 2045766"/>
                    <a:gd name="connsiteY1" fmla="*/ 8946 h 1927788"/>
                    <a:gd name="connsiteX2" fmla="*/ 566450 w 2045766"/>
                    <a:gd name="connsiteY2" fmla="*/ 230103 h 1927788"/>
                    <a:gd name="connsiteX3" fmla="*/ 767718 w 2045766"/>
                    <a:gd name="connsiteY3" fmla="*/ 1078513 h 1927788"/>
                    <a:gd name="connsiteX4" fmla="*/ 1124853 w 2045766"/>
                    <a:gd name="connsiteY4" fmla="*/ 1198274 h 1927788"/>
                    <a:gd name="connsiteX5" fmla="*/ 1860027 w 2045766"/>
                    <a:gd name="connsiteY5" fmla="*/ 1001285 h 1927788"/>
                    <a:gd name="connsiteX6" fmla="*/ 2045766 w 2045766"/>
                    <a:gd name="connsiteY6" fmla="*/ 1694472 h 1927788"/>
                    <a:gd name="connsiteX7" fmla="*/ 1310592 w 2045766"/>
                    <a:gd name="connsiteY7" fmla="*/ 1891462 h 1927788"/>
                    <a:gd name="connsiteX8" fmla="*/ 14336 w 2045766"/>
                    <a:gd name="connsiteY8" fmla="*/ 1143068 h 1927788"/>
                    <a:gd name="connsiteX9" fmla="*/ 182832 w 2045766"/>
                    <a:gd name="connsiteY9" fmla="*/ 181019 h 19277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045766" h="1927788">
                      <a:moveTo>
                        <a:pt x="182832" y="181019"/>
                      </a:moveTo>
                      <a:cubicBezTo>
                        <a:pt x="228904" y="-23169"/>
                        <a:pt x="322741" y="-7746"/>
                        <a:pt x="431773" y="8946"/>
                      </a:cubicBezTo>
                      <a:cubicBezTo>
                        <a:pt x="540805" y="25638"/>
                        <a:pt x="564961" y="50243"/>
                        <a:pt x="566450" y="230103"/>
                      </a:cubicBezTo>
                      <a:cubicBezTo>
                        <a:pt x="567939" y="409963"/>
                        <a:pt x="666524" y="965910"/>
                        <a:pt x="767718" y="1078513"/>
                      </a:cubicBezTo>
                      <a:cubicBezTo>
                        <a:pt x="849337" y="1183257"/>
                        <a:pt x="988519" y="1234804"/>
                        <a:pt x="1124853" y="1198274"/>
                      </a:cubicBezTo>
                      <a:lnTo>
                        <a:pt x="1860027" y="1001285"/>
                      </a:lnTo>
                      <a:lnTo>
                        <a:pt x="2045766" y="1694472"/>
                      </a:lnTo>
                      <a:lnTo>
                        <a:pt x="1310592" y="1891462"/>
                      </a:lnTo>
                      <a:cubicBezTo>
                        <a:pt x="745978" y="2042750"/>
                        <a:pt x="165624" y="1707682"/>
                        <a:pt x="14336" y="1143068"/>
                      </a:cubicBezTo>
                      <a:cubicBezTo>
                        <a:pt x="-49226" y="881584"/>
                        <a:pt x="115195" y="374048"/>
                        <a:pt x="182832" y="181019"/>
                      </a:cubicBezTo>
                      <a:close/>
                    </a:path>
                  </a:pathLst>
                </a:custGeom>
                <a:solidFill>
                  <a:srgbClr val="ED7D31">
                    <a:lumMod val="75000"/>
                  </a:srgbClr>
                </a:solidFill>
                <a:ln w="38100" cap="rnd" cmpd="sng" algn="ctr">
                  <a:solidFill>
                    <a:sysClr val="windowText" lastClr="000000"/>
                  </a:solidFill>
                  <a:prstDash val="solid"/>
                  <a:rou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44" name="フリーフォーム: 図形 343">
                  <a:extLst>
                    <a:ext uri="{FF2B5EF4-FFF2-40B4-BE49-F238E27FC236}">
                      <a16:creationId xmlns:a16="http://schemas.microsoft.com/office/drawing/2014/main" id="{9C6F3635-46EC-742D-7010-6A0E349B3ABC}"/>
                    </a:ext>
                  </a:extLst>
                </p:cNvPr>
                <p:cNvSpPr/>
                <p:nvPr/>
              </p:nvSpPr>
              <p:spPr>
                <a:xfrm rot="1800000">
                  <a:off x="5040532" y="1588390"/>
                  <a:ext cx="262680" cy="219464"/>
                </a:xfrm>
                <a:custGeom>
                  <a:avLst/>
                  <a:gdLst>
                    <a:gd name="connsiteX0" fmla="*/ 225532 w 262680"/>
                    <a:gd name="connsiteY0" fmla="*/ 25624 h 219464"/>
                    <a:gd name="connsiteX1" fmla="*/ 242642 w 262680"/>
                    <a:gd name="connsiteY1" fmla="*/ 21987 h 219464"/>
                    <a:gd name="connsiteX2" fmla="*/ 243988 w 262680"/>
                    <a:gd name="connsiteY2" fmla="*/ 22237 h 219464"/>
                    <a:gd name="connsiteX3" fmla="*/ 262293 w 262680"/>
                    <a:gd name="connsiteY3" fmla="*/ 48875 h 219464"/>
                    <a:gd name="connsiteX4" fmla="*/ 258100 w 262680"/>
                    <a:gd name="connsiteY4" fmla="*/ 71494 h 219464"/>
                    <a:gd name="connsiteX5" fmla="*/ 231462 w 262680"/>
                    <a:gd name="connsiteY5" fmla="*/ 89800 h 219464"/>
                    <a:gd name="connsiteX6" fmla="*/ 230116 w 262680"/>
                    <a:gd name="connsiteY6" fmla="*/ 89551 h 219464"/>
                    <a:gd name="connsiteX7" fmla="*/ 211811 w 262680"/>
                    <a:gd name="connsiteY7" fmla="*/ 62913 h 219464"/>
                    <a:gd name="connsiteX8" fmla="*/ 216004 w 262680"/>
                    <a:gd name="connsiteY8" fmla="*/ 40293 h 219464"/>
                    <a:gd name="connsiteX9" fmla="*/ 225532 w 262680"/>
                    <a:gd name="connsiteY9" fmla="*/ 25624 h 219464"/>
                    <a:gd name="connsiteX10" fmla="*/ 46740 w 262680"/>
                    <a:gd name="connsiteY10" fmla="*/ 102620 h 219464"/>
                    <a:gd name="connsiteX11" fmla="*/ 69696 w 262680"/>
                    <a:gd name="connsiteY11" fmla="*/ 97986 h 219464"/>
                    <a:gd name="connsiteX12" fmla="*/ 157948 w 262680"/>
                    <a:gd name="connsiteY12" fmla="*/ 97986 h 219464"/>
                    <a:gd name="connsiteX13" fmla="*/ 216923 w 262680"/>
                    <a:gd name="connsiteY13" fmla="*/ 156961 h 219464"/>
                    <a:gd name="connsiteX14" fmla="*/ 216923 w 262680"/>
                    <a:gd name="connsiteY14" fmla="*/ 160489 h 219464"/>
                    <a:gd name="connsiteX15" fmla="*/ 157948 w 262680"/>
                    <a:gd name="connsiteY15" fmla="*/ 219464 h 219464"/>
                    <a:gd name="connsiteX16" fmla="*/ 69696 w 262680"/>
                    <a:gd name="connsiteY16" fmla="*/ 219464 h 219464"/>
                    <a:gd name="connsiteX17" fmla="*/ 10721 w 262680"/>
                    <a:gd name="connsiteY17" fmla="*/ 160489 h 219464"/>
                    <a:gd name="connsiteX18" fmla="*/ 10721 w 262680"/>
                    <a:gd name="connsiteY18" fmla="*/ 156961 h 219464"/>
                    <a:gd name="connsiteX19" fmla="*/ 46740 w 262680"/>
                    <a:gd name="connsiteY19" fmla="*/ 102620 h 219464"/>
                    <a:gd name="connsiteX20" fmla="*/ 151899 w 262680"/>
                    <a:gd name="connsiteY20" fmla="*/ 9926 h 219464"/>
                    <a:gd name="connsiteX21" fmla="*/ 168060 w 262680"/>
                    <a:gd name="connsiteY21" fmla="*/ 3232 h 219464"/>
                    <a:gd name="connsiteX22" fmla="*/ 169427 w 262680"/>
                    <a:gd name="connsiteY22" fmla="*/ 3232 h 219464"/>
                    <a:gd name="connsiteX23" fmla="*/ 192282 w 262680"/>
                    <a:gd name="connsiteY23" fmla="*/ 26087 h 219464"/>
                    <a:gd name="connsiteX24" fmla="*/ 192282 w 262680"/>
                    <a:gd name="connsiteY24" fmla="*/ 49092 h 219464"/>
                    <a:gd name="connsiteX25" fmla="*/ 169427 w 262680"/>
                    <a:gd name="connsiteY25" fmla="*/ 71947 h 219464"/>
                    <a:gd name="connsiteX26" fmla="*/ 168060 w 262680"/>
                    <a:gd name="connsiteY26" fmla="*/ 71947 h 219464"/>
                    <a:gd name="connsiteX27" fmla="*/ 145205 w 262680"/>
                    <a:gd name="connsiteY27" fmla="*/ 49092 h 219464"/>
                    <a:gd name="connsiteX28" fmla="*/ 145205 w 262680"/>
                    <a:gd name="connsiteY28" fmla="*/ 26087 h 219464"/>
                    <a:gd name="connsiteX29" fmla="*/ 151899 w 262680"/>
                    <a:gd name="connsiteY29" fmla="*/ 9926 h 219464"/>
                    <a:gd name="connsiteX30" fmla="*/ 81291 w 262680"/>
                    <a:gd name="connsiteY30" fmla="*/ 6694 h 219464"/>
                    <a:gd name="connsiteX31" fmla="*/ 97452 w 262680"/>
                    <a:gd name="connsiteY31" fmla="*/ 0 h 219464"/>
                    <a:gd name="connsiteX32" fmla="*/ 98820 w 262680"/>
                    <a:gd name="connsiteY32" fmla="*/ 0 h 219464"/>
                    <a:gd name="connsiteX33" fmla="*/ 121675 w 262680"/>
                    <a:gd name="connsiteY33" fmla="*/ 22855 h 219464"/>
                    <a:gd name="connsiteX34" fmla="*/ 121675 w 262680"/>
                    <a:gd name="connsiteY34" fmla="*/ 45860 h 219464"/>
                    <a:gd name="connsiteX35" fmla="*/ 98820 w 262680"/>
                    <a:gd name="connsiteY35" fmla="*/ 68715 h 219464"/>
                    <a:gd name="connsiteX36" fmla="*/ 97452 w 262680"/>
                    <a:gd name="connsiteY36" fmla="*/ 68715 h 219464"/>
                    <a:gd name="connsiteX37" fmla="*/ 74597 w 262680"/>
                    <a:gd name="connsiteY37" fmla="*/ 45860 h 219464"/>
                    <a:gd name="connsiteX38" fmla="*/ 74597 w 262680"/>
                    <a:gd name="connsiteY38" fmla="*/ 22855 h 219464"/>
                    <a:gd name="connsiteX39" fmla="*/ 81291 w 262680"/>
                    <a:gd name="connsiteY39" fmla="*/ 6694 h 219464"/>
                    <a:gd name="connsiteX40" fmla="*/ 19478 w 262680"/>
                    <a:gd name="connsiteY40" fmla="*/ 12325 h 219464"/>
                    <a:gd name="connsiteX41" fmla="*/ 20831 w 262680"/>
                    <a:gd name="connsiteY41" fmla="*/ 12123 h 219464"/>
                    <a:gd name="connsiteX42" fmla="*/ 46814 w 262680"/>
                    <a:gd name="connsiteY42" fmla="*/ 31347 h 219464"/>
                    <a:gd name="connsiteX43" fmla="*/ 50216 w 262680"/>
                    <a:gd name="connsiteY43" fmla="*/ 54099 h 219464"/>
                    <a:gd name="connsiteX44" fmla="*/ 30992 w 262680"/>
                    <a:gd name="connsiteY44" fmla="*/ 80083 h 219464"/>
                    <a:gd name="connsiteX45" fmla="*/ 29639 w 262680"/>
                    <a:gd name="connsiteY45" fmla="*/ 80285 h 219464"/>
                    <a:gd name="connsiteX46" fmla="*/ 3656 w 262680"/>
                    <a:gd name="connsiteY46" fmla="*/ 61061 h 219464"/>
                    <a:gd name="connsiteX47" fmla="*/ 254 w 262680"/>
                    <a:gd name="connsiteY47" fmla="*/ 38309 h 219464"/>
                    <a:gd name="connsiteX48" fmla="*/ 19478 w 262680"/>
                    <a:gd name="connsiteY48" fmla="*/ 12325 h 2194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</a:cxnLst>
                  <a:rect l="l" t="t" r="r" b="b"/>
                  <a:pathLst>
                    <a:path w="262680" h="219464">
                      <a:moveTo>
                        <a:pt x="225532" y="25624"/>
                      </a:moveTo>
                      <a:cubicBezTo>
                        <a:pt x="230353" y="22311"/>
                        <a:pt x="236437" y="20837"/>
                        <a:pt x="242642" y="21987"/>
                      </a:cubicBezTo>
                      <a:lnTo>
                        <a:pt x="243988" y="22237"/>
                      </a:lnTo>
                      <a:cubicBezTo>
                        <a:pt x="256398" y="24537"/>
                        <a:pt x="264594" y="36464"/>
                        <a:pt x="262293" y="48875"/>
                      </a:cubicBezTo>
                      <a:lnTo>
                        <a:pt x="258100" y="71494"/>
                      </a:lnTo>
                      <a:cubicBezTo>
                        <a:pt x="255799" y="83905"/>
                        <a:pt x="243872" y="92101"/>
                        <a:pt x="231462" y="89800"/>
                      </a:cubicBezTo>
                      <a:lnTo>
                        <a:pt x="230116" y="89551"/>
                      </a:lnTo>
                      <a:cubicBezTo>
                        <a:pt x="217706" y="87250"/>
                        <a:pt x="209510" y="75323"/>
                        <a:pt x="211811" y="62913"/>
                      </a:cubicBezTo>
                      <a:lnTo>
                        <a:pt x="216004" y="40293"/>
                      </a:lnTo>
                      <a:cubicBezTo>
                        <a:pt x="217154" y="34088"/>
                        <a:pt x="220712" y="28936"/>
                        <a:pt x="225532" y="25624"/>
                      </a:cubicBezTo>
                      <a:close/>
                      <a:moveTo>
                        <a:pt x="46740" y="102620"/>
                      </a:moveTo>
                      <a:cubicBezTo>
                        <a:pt x="53796" y="99636"/>
                        <a:pt x="61553" y="97986"/>
                        <a:pt x="69696" y="97986"/>
                      </a:cubicBezTo>
                      <a:lnTo>
                        <a:pt x="157948" y="97986"/>
                      </a:lnTo>
                      <a:cubicBezTo>
                        <a:pt x="190519" y="97986"/>
                        <a:pt x="216923" y="124390"/>
                        <a:pt x="216923" y="156961"/>
                      </a:cubicBezTo>
                      <a:lnTo>
                        <a:pt x="216923" y="160489"/>
                      </a:lnTo>
                      <a:cubicBezTo>
                        <a:pt x="216923" y="193060"/>
                        <a:pt x="190519" y="219464"/>
                        <a:pt x="157948" y="219464"/>
                      </a:cubicBezTo>
                      <a:lnTo>
                        <a:pt x="69696" y="219464"/>
                      </a:lnTo>
                      <a:cubicBezTo>
                        <a:pt x="37125" y="219464"/>
                        <a:pt x="10721" y="193060"/>
                        <a:pt x="10721" y="160489"/>
                      </a:cubicBezTo>
                      <a:lnTo>
                        <a:pt x="10721" y="156961"/>
                      </a:lnTo>
                      <a:cubicBezTo>
                        <a:pt x="10721" y="132533"/>
                        <a:pt x="25573" y="111573"/>
                        <a:pt x="46740" y="102620"/>
                      </a:cubicBezTo>
                      <a:close/>
                      <a:moveTo>
                        <a:pt x="151899" y="9926"/>
                      </a:moveTo>
                      <a:cubicBezTo>
                        <a:pt x="156035" y="5790"/>
                        <a:pt x="161749" y="3232"/>
                        <a:pt x="168060" y="3232"/>
                      </a:cubicBezTo>
                      <a:lnTo>
                        <a:pt x="169427" y="3232"/>
                      </a:lnTo>
                      <a:cubicBezTo>
                        <a:pt x="182049" y="3232"/>
                        <a:pt x="192282" y="13465"/>
                        <a:pt x="192282" y="26087"/>
                      </a:cubicBezTo>
                      <a:lnTo>
                        <a:pt x="192282" y="49092"/>
                      </a:lnTo>
                      <a:cubicBezTo>
                        <a:pt x="192282" y="61714"/>
                        <a:pt x="182049" y="71947"/>
                        <a:pt x="169427" y="71947"/>
                      </a:cubicBezTo>
                      <a:lnTo>
                        <a:pt x="168060" y="71947"/>
                      </a:lnTo>
                      <a:cubicBezTo>
                        <a:pt x="155438" y="71947"/>
                        <a:pt x="145205" y="61714"/>
                        <a:pt x="145205" y="49092"/>
                      </a:cubicBezTo>
                      <a:lnTo>
                        <a:pt x="145205" y="26087"/>
                      </a:lnTo>
                      <a:cubicBezTo>
                        <a:pt x="145205" y="19776"/>
                        <a:pt x="147763" y="14062"/>
                        <a:pt x="151899" y="9926"/>
                      </a:cubicBezTo>
                      <a:close/>
                      <a:moveTo>
                        <a:pt x="81291" y="6694"/>
                      </a:moveTo>
                      <a:cubicBezTo>
                        <a:pt x="85427" y="2558"/>
                        <a:pt x="91141" y="0"/>
                        <a:pt x="97452" y="0"/>
                      </a:cubicBezTo>
                      <a:lnTo>
                        <a:pt x="98820" y="0"/>
                      </a:lnTo>
                      <a:cubicBezTo>
                        <a:pt x="111442" y="0"/>
                        <a:pt x="121675" y="10233"/>
                        <a:pt x="121675" y="22855"/>
                      </a:cubicBezTo>
                      <a:lnTo>
                        <a:pt x="121675" y="45860"/>
                      </a:lnTo>
                      <a:cubicBezTo>
                        <a:pt x="121675" y="58482"/>
                        <a:pt x="111442" y="68715"/>
                        <a:pt x="98820" y="68715"/>
                      </a:cubicBezTo>
                      <a:lnTo>
                        <a:pt x="97452" y="68715"/>
                      </a:lnTo>
                      <a:cubicBezTo>
                        <a:pt x="84830" y="68715"/>
                        <a:pt x="74597" y="58482"/>
                        <a:pt x="74597" y="45860"/>
                      </a:cubicBezTo>
                      <a:lnTo>
                        <a:pt x="74597" y="22855"/>
                      </a:lnTo>
                      <a:cubicBezTo>
                        <a:pt x="74597" y="16544"/>
                        <a:pt x="77155" y="10830"/>
                        <a:pt x="81291" y="6694"/>
                      </a:cubicBezTo>
                      <a:close/>
                      <a:moveTo>
                        <a:pt x="19478" y="12325"/>
                      </a:moveTo>
                      <a:lnTo>
                        <a:pt x="20831" y="12123"/>
                      </a:lnTo>
                      <a:cubicBezTo>
                        <a:pt x="33314" y="10256"/>
                        <a:pt x="44948" y="18864"/>
                        <a:pt x="46814" y="31347"/>
                      </a:cubicBezTo>
                      <a:lnTo>
                        <a:pt x="50216" y="54099"/>
                      </a:lnTo>
                      <a:cubicBezTo>
                        <a:pt x="52083" y="66582"/>
                        <a:pt x="43475" y="78216"/>
                        <a:pt x="30992" y="80083"/>
                      </a:cubicBezTo>
                      <a:lnTo>
                        <a:pt x="29639" y="80285"/>
                      </a:lnTo>
                      <a:cubicBezTo>
                        <a:pt x="17156" y="82151"/>
                        <a:pt x="5522" y="73544"/>
                        <a:pt x="3656" y="61061"/>
                      </a:cubicBezTo>
                      <a:lnTo>
                        <a:pt x="254" y="38309"/>
                      </a:lnTo>
                      <a:cubicBezTo>
                        <a:pt x="-1612" y="25826"/>
                        <a:pt x="6995" y="14192"/>
                        <a:pt x="19478" y="12325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38100" cap="rnd" cmpd="sng" algn="ctr">
                  <a:noFill/>
                  <a:prstDash val="solid"/>
                  <a:rou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</a:endParaRPr>
                </a:p>
              </p:txBody>
            </p:sp>
          </p:grpSp>
          <p:sp>
            <p:nvSpPr>
              <p:cNvPr id="325" name="楕円 22">
                <a:extLst>
                  <a:ext uri="{FF2B5EF4-FFF2-40B4-BE49-F238E27FC236}">
                    <a16:creationId xmlns:a16="http://schemas.microsoft.com/office/drawing/2014/main" id="{701DC143-C08A-E40D-3994-5E647B38D73B}"/>
                  </a:ext>
                </a:extLst>
              </p:cNvPr>
              <p:cNvSpPr/>
              <p:nvPr/>
            </p:nvSpPr>
            <p:spPr>
              <a:xfrm>
                <a:off x="4549533" y="3496770"/>
                <a:ext cx="2273680" cy="2137912"/>
              </a:xfrm>
              <a:custGeom>
                <a:avLst/>
                <a:gdLst>
                  <a:gd name="connsiteX0" fmla="*/ 0 w 2076830"/>
                  <a:gd name="connsiteY0" fmla="*/ 1000125 h 2000249"/>
                  <a:gd name="connsiteX1" fmla="*/ 1038415 w 2076830"/>
                  <a:gd name="connsiteY1" fmla="*/ 0 h 2000249"/>
                  <a:gd name="connsiteX2" fmla="*/ 2076830 w 2076830"/>
                  <a:gd name="connsiteY2" fmla="*/ 1000125 h 2000249"/>
                  <a:gd name="connsiteX3" fmla="*/ 1038415 w 2076830"/>
                  <a:gd name="connsiteY3" fmla="*/ 2000250 h 2000249"/>
                  <a:gd name="connsiteX4" fmla="*/ 0 w 2076830"/>
                  <a:gd name="connsiteY4" fmla="*/ 1000125 h 2000249"/>
                  <a:gd name="connsiteX0" fmla="*/ 0 w 2076830"/>
                  <a:gd name="connsiteY0" fmla="*/ 1000125 h 2000250"/>
                  <a:gd name="connsiteX1" fmla="*/ 1038415 w 2076830"/>
                  <a:gd name="connsiteY1" fmla="*/ 0 h 2000250"/>
                  <a:gd name="connsiteX2" fmla="*/ 2076830 w 2076830"/>
                  <a:gd name="connsiteY2" fmla="*/ 1000125 h 2000250"/>
                  <a:gd name="connsiteX3" fmla="*/ 1038415 w 2076830"/>
                  <a:gd name="connsiteY3" fmla="*/ 2000250 h 2000250"/>
                  <a:gd name="connsiteX4" fmla="*/ 0 w 2076830"/>
                  <a:gd name="connsiteY4" fmla="*/ 1000125 h 2000250"/>
                  <a:gd name="connsiteX0" fmla="*/ 0 w 2076830"/>
                  <a:gd name="connsiteY0" fmla="*/ 1000125 h 2000250"/>
                  <a:gd name="connsiteX1" fmla="*/ 1038415 w 2076830"/>
                  <a:gd name="connsiteY1" fmla="*/ 0 h 2000250"/>
                  <a:gd name="connsiteX2" fmla="*/ 2076830 w 2076830"/>
                  <a:gd name="connsiteY2" fmla="*/ 1000125 h 2000250"/>
                  <a:gd name="connsiteX3" fmla="*/ 1038415 w 2076830"/>
                  <a:gd name="connsiteY3" fmla="*/ 2000250 h 2000250"/>
                  <a:gd name="connsiteX4" fmla="*/ 0 w 2076830"/>
                  <a:gd name="connsiteY4" fmla="*/ 1000125 h 2000250"/>
                  <a:gd name="connsiteX0" fmla="*/ 0 w 2076830"/>
                  <a:gd name="connsiteY0" fmla="*/ 1000125 h 2000250"/>
                  <a:gd name="connsiteX1" fmla="*/ 1038415 w 2076830"/>
                  <a:gd name="connsiteY1" fmla="*/ 0 h 2000250"/>
                  <a:gd name="connsiteX2" fmla="*/ 2076830 w 2076830"/>
                  <a:gd name="connsiteY2" fmla="*/ 1000125 h 2000250"/>
                  <a:gd name="connsiteX3" fmla="*/ 1038415 w 2076830"/>
                  <a:gd name="connsiteY3" fmla="*/ 2000250 h 2000250"/>
                  <a:gd name="connsiteX4" fmla="*/ 0 w 2076830"/>
                  <a:gd name="connsiteY4" fmla="*/ 1000125 h 2000250"/>
                  <a:gd name="connsiteX0" fmla="*/ 0 w 2076830"/>
                  <a:gd name="connsiteY0" fmla="*/ 1000271 h 2000396"/>
                  <a:gd name="connsiteX1" fmla="*/ 1038415 w 2076830"/>
                  <a:gd name="connsiteY1" fmla="*/ 146 h 2000396"/>
                  <a:gd name="connsiteX2" fmla="*/ 2076830 w 2076830"/>
                  <a:gd name="connsiteY2" fmla="*/ 1000271 h 2000396"/>
                  <a:gd name="connsiteX3" fmla="*/ 1038415 w 2076830"/>
                  <a:gd name="connsiteY3" fmla="*/ 2000396 h 2000396"/>
                  <a:gd name="connsiteX4" fmla="*/ 0 w 2076830"/>
                  <a:gd name="connsiteY4" fmla="*/ 1000271 h 2000396"/>
                  <a:gd name="connsiteX0" fmla="*/ 0 w 2076830"/>
                  <a:gd name="connsiteY0" fmla="*/ 1000271 h 2000433"/>
                  <a:gd name="connsiteX1" fmla="*/ 1038415 w 2076830"/>
                  <a:gd name="connsiteY1" fmla="*/ 146 h 2000433"/>
                  <a:gd name="connsiteX2" fmla="*/ 2076830 w 2076830"/>
                  <a:gd name="connsiteY2" fmla="*/ 1000271 h 2000433"/>
                  <a:gd name="connsiteX3" fmla="*/ 1038415 w 2076830"/>
                  <a:gd name="connsiteY3" fmla="*/ 2000396 h 2000433"/>
                  <a:gd name="connsiteX4" fmla="*/ 0 w 2076830"/>
                  <a:gd name="connsiteY4" fmla="*/ 1000271 h 20004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076830" h="2000433">
                    <a:moveTo>
                      <a:pt x="0" y="1000271"/>
                    </a:moveTo>
                    <a:cubicBezTo>
                      <a:pt x="0" y="447917"/>
                      <a:pt x="102964" y="-9379"/>
                      <a:pt x="1038415" y="146"/>
                    </a:cubicBezTo>
                    <a:cubicBezTo>
                      <a:pt x="1973866" y="9671"/>
                      <a:pt x="2076830" y="447917"/>
                      <a:pt x="2076830" y="1000271"/>
                    </a:cubicBezTo>
                    <a:cubicBezTo>
                      <a:pt x="2076830" y="1552625"/>
                      <a:pt x="1454753" y="2005158"/>
                      <a:pt x="1038415" y="2000396"/>
                    </a:cubicBezTo>
                    <a:cubicBezTo>
                      <a:pt x="622077" y="1995634"/>
                      <a:pt x="0" y="1552625"/>
                      <a:pt x="0" y="1000271"/>
                    </a:cubicBezTo>
                    <a:close/>
                  </a:path>
                </a:pathLst>
              </a:custGeom>
              <a:solidFill>
                <a:srgbClr val="ED7D31">
                  <a:lumMod val="75000"/>
                </a:srgbClr>
              </a:solidFill>
              <a:ln w="38100" cap="rnd" cmpd="sng" algn="ctr">
                <a:solidFill>
                  <a:sysClr val="windowText" lastClr="000000"/>
                </a:solidFill>
                <a:prstDash val="solid"/>
                <a:rou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26" name="フリーフォーム: 図形 325">
                <a:extLst>
                  <a:ext uri="{FF2B5EF4-FFF2-40B4-BE49-F238E27FC236}">
                    <a16:creationId xmlns:a16="http://schemas.microsoft.com/office/drawing/2014/main" id="{F6441BEB-BA76-9023-E4DC-43CD5D659E17}"/>
                  </a:ext>
                </a:extLst>
              </p:cNvPr>
              <p:cNvSpPr/>
              <p:nvPr/>
            </p:nvSpPr>
            <p:spPr>
              <a:xfrm>
                <a:off x="4799290" y="3617266"/>
                <a:ext cx="1774164" cy="1488897"/>
              </a:xfrm>
              <a:custGeom>
                <a:avLst/>
                <a:gdLst>
                  <a:gd name="connsiteX0" fmla="*/ 652576 w 1305152"/>
                  <a:gd name="connsiteY0" fmla="*/ 0 h 960028"/>
                  <a:gd name="connsiteX1" fmla="*/ 780281 w 1305152"/>
                  <a:gd name="connsiteY1" fmla="*/ 29208 h 960028"/>
                  <a:gd name="connsiteX2" fmla="*/ 978153 w 1305152"/>
                  <a:gd name="connsiteY2" fmla="*/ 101413 h 960028"/>
                  <a:gd name="connsiteX3" fmla="*/ 1023287 w 1305152"/>
                  <a:gd name="connsiteY3" fmla="*/ 125029 h 960028"/>
                  <a:gd name="connsiteX4" fmla="*/ 1034798 w 1305152"/>
                  <a:gd name="connsiteY4" fmla="*/ 128902 h 960028"/>
                  <a:gd name="connsiteX5" fmla="*/ 1171412 w 1305152"/>
                  <a:gd name="connsiteY5" fmla="*/ 222049 h 960028"/>
                  <a:gd name="connsiteX6" fmla="*/ 1225511 w 1305152"/>
                  <a:gd name="connsiteY6" fmla="*/ 293213 h 960028"/>
                  <a:gd name="connsiteX7" fmla="*/ 1227583 w 1305152"/>
                  <a:gd name="connsiteY7" fmla="*/ 295904 h 960028"/>
                  <a:gd name="connsiteX8" fmla="*/ 1227622 w 1305152"/>
                  <a:gd name="connsiteY8" fmla="*/ 295989 h 960028"/>
                  <a:gd name="connsiteX9" fmla="*/ 1243479 w 1305152"/>
                  <a:gd name="connsiteY9" fmla="*/ 316847 h 960028"/>
                  <a:gd name="connsiteX10" fmla="*/ 1152909 w 1305152"/>
                  <a:gd name="connsiteY10" fmla="*/ 827846 h 960028"/>
                  <a:gd name="connsiteX11" fmla="*/ 1152909 w 1305152"/>
                  <a:gd name="connsiteY11" fmla="*/ 827845 h 960028"/>
                  <a:gd name="connsiteX12" fmla="*/ 1143573 w 1305152"/>
                  <a:gd name="connsiteY12" fmla="*/ 758201 h 960028"/>
                  <a:gd name="connsiteX13" fmla="*/ 1122240 w 1305152"/>
                  <a:gd name="connsiteY13" fmla="*/ 794368 h 960028"/>
                  <a:gd name="connsiteX14" fmla="*/ 959455 w 1305152"/>
                  <a:gd name="connsiteY14" fmla="*/ 908225 h 960028"/>
                  <a:gd name="connsiteX15" fmla="*/ 959455 w 1305152"/>
                  <a:gd name="connsiteY15" fmla="*/ 908224 h 960028"/>
                  <a:gd name="connsiteX16" fmla="*/ 971633 w 1305152"/>
                  <a:gd name="connsiteY16" fmla="*/ 814010 h 960028"/>
                  <a:gd name="connsiteX17" fmla="*/ 961878 w 1305152"/>
                  <a:gd name="connsiteY17" fmla="*/ 829971 h 960028"/>
                  <a:gd name="connsiteX18" fmla="*/ 753821 w 1305152"/>
                  <a:gd name="connsiteY18" fmla="*/ 946324 h 960028"/>
                  <a:gd name="connsiteX19" fmla="*/ 753821 w 1305152"/>
                  <a:gd name="connsiteY19" fmla="*/ 946323 h 960028"/>
                  <a:gd name="connsiteX20" fmla="*/ 791629 w 1305152"/>
                  <a:gd name="connsiteY20" fmla="*/ 822106 h 960028"/>
                  <a:gd name="connsiteX21" fmla="*/ 769513 w 1305152"/>
                  <a:gd name="connsiteY21" fmla="*/ 858616 h 960028"/>
                  <a:gd name="connsiteX22" fmla="*/ 698444 w 1305152"/>
                  <a:gd name="connsiteY22" fmla="*/ 930820 h 960028"/>
                  <a:gd name="connsiteX23" fmla="*/ 652576 w 1305152"/>
                  <a:gd name="connsiteY23" fmla="*/ 960028 h 960028"/>
                  <a:gd name="connsiteX24" fmla="*/ 606709 w 1305152"/>
                  <a:gd name="connsiteY24" fmla="*/ 930820 h 960028"/>
                  <a:gd name="connsiteX25" fmla="*/ 535639 w 1305152"/>
                  <a:gd name="connsiteY25" fmla="*/ 858616 h 960028"/>
                  <a:gd name="connsiteX26" fmla="*/ 513524 w 1305152"/>
                  <a:gd name="connsiteY26" fmla="*/ 822106 h 960028"/>
                  <a:gd name="connsiteX27" fmla="*/ 551331 w 1305152"/>
                  <a:gd name="connsiteY27" fmla="*/ 946323 h 960028"/>
                  <a:gd name="connsiteX28" fmla="*/ 551331 w 1305152"/>
                  <a:gd name="connsiteY28" fmla="*/ 946324 h 960028"/>
                  <a:gd name="connsiteX29" fmla="*/ 343274 w 1305152"/>
                  <a:gd name="connsiteY29" fmla="*/ 829971 h 960028"/>
                  <a:gd name="connsiteX30" fmla="*/ 333519 w 1305152"/>
                  <a:gd name="connsiteY30" fmla="*/ 814010 h 960028"/>
                  <a:gd name="connsiteX31" fmla="*/ 345697 w 1305152"/>
                  <a:gd name="connsiteY31" fmla="*/ 908224 h 960028"/>
                  <a:gd name="connsiteX32" fmla="*/ 345697 w 1305152"/>
                  <a:gd name="connsiteY32" fmla="*/ 908225 h 960028"/>
                  <a:gd name="connsiteX33" fmla="*/ 182912 w 1305152"/>
                  <a:gd name="connsiteY33" fmla="*/ 794368 h 960028"/>
                  <a:gd name="connsiteX34" fmla="*/ 161579 w 1305152"/>
                  <a:gd name="connsiteY34" fmla="*/ 758201 h 960028"/>
                  <a:gd name="connsiteX35" fmla="*/ 152243 w 1305152"/>
                  <a:gd name="connsiteY35" fmla="*/ 827845 h 960028"/>
                  <a:gd name="connsiteX36" fmla="*/ 152243 w 1305152"/>
                  <a:gd name="connsiteY36" fmla="*/ 827846 h 960028"/>
                  <a:gd name="connsiteX37" fmla="*/ 61673 w 1305152"/>
                  <a:gd name="connsiteY37" fmla="*/ 316847 h 960028"/>
                  <a:gd name="connsiteX38" fmla="*/ 77530 w 1305152"/>
                  <a:gd name="connsiteY38" fmla="*/ 295989 h 960028"/>
                  <a:gd name="connsiteX39" fmla="*/ 77569 w 1305152"/>
                  <a:gd name="connsiteY39" fmla="*/ 295904 h 960028"/>
                  <a:gd name="connsiteX40" fmla="*/ 79636 w 1305152"/>
                  <a:gd name="connsiteY40" fmla="*/ 293218 h 960028"/>
                  <a:gd name="connsiteX41" fmla="*/ 133741 w 1305152"/>
                  <a:gd name="connsiteY41" fmla="*/ 222049 h 960028"/>
                  <a:gd name="connsiteX42" fmla="*/ 270354 w 1305152"/>
                  <a:gd name="connsiteY42" fmla="*/ 128902 h 960028"/>
                  <a:gd name="connsiteX43" fmla="*/ 281866 w 1305152"/>
                  <a:gd name="connsiteY43" fmla="*/ 125029 h 960028"/>
                  <a:gd name="connsiteX44" fmla="*/ 326999 w 1305152"/>
                  <a:gd name="connsiteY44" fmla="*/ 101413 h 960028"/>
                  <a:gd name="connsiteX45" fmla="*/ 524871 w 1305152"/>
                  <a:gd name="connsiteY45" fmla="*/ 29208 h 9600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1305152" h="960028">
                    <a:moveTo>
                      <a:pt x="652576" y="0"/>
                    </a:moveTo>
                    <a:lnTo>
                      <a:pt x="780281" y="29208"/>
                    </a:lnTo>
                    <a:cubicBezTo>
                      <a:pt x="852937" y="49892"/>
                      <a:pt x="919371" y="74161"/>
                      <a:pt x="978153" y="101413"/>
                    </a:cubicBezTo>
                    <a:lnTo>
                      <a:pt x="1023287" y="125029"/>
                    </a:lnTo>
                    <a:lnTo>
                      <a:pt x="1034798" y="128902"/>
                    </a:lnTo>
                    <a:cubicBezTo>
                      <a:pt x="1083969" y="149390"/>
                      <a:pt x="1130749" y="180890"/>
                      <a:pt x="1171412" y="222049"/>
                    </a:cubicBezTo>
                    <a:lnTo>
                      <a:pt x="1225511" y="293213"/>
                    </a:lnTo>
                    <a:lnTo>
                      <a:pt x="1227583" y="295904"/>
                    </a:lnTo>
                    <a:lnTo>
                      <a:pt x="1227622" y="295989"/>
                    </a:lnTo>
                    <a:lnTo>
                      <a:pt x="1243479" y="316847"/>
                    </a:lnTo>
                    <a:cubicBezTo>
                      <a:pt x="1353177" y="506850"/>
                      <a:pt x="1312628" y="735633"/>
                      <a:pt x="1152909" y="827846"/>
                    </a:cubicBezTo>
                    <a:lnTo>
                      <a:pt x="1152909" y="827845"/>
                    </a:lnTo>
                    <a:lnTo>
                      <a:pt x="1143573" y="758201"/>
                    </a:lnTo>
                    <a:lnTo>
                      <a:pt x="1122240" y="794368"/>
                    </a:lnTo>
                    <a:cubicBezTo>
                      <a:pt x="1081846" y="849537"/>
                      <a:pt x="1026258" y="890325"/>
                      <a:pt x="959455" y="908225"/>
                    </a:cubicBezTo>
                    <a:lnTo>
                      <a:pt x="959455" y="908224"/>
                    </a:lnTo>
                    <a:lnTo>
                      <a:pt x="971633" y="814010"/>
                    </a:lnTo>
                    <a:lnTo>
                      <a:pt x="961878" y="829971"/>
                    </a:lnTo>
                    <a:cubicBezTo>
                      <a:pt x="908632" y="901860"/>
                      <a:pt x="835072" y="946324"/>
                      <a:pt x="753821" y="946324"/>
                    </a:cubicBezTo>
                    <a:lnTo>
                      <a:pt x="753821" y="946323"/>
                    </a:lnTo>
                    <a:lnTo>
                      <a:pt x="791629" y="822106"/>
                    </a:lnTo>
                    <a:lnTo>
                      <a:pt x="769513" y="858616"/>
                    </a:lnTo>
                    <a:cubicBezTo>
                      <a:pt x="748401" y="885868"/>
                      <a:pt x="724539" y="910137"/>
                      <a:pt x="698444" y="930820"/>
                    </a:cubicBezTo>
                    <a:lnTo>
                      <a:pt x="652576" y="960028"/>
                    </a:lnTo>
                    <a:lnTo>
                      <a:pt x="606709" y="930820"/>
                    </a:lnTo>
                    <a:cubicBezTo>
                      <a:pt x="580613" y="910137"/>
                      <a:pt x="556752" y="885868"/>
                      <a:pt x="535639" y="858616"/>
                    </a:cubicBezTo>
                    <a:lnTo>
                      <a:pt x="513524" y="822106"/>
                    </a:lnTo>
                    <a:lnTo>
                      <a:pt x="551331" y="946323"/>
                    </a:lnTo>
                    <a:lnTo>
                      <a:pt x="551331" y="946324"/>
                    </a:lnTo>
                    <a:cubicBezTo>
                      <a:pt x="470080" y="946324"/>
                      <a:pt x="396520" y="901860"/>
                      <a:pt x="343274" y="829971"/>
                    </a:cubicBezTo>
                    <a:lnTo>
                      <a:pt x="333519" y="814010"/>
                    </a:lnTo>
                    <a:lnTo>
                      <a:pt x="345697" y="908224"/>
                    </a:lnTo>
                    <a:lnTo>
                      <a:pt x="345697" y="908225"/>
                    </a:lnTo>
                    <a:cubicBezTo>
                      <a:pt x="278894" y="890325"/>
                      <a:pt x="223306" y="849537"/>
                      <a:pt x="182912" y="794368"/>
                    </a:cubicBezTo>
                    <a:lnTo>
                      <a:pt x="161579" y="758201"/>
                    </a:lnTo>
                    <a:lnTo>
                      <a:pt x="152243" y="827845"/>
                    </a:lnTo>
                    <a:lnTo>
                      <a:pt x="152243" y="827846"/>
                    </a:lnTo>
                    <a:cubicBezTo>
                      <a:pt x="-7476" y="735633"/>
                      <a:pt x="-48025" y="506850"/>
                      <a:pt x="61673" y="316847"/>
                    </a:cubicBezTo>
                    <a:lnTo>
                      <a:pt x="77530" y="295989"/>
                    </a:lnTo>
                    <a:lnTo>
                      <a:pt x="77569" y="295904"/>
                    </a:lnTo>
                    <a:lnTo>
                      <a:pt x="79636" y="293218"/>
                    </a:lnTo>
                    <a:lnTo>
                      <a:pt x="133741" y="222049"/>
                    </a:lnTo>
                    <a:cubicBezTo>
                      <a:pt x="174404" y="180890"/>
                      <a:pt x="221183" y="149390"/>
                      <a:pt x="270354" y="128902"/>
                    </a:cubicBezTo>
                    <a:lnTo>
                      <a:pt x="281866" y="125029"/>
                    </a:lnTo>
                    <a:lnTo>
                      <a:pt x="326999" y="101413"/>
                    </a:lnTo>
                    <a:cubicBezTo>
                      <a:pt x="385782" y="74161"/>
                      <a:pt x="452216" y="49892"/>
                      <a:pt x="524871" y="29208"/>
                    </a:cubicBezTo>
                    <a:close/>
                  </a:path>
                </a:pathLst>
              </a:custGeom>
              <a:solidFill>
                <a:srgbClr val="FFC000">
                  <a:lumMod val="60000"/>
                  <a:lumOff val="40000"/>
                </a:srgbClr>
              </a:solidFill>
              <a:ln w="38100" cap="rnd" cmpd="sng" algn="ctr">
                <a:solidFill>
                  <a:sysClr val="windowText" lastClr="000000"/>
                </a:solidFill>
                <a:prstDash val="solid"/>
                <a:rou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27" name="フリーフォーム: 図形 326">
                <a:extLst>
                  <a:ext uri="{FF2B5EF4-FFF2-40B4-BE49-F238E27FC236}">
                    <a16:creationId xmlns:a16="http://schemas.microsoft.com/office/drawing/2014/main" id="{036C0B3F-E020-81FB-79B5-14210476C752}"/>
                  </a:ext>
                </a:extLst>
              </p:cNvPr>
              <p:cNvSpPr/>
              <p:nvPr/>
            </p:nvSpPr>
            <p:spPr>
              <a:xfrm>
                <a:off x="4322204" y="3151862"/>
                <a:ext cx="2728338" cy="2728338"/>
              </a:xfrm>
              <a:custGeom>
                <a:avLst/>
                <a:gdLst>
                  <a:gd name="connsiteX0" fmla="*/ 534442 w 2728338"/>
                  <a:gd name="connsiteY0" fmla="*/ 767350 h 2728338"/>
                  <a:gd name="connsiteX1" fmla="*/ 515867 w 2728338"/>
                  <a:gd name="connsiteY1" fmla="*/ 792190 h 2728338"/>
                  <a:gd name="connsiteX2" fmla="*/ 341151 w 2728338"/>
                  <a:gd name="connsiteY2" fmla="*/ 1364169 h 2728338"/>
                  <a:gd name="connsiteX3" fmla="*/ 1364169 w 2728338"/>
                  <a:gd name="connsiteY3" fmla="*/ 2387187 h 2728338"/>
                  <a:gd name="connsiteX4" fmla="*/ 1936148 w 2728338"/>
                  <a:gd name="connsiteY4" fmla="*/ 2212472 h 2728338"/>
                  <a:gd name="connsiteX5" fmla="*/ 1960988 w 2728338"/>
                  <a:gd name="connsiteY5" fmla="*/ 2193897 h 2728338"/>
                  <a:gd name="connsiteX6" fmla="*/ 1364169 w 2728338"/>
                  <a:gd name="connsiteY6" fmla="*/ 341151 h 2728338"/>
                  <a:gd name="connsiteX7" fmla="*/ 792190 w 2728338"/>
                  <a:gd name="connsiteY7" fmla="*/ 515867 h 2728338"/>
                  <a:gd name="connsiteX8" fmla="*/ 767351 w 2728338"/>
                  <a:gd name="connsiteY8" fmla="*/ 534441 h 2728338"/>
                  <a:gd name="connsiteX9" fmla="*/ 2193897 w 2728338"/>
                  <a:gd name="connsiteY9" fmla="*/ 1960988 h 2728338"/>
                  <a:gd name="connsiteX10" fmla="*/ 2212472 w 2728338"/>
                  <a:gd name="connsiteY10" fmla="*/ 1936148 h 2728338"/>
                  <a:gd name="connsiteX11" fmla="*/ 2387187 w 2728338"/>
                  <a:gd name="connsiteY11" fmla="*/ 1364169 h 2728338"/>
                  <a:gd name="connsiteX12" fmla="*/ 1364169 w 2728338"/>
                  <a:gd name="connsiteY12" fmla="*/ 341151 h 2728338"/>
                  <a:gd name="connsiteX13" fmla="*/ 1364169 w 2728338"/>
                  <a:gd name="connsiteY13" fmla="*/ 0 h 2728338"/>
                  <a:gd name="connsiteX14" fmla="*/ 2728338 w 2728338"/>
                  <a:gd name="connsiteY14" fmla="*/ 1364169 h 2728338"/>
                  <a:gd name="connsiteX15" fmla="*/ 1364169 w 2728338"/>
                  <a:gd name="connsiteY15" fmla="*/ 2728338 h 2728338"/>
                  <a:gd name="connsiteX16" fmla="*/ 0 w 2728338"/>
                  <a:gd name="connsiteY16" fmla="*/ 1364169 h 2728338"/>
                  <a:gd name="connsiteX17" fmla="*/ 1364169 w 2728338"/>
                  <a:gd name="connsiteY17" fmla="*/ 0 h 27283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728338" h="2728338">
                    <a:moveTo>
                      <a:pt x="534442" y="767350"/>
                    </a:moveTo>
                    <a:lnTo>
                      <a:pt x="515867" y="792190"/>
                    </a:lnTo>
                    <a:cubicBezTo>
                      <a:pt x="405561" y="955465"/>
                      <a:pt x="341151" y="1152295"/>
                      <a:pt x="341151" y="1364169"/>
                    </a:cubicBezTo>
                    <a:cubicBezTo>
                      <a:pt x="341151" y="1929166"/>
                      <a:pt x="799172" y="2387187"/>
                      <a:pt x="1364169" y="2387187"/>
                    </a:cubicBezTo>
                    <a:cubicBezTo>
                      <a:pt x="1576043" y="2387187"/>
                      <a:pt x="1772874" y="2322778"/>
                      <a:pt x="1936148" y="2212472"/>
                    </a:cubicBezTo>
                    <a:lnTo>
                      <a:pt x="1960988" y="2193897"/>
                    </a:lnTo>
                    <a:close/>
                    <a:moveTo>
                      <a:pt x="1364169" y="341151"/>
                    </a:moveTo>
                    <a:cubicBezTo>
                      <a:pt x="1152295" y="341151"/>
                      <a:pt x="955465" y="405560"/>
                      <a:pt x="792190" y="515867"/>
                    </a:cubicBezTo>
                    <a:lnTo>
                      <a:pt x="767351" y="534441"/>
                    </a:lnTo>
                    <a:lnTo>
                      <a:pt x="2193897" y="1960988"/>
                    </a:lnTo>
                    <a:lnTo>
                      <a:pt x="2212472" y="1936148"/>
                    </a:lnTo>
                    <a:cubicBezTo>
                      <a:pt x="2322778" y="1772873"/>
                      <a:pt x="2387187" y="1576043"/>
                      <a:pt x="2387187" y="1364169"/>
                    </a:cubicBezTo>
                    <a:cubicBezTo>
                      <a:pt x="2387187" y="799172"/>
                      <a:pt x="1929166" y="341151"/>
                      <a:pt x="1364169" y="341151"/>
                    </a:cubicBezTo>
                    <a:close/>
                    <a:moveTo>
                      <a:pt x="1364169" y="0"/>
                    </a:moveTo>
                    <a:cubicBezTo>
                      <a:pt x="2117579" y="0"/>
                      <a:pt x="2728338" y="610759"/>
                      <a:pt x="2728338" y="1364169"/>
                    </a:cubicBezTo>
                    <a:cubicBezTo>
                      <a:pt x="2728338" y="2117579"/>
                      <a:pt x="2117579" y="2728338"/>
                      <a:pt x="1364169" y="2728338"/>
                    </a:cubicBezTo>
                    <a:cubicBezTo>
                      <a:pt x="610759" y="2728338"/>
                      <a:pt x="0" y="2117579"/>
                      <a:pt x="0" y="1364169"/>
                    </a:cubicBezTo>
                    <a:cubicBezTo>
                      <a:pt x="0" y="610759"/>
                      <a:pt x="610759" y="0"/>
                      <a:pt x="1364169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38100" cap="rnd" cmpd="sng" algn="ctr">
                <a:solidFill>
                  <a:sysClr val="windowText" lastClr="000000"/>
                </a:solidFill>
                <a:prstDash val="solid"/>
                <a:rou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28" name="フリーフォーム: 図形 327">
                <a:extLst>
                  <a:ext uri="{FF2B5EF4-FFF2-40B4-BE49-F238E27FC236}">
                    <a16:creationId xmlns:a16="http://schemas.microsoft.com/office/drawing/2014/main" id="{1734A1D2-66C6-1ECF-EE26-7FAB157311E2}"/>
                  </a:ext>
                </a:extLst>
              </p:cNvPr>
              <p:cNvSpPr/>
              <p:nvPr/>
            </p:nvSpPr>
            <p:spPr>
              <a:xfrm>
                <a:off x="4762254" y="2754440"/>
                <a:ext cx="1853383" cy="1635641"/>
              </a:xfrm>
              <a:custGeom>
                <a:avLst/>
                <a:gdLst>
                  <a:gd name="connsiteX0" fmla="*/ 250224 w 1853383"/>
                  <a:gd name="connsiteY0" fmla="*/ 0 h 1635641"/>
                  <a:gd name="connsiteX1" fmla="*/ 495364 w 1853383"/>
                  <a:gd name="connsiteY1" fmla="*/ 196679 h 1635641"/>
                  <a:gd name="connsiteX2" fmla="*/ 496428 w 1853383"/>
                  <a:gd name="connsiteY2" fmla="*/ 207060 h 1635641"/>
                  <a:gd name="connsiteX3" fmla="*/ 595926 w 1853383"/>
                  <a:gd name="connsiteY3" fmla="*/ 157794 h 1635641"/>
                  <a:gd name="connsiteX4" fmla="*/ 924119 w 1853383"/>
                  <a:gd name="connsiteY4" fmla="*/ 97351 h 1635641"/>
                  <a:gd name="connsiteX5" fmla="*/ 1252313 w 1853383"/>
                  <a:gd name="connsiteY5" fmla="*/ 157794 h 1635641"/>
                  <a:gd name="connsiteX6" fmla="*/ 1356707 w 1853383"/>
                  <a:gd name="connsiteY6" fmla="*/ 209484 h 1635641"/>
                  <a:gd name="connsiteX7" fmla="*/ 1358019 w 1853383"/>
                  <a:gd name="connsiteY7" fmla="*/ 196679 h 1635641"/>
                  <a:gd name="connsiteX8" fmla="*/ 1603159 w 1853383"/>
                  <a:gd name="connsiteY8" fmla="*/ 0 h 1635641"/>
                  <a:gd name="connsiteX9" fmla="*/ 1853383 w 1853383"/>
                  <a:gd name="connsiteY9" fmla="*/ 246321 h 1635641"/>
                  <a:gd name="connsiteX10" fmla="*/ 1700558 w 1853383"/>
                  <a:gd name="connsiteY10" fmla="*/ 473285 h 1635641"/>
                  <a:gd name="connsiteX11" fmla="*/ 1653706 w 1853383"/>
                  <a:gd name="connsiteY11" fmla="*/ 487602 h 1635641"/>
                  <a:gd name="connsiteX12" fmla="*/ 1701014 w 1853383"/>
                  <a:gd name="connsiteY12" fmla="*/ 567110 h 1635641"/>
                  <a:gd name="connsiteX13" fmla="*/ 1767273 w 1853383"/>
                  <a:gd name="connsiteY13" fmla="*/ 866496 h 1635641"/>
                  <a:gd name="connsiteX14" fmla="*/ 1750143 w 1853383"/>
                  <a:gd name="connsiteY14" fmla="*/ 1021506 h 1635641"/>
                  <a:gd name="connsiteX15" fmla="*/ 1744886 w 1853383"/>
                  <a:gd name="connsiteY15" fmla="*/ 1036956 h 1635641"/>
                  <a:gd name="connsiteX16" fmla="*/ 1758676 w 1853383"/>
                  <a:gd name="connsiteY16" fmla="*/ 1103737 h 1635641"/>
                  <a:gd name="connsiteX17" fmla="*/ 1580876 w 1853383"/>
                  <a:gd name="connsiteY17" fmla="*/ 1583805 h 1635641"/>
                  <a:gd name="connsiteX18" fmla="*/ 1562665 w 1853383"/>
                  <a:gd name="connsiteY18" fmla="*/ 1465942 h 1635641"/>
                  <a:gd name="connsiteX19" fmla="*/ 1543440 w 1853383"/>
                  <a:gd name="connsiteY19" fmla="*/ 1501312 h 1635641"/>
                  <a:gd name="connsiteX20" fmla="*/ 1329802 w 1853383"/>
                  <a:gd name="connsiteY20" fmla="*/ 1635640 h 1635641"/>
                  <a:gd name="connsiteX21" fmla="*/ 1329802 w 1853383"/>
                  <a:gd name="connsiteY21" fmla="*/ 1635639 h 1635641"/>
                  <a:gd name="connsiteX22" fmla="*/ 1342884 w 1853383"/>
                  <a:gd name="connsiteY22" fmla="*/ 1530353 h 1635641"/>
                  <a:gd name="connsiteX23" fmla="*/ 1252313 w 1853383"/>
                  <a:gd name="connsiteY23" fmla="*/ 1575198 h 1635641"/>
                  <a:gd name="connsiteX24" fmla="*/ 924119 w 1853383"/>
                  <a:gd name="connsiteY24" fmla="*/ 1635641 h 1635641"/>
                  <a:gd name="connsiteX25" fmla="*/ 595926 w 1853383"/>
                  <a:gd name="connsiteY25" fmla="*/ 1575198 h 1635641"/>
                  <a:gd name="connsiteX26" fmla="*/ 490837 w 1853383"/>
                  <a:gd name="connsiteY26" fmla="*/ 1523165 h 1635641"/>
                  <a:gd name="connsiteX27" fmla="*/ 504812 w 1853383"/>
                  <a:gd name="connsiteY27" fmla="*/ 1635639 h 1635641"/>
                  <a:gd name="connsiteX28" fmla="*/ 504812 w 1853383"/>
                  <a:gd name="connsiteY28" fmla="*/ 1635640 h 1635641"/>
                  <a:gd name="connsiteX29" fmla="*/ 291174 w 1853383"/>
                  <a:gd name="connsiteY29" fmla="*/ 1501312 h 1635641"/>
                  <a:gd name="connsiteX30" fmla="*/ 271949 w 1853383"/>
                  <a:gd name="connsiteY30" fmla="*/ 1465942 h 1635641"/>
                  <a:gd name="connsiteX31" fmla="*/ 253738 w 1853383"/>
                  <a:gd name="connsiteY31" fmla="*/ 1583805 h 1635641"/>
                  <a:gd name="connsiteX32" fmla="*/ 75938 w 1853383"/>
                  <a:gd name="connsiteY32" fmla="*/ 1103737 h 1635641"/>
                  <a:gd name="connsiteX33" fmla="*/ 95778 w 1853383"/>
                  <a:gd name="connsiteY33" fmla="*/ 1007659 h 1635641"/>
                  <a:gd name="connsiteX34" fmla="*/ 85318 w 1853383"/>
                  <a:gd name="connsiteY34" fmla="*/ 945137 h 1635641"/>
                  <a:gd name="connsiteX35" fmla="*/ 80965 w 1853383"/>
                  <a:gd name="connsiteY35" fmla="*/ 866496 h 1635641"/>
                  <a:gd name="connsiteX36" fmla="*/ 147224 w 1853383"/>
                  <a:gd name="connsiteY36" fmla="*/ 567110 h 1635641"/>
                  <a:gd name="connsiteX37" fmla="*/ 195324 w 1853383"/>
                  <a:gd name="connsiteY37" fmla="*/ 486272 h 1635641"/>
                  <a:gd name="connsiteX38" fmla="*/ 152826 w 1853383"/>
                  <a:gd name="connsiteY38" fmla="*/ 473285 h 1635641"/>
                  <a:gd name="connsiteX39" fmla="*/ 0 w 1853383"/>
                  <a:gd name="connsiteY39" fmla="*/ 246321 h 1635641"/>
                  <a:gd name="connsiteX40" fmla="*/ 250224 w 1853383"/>
                  <a:gd name="connsiteY40" fmla="*/ 0 h 16356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1853383" h="1635641">
                    <a:moveTo>
                      <a:pt x="250224" y="0"/>
                    </a:moveTo>
                    <a:cubicBezTo>
                      <a:pt x="371145" y="0"/>
                      <a:pt x="472032" y="84435"/>
                      <a:pt x="495364" y="196679"/>
                    </a:cubicBezTo>
                    <a:lnTo>
                      <a:pt x="496428" y="207060"/>
                    </a:lnTo>
                    <a:lnTo>
                      <a:pt x="595926" y="157794"/>
                    </a:lnTo>
                    <a:cubicBezTo>
                      <a:pt x="696799" y="118873"/>
                      <a:pt x="807704" y="97351"/>
                      <a:pt x="924119" y="97351"/>
                    </a:cubicBezTo>
                    <a:cubicBezTo>
                      <a:pt x="1040534" y="97351"/>
                      <a:pt x="1151439" y="118873"/>
                      <a:pt x="1252313" y="157794"/>
                    </a:cubicBezTo>
                    <a:lnTo>
                      <a:pt x="1356707" y="209484"/>
                    </a:lnTo>
                    <a:lnTo>
                      <a:pt x="1358019" y="196679"/>
                    </a:lnTo>
                    <a:cubicBezTo>
                      <a:pt x="1381351" y="84435"/>
                      <a:pt x="1482238" y="0"/>
                      <a:pt x="1603159" y="0"/>
                    </a:cubicBezTo>
                    <a:cubicBezTo>
                      <a:pt x="1741354" y="0"/>
                      <a:pt x="1853383" y="110282"/>
                      <a:pt x="1853383" y="246321"/>
                    </a:cubicBezTo>
                    <a:cubicBezTo>
                      <a:pt x="1853383" y="348350"/>
                      <a:pt x="1790367" y="435891"/>
                      <a:pt x="1700558" y="473285"/>
                    </a:cubicBezTo>
                    <a:lnTo>
                      <a:pt x="1653706" y="487602"/>
                    </a:lnTo>
                    <a:lnTo>
                      <a:pt x="1701014" y="567110"/>
                    </a:lnTo>
                    <a:cubicBezTo>
                      <a:pt x="1743680" y="659129"/>
                      <a:pt x="1767273" y="760299"/>
                      <a:pt x="1767273" y="866496"/>
                    </a:cubicBezTo>
                    <a:cubicBezTo>
                      <a:pt x="1767273" y="919594"/>
                      <a:pt x="1761375" y="971436"/>
                      <a:pt x="1750143" y="1021506"/>
                    </a:cubicBezTo>
                    <a:lnTo>
                      <a:pt x="1744886" y="1036956"/>
                    </a:lnTo>
                    <a:lnTo>
                      <a:pt x="1758676" y="1103737"/>
                    </a:lnTo>
                    <a:cubicBezTo>
                      <a:pt x="1793160" y="1341283"/>
                      <a:pt x="1721906" y="1546016"/>
                      <a:pt x="1580876" y="1583805"/>
                    </a:cubicBezTo>
                    <a:lnTo>
                      <a:pt x="1562665" y="1465942"/>
                    </a:lnTo>
                    <a:lnTo>
                      <a:pt x="1543440" y="1501312"/>
                    </a:lnTo>
                    <a:cubicBezTo>
                      <a:pt x="1488765" y="1584307"/>
                      <a:pt x="1413233" y="1635640"/>
                      <a:pt x="1329802" y="1635640"/>
                    </a:cubicBezTo>
                    <a:lnTo>
                      <a:pt x="1329802" y="1635639"/>
                    </a:lnTo>
                    <a:lnTo>
                      <a:pt x="1342884" y="1530353"/>
                    </a:lnTo>
                    <a:lnTo>
                      <a:pt x="1252313" y="1575198"/>
                    </a:lnTo>
                    <a:cubicBezTo>
                      <a:pt x="1151439" y="1614119"/>
                      <a:pt x="1040534" y="1635641"/>
                      <a:pt x="924119" y="1635641"/>
                    </a:cubicBezTo>
                    <a:cubicBezTo>
                      <a:pt x="807704" y="1635641"/>
                      <a:pt x="696799" y="1614119"/>
                      <a:pt x="595926" y="1575198"/>
                    </a:cubicBezTo>
                    <a:lnTo>
                      <a:pt x="490837" y="1523165"/>
                    </a:lnTo>
                    <a:lnTo>
                      <a:pt x="504812" y="1635639"/>
                    </a:lnTo>
                    <a:lnTo>
                      <a:pt x="504812" y="1635640"/>
                    </a:lnTo>
                    <a:cubicBezTo>
                      <a:pt x="421381" y="1635640"/>
                      <a:pt x="345849" y="1584307"/>
                      <a:pt x="291174" y="1501312"/>
                    </a:cubicBezTo>
                    <a:lnTo>
                      <a:pt x="271949" y="1465942"/>
                    </a:lnTo>
                    <a:lnTo>
                      <a:pt x="253738" y="1583805"/>
                    </a:lnTo>
                    <a:cubicBezTo>
                      <a:pt x="112708" y="1546016"/>
                      <a:pt x="41454" y="1341283"/>
                      <a:pt x="75938" y="1103737"/>
                    </a:cubicBezTo>
                    <a:lnTo>
                      <a:pt x="95778" y="1007659"/>
                    </a:lnTo>
                    <a:lnTo>
                      <a:pt x="85318" y="945137"/>
                    </a:lnTo>
                    <a:cubicBezTo>
                      <a:pt x="82440" y="919280"/>
                      <a:pt x="80965" y="893045"/>
                      <a:pt x="80965" y="866496"/>
                    </a:cubicBezTo>
                    <a:cubicBezTo>
                      <a:pt x="80965" y="760299"/>
                      <a:pt x="104558" y="659129"/>
                      <a:pt x="147224" y="567110"/>
                    </a:cubicBezTo>
                    <a:lnTo>
                      <a:pt x="195324" y="486272"/>
                    </a:lnTo>
                    <a:lnTo>
                      <a:pt x="152826" y="473285"/>
                    </a:lnTo>
                    <a:cubicBezTo>
                      <a:pt x="63016" y="435891"/>
                      <a:pt x="0" y="348350"/>
                      <a:pt x="0" y="246321"/>
                    </a:cubicBezTo>
                    <a:cubicBezTo>
                      <a:pt x="0" y="110282"/>
                      <a:pt x="112029" y="0"/>
                      <a:pt x="250224" y="0"/>
                    </a:cubicBezTo>
                    <a:close/>
                  </a:path>
                </a:pathLst>
              </a:custGeom>
              <a:solidFill>
                <a:srgbClr val="ED7D31">
                  <a:lumMod val="75000"/>
                </a:srgbClr>
              </a:solidFill>
              <a:ln w="38100" cap="rnd" cmpd="sng" algn="ctr">
                <a:solidFill>
                  <a:sysClr val="windowText" lastClr="000000"/>
                </a:solidFill>
                <a:prstDash val="solid"/>
                <a:rou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29" name="フリーフォーム: 図形 328">
                <a:extLst>
                  <a:ext uri="{FF2B5EF4-FFF2-40B4-BE49-F238E27FC236}">
                    <a16:creationId xmlns:a16="http://schemas.microsoft.com/office/drawing/2014/main" id="{63483FD1-7AE4-18E2-5638-B60BB90D4D06}"/>
                  </a:ext>
                </a:extLst>
              </p:cNvPr>
              <p:cNvSpPr/>
              <p:nvPr/>
            </p:nvSpPr>
            <p:spPr>
              <a:xfrm>
                <a:off x="4867260" y="2851791"/>
                <a:ext cx="290436" cy="285904"/>
              </a:xfrm>
              <a:custGeom>
                <a:avLst/>
                <a:gdLst>
                  <a:gd name="connsiteX0" fmla="*/ 145218 w 290436"/>
                  <a:gd name="connsiteY0" fmla="*/ 0 h 285904"/>
                  <a:gd name="connsiteX1" fmla="*/ 290436 w 290436"/>
                  <a:gd name="connsiteY1" fmla="*/ 142952 h 285904"/>
                  <a:gd name="connsiteX2" fmla="*/ 286261 w 290436"/>
                  <a:gd name="connsiteY2" fmla="*/ 163307 h 285904"/>
                  <a:gd name="connsiteX3" fmla="*/ 222913 w 290436"/>
                  <a:gd name="connsiteY3" fmla="*/ 210986 h 285904"/>
                  <a:gd name="connsiteX4" fmla="*/ 157330 w 290436"/>
                  <a:gd name="connsiteY4" fmla="*/ 283497 h 285904"/>
                  <a:gd name="connsiteX5" fmla="*/ 145218 w 290436"/>
                  <a:gd name="connsiteY5" fmla="*/ 285904 h 285904"/>
                  <a:gd name="connsiteX6" fmla="*/ 0 w 290436"/>
                  <a:gd name="connsiteY6" fmla="*/ 142952 h 285904"/>
                  <a:gd name="connsiteX7" fmla="*/ 145218 w 290436"/>
                  <a:gd name="connsiteY7" fmla="*/ 0 h 2859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90436" h="285904">
                    <a:moveTo>
                      <a:pt x="145218" y="0"/>
                    </a:moveTo>
                    <a:cubicBezTo>
                      <a:pt x="225420" y="0"/>
                      <a:pt x="290436" y="64002"/>
                      <a:pt x="290436" y="142952"/>
                    </a:cubicBezTo>
                    <a:lnTo>
                      <a:pt x="286261" y="163307"/>
                    </a:lnTo>
                    <a:lnTo>
                      <a:pt x="222913" y="210986"/>
                    </a:lnTo>
                    <a:lnTo>
                      <a:pt x="157330" y="283497"/>
                    </a:lnTo>
                    <a:lnTo>
                      <a:pt x="145218" y="285904"/>
                    </a:lnTo>
                    <a:cubicBezTo>
                      <a:pt x="65016" y="285904"/>
                      <a:pt x="0" y="221902"/>
                      <a:pt x="0" y="142952"/>
                    </a:cubicBezTo>
                    <a:cubicBezTo>
                      <a:pt x="0" y="64002"/>
                      <a:pt x="65016" y="0"/>
                      <a:pt x="145218" y="0"/>
                    </a:cubicBezTo>
                    <a:close/>
                  </a:path>
                </a:pathLst>
              </a:custGeom>
              <a:solidFill>
                <a:srgbClr val="FFC000">
                  <a:lumMod val="60000"/>
                  <a:lumOff val="40000"/>
                </a:srgbClr>
              </a:solidFill>
              <a:ln w="38100" cap="rnd" cmpd="sng" algn="ctr">
                <a:noFill/>
                <a:prstDash val="solid"/>
                <a:rou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30" name="フリーフォーム: 図形 329">
                <a:extLst>
                  <a:ext uri="{FF2B5EF4-FFF2-40B4-BE49-F238E27FC236}">
                    <a16:creationId xmlns:a16="http://schemas.microsoft.com/office/drawing/2014/main" id="{0A8AD902-8686-7CAE-CE6C-41B52FD15344}"/>
                  </a:ext>
                </a:extLst>
              </p:cNvPr>
              <p:cNvSpPr/>
              <p:nvPr/>
            </p:nvSpPr>
            <p:spPr>
              <a:xfrm>
                <a:off x="6220195" y="2851791"/>
                <a:ext cx="290436" cy="285904"/>
              </a:xfrm>
              <a:custGeom>
                <a:avLst/>
                <a:gdLst>
                  <a:gd name="connsiteX0" fmla="*/ 145218 w 290436"/>
                  <a:gd name="connsiteY0" fmla="*/ 0 h 285904"/>
                  <a:gd name="connsiteX1" fmla="*/ 290436 w 290436"/>
                  <a:gd name="connsiteY1" fmla="*/ 142952 h 285904"/>
                  <a:gd name="connsiteX2" fmla="*/ 145218 w 290436"/>
                  <a:gd name="connsiteY2" fmla="*/ 285904 h 285904"/>
                  <a:gd name="connsiteX3" fmla="*/ 126834 w 290436"/>
                  <a:gd name="connsiteY3" fmla="*/ 282251 h 285904"/>
                  <a:gd name="connsiteX4" fmla="*/ 62378 w 290436"/>
                  <a:gd name="connsiteY4" fmla="*/ 210986 h 285904"/>
                  <a:gd name="connsiteX5" fmla="*/ 5114 w 290436"/>
                  <a:gd name="connsiteY5" fmla="*/ 167886 h 285904"/>
                  <a:gd name="connsiteX6" fmla="*/ 0 w 290436"/>
                  <a:gd name="connsiteY6" fmla="*/ 142952 h 285904"/>
                  <a:gd name="connsiteX7" fmla="*/ 145218 w 290436"/>
                  <a:gd name="connsiteY7" fmla="*/ 0 h 2859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90436" h="285904">
                    <a:moveTo>
                      <a:pt x="145218" y="0"/>
                    </a:moveTo>
                    <a:cubicBezTo>
                      <a:pt x="225420" y="0"/>
                      <a:pt x="290436" y="64002"/>
                      <a:pt x="290436" y="142952"/>
                    </a:cubicBezTo>
                    <a:cubicBezTo>
                      <a:pt x="290436" y="221902"/>
                      <a:pt x="225420" y="285904"/>
                      <a:pt x="145218" y="285904"/>
                    </a:cubicBezTo>
                    <a:lnTo>
                      <a:pt x="126834" y="282251"/>
                    </a:lnTo>
                    <a:lnTo>
                      <a:pt x="62378" y="210986"/>
                    </a:lnTo>
                    <a:lnTo>
                      <a:pt x="5114" y="167886"/>
                    </a:lnTo>
                    <a:lnTo>
                      <a:pt x="0" y="142952"/>
                    </a:lnTo>
                    <a:cubicBezTo>
                      <a:pt x="0" y="64002"/>
                      <a:pt x="65016" y="0"/>
                      <a:pt x="145218" y="0"/>
                    </a:cubicBezTo>
                    <a:close/>
                  </a:path>
                </a:pathLst>
              </a:custGeom>
              <a:solidFill>
                <a:srgbClr val="FFC000">
                  <a:lumMod val="60000"/>
                  <a:lumOff val="40000"/>
                </a:srgbClr>
              </a:solidFill>
              <a:ln w="38100" cap="rnd" cmpd="sng" algn="ctr">
                <a:noFill/>
                <a:prstDash val="solid"/>
                <a:rou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31" name="楕円 330">
                <a:extLst>
                  <a:ext uri="{FF2B5EF4-FFF2-40B4-BE49-F238E27FC236}">
                    <a16:creationId xmlns:a16="http://schemas.microsoft.com/office/drawing/2014/main" id="{5E057A54-5AA3-DD69-22F0-9EC06EF4CCF8}"/>
                  </a:ext>
                </a:extLst>
              </p:cNvPr>
              <p:cNvSpPr/>
              <p:nvPr/>
            </p:nvSpPr>
            <p:spPr>
              <a:xfrm>
                <a:off x="5171384" y="3255776"/>
                <a:ext cx="211211" cy="211211"/>
              </a:xfrm>
              <a:prstGeom prst="ellipse">
                <a:avLst/>
              </a:prstGeom>
              <a:solidFill>
                <a:sysClr val="windowText" lastClr="000000"/>
              </a:solidFill>
              <a:ln w="38100" cap="rnd" cmpd="sng" algn="ctr">
                <a:noFill/>
                <a:prstDash val="solid"/>
                <a:rou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32" name="楕円 331">
                <a:extLst>
                  <a:ext uri="{FF2B5EF4-FFF2-40B4-BE49-F238E27FC236}">
                    <a16:creationId xmlns:a16="http://schemas.microsoft.com/office/drawing/2014/main" id="{D887569E-5DEF-BE69-EA04-60CF2D3F55C4}"/>
                  </a:ext>
                </a:extLst>
              </p:cNvPr>
              <p:cNvSpPr/>
              <p:nvPr/>
            </p:nvSpPr>
            <p:spPr>
              <a:xfrm>
                <a:off x="5979190" y="3255776"/>
                <a:ext cx="211211" cy="211211"/>
              </a:xfrm>
              <a:prstGeom prst="ellipse">
                <a:avLst/>
              </a:prstGeom>
              <a:solidFill>
                <a:sysClr val="windowText" lastClr="000000"/>
              </a:solidFill>
              <a:ln w="38100" cap="rnd" cmpd="sng" algn="ctr">
                <a:noFill/>
                <a:prstDash val="solid"/>
                <a:rou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33" name="四角形: 角を丸くする 332">
                <a:extLst>
                  <a:ext uri="{FF2B5EF4-FFF2-40B4-BE49-F238E27FC236}">
                    <a16:creationId xmlns:a16="http://schemas.microsoft.com/office/drawing/2014/main" id="{2A912BAF-2175-33C7-A3B3-DB1DB8B499C4}"/>
                  </a:ext>
                </a:extLst>
              </p:cNvPr>
              <p:cNvSpPr/>
              <p:nvPr/>
            </p:nvSpPr>
            <p:spPr>
              <a:xfrm rot="900000">
                <a:off x="5102775" y="3198385"/>
                <a:ext cx="366712" cy="102394"/>
              </a:xfrm>
              <a:prstGeom prst="roundRect">
                <a:avLst/>
              </a:prstGeom>
              <a:solidFill>
                <a:sysClr val="windowText" lastClr="000000"/>
              </a:solidFill>
              <a:ln w="38100" cap="rnd" cmpd="sng" algn="ctr">
                <a:noFill/>
                <a:prstDash val="solid"/>
                <a:rou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34" name="四角形: 角を丸くする 333">
                <a:extLst>
                  <a:ext uri="{FF2B5EF4-FFF2-40B4-BE49-F238E27FC236}">
                    <a16:creationId xmlns:a16="http://schemas.microsoft.com/office/drawing/2014/main" id="{F3F66F06-789E-86D1-C7B5-F8020877B092}"/>
                  </a:ext>
                </a:extLst>
              </p:cNvPr>
              <p:cNvSpPr/>
              <p:nvPr/>
            </p:nvSpPr>
            <p:spPr>
              <a:xfrm rot="20700000" flipH="1">
                <a:off x="5901439" y="3198384"/>
                <a:ext cx="366712" cy="102394"/>
              </a:xfrm>
              <a:prstGeom prst="roundRect">
                <a:avLst/>
              </a:prstGeom>
              <a:solidFill>
                <a:sysClr val="windowText" lastClr="000000"/>
              </a:solidFill>
              <a:ln w="38100" cap="rnd" cmpd="sng" algn="ctr">
                <a:noFill/>
                <a:prstDash val="solid"/>
                <a:rou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35" name="四角形: 角を丸くする 334">
                <a:extLst>
                  <a:ext uri="{FF2B5EF4-FFF2-40B4-BE49-F238E27FC236}">
                    <a16:creationId xmlns:a16="http://schemas.microsoft.com/office/drawing/2014/main" id="{3B7802EB-CBA5-A324-401B-DDC7154B4C93}"/>
                  </a:ext>
                </a:extLst>
              </p:cNvPr>
              <p:cNvSpPr/>
              <p:nvPr/>
            </p:nvSpPr>
            <p:spPr>
              <a:xfrm>
                <a:off x="5240774" y="3446056"/>
                <a:ext cx="891196" cy="1041331"/>
              </a:xfrm>
              <a:prstGeom prst="roundRect">
                <a:avLst>
                  <a:gd name="adj" fmla="val 28706"/>
                </a:avLst>
              </a:prstGeom>
              <a:solidFill>
                <a:srgbClr val="FFC000">
                  <a:lumMod val="60000"/>
                  <a:lumOff val="40000"/>
                </a:srgbClr>
              </a:solidFill>
              <a:ln w="38100" cap="rnd" cmpd="sng" algn="ctr">
                <a:solidFill>
                  <a:sysClr val="windowText" lastClr="000000"/>
                </a:solidFill>
                <a:prstDash val="solid"/>
                <a:rou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grpSp>
            <p:nvGrpSpPr>
              <p:cNvPr id="336" name="グループ化 335">
                <a:extLst>
                  <a:ext uri="{FF2B5EF4-FFF2-40B4-BE49-F238E27FC236}">
                    <a16:creationId xmlns:a16="http://schemas.microsoft.com/office/drawing/2014/main" id="{7F34CC82-EDE8-4C0F-8802-DA5A341E08F3}"/>
                  </a:ext>
                </a:extLst>
              </p:cNvPr>
              <p:cNvGrpSpPr/>
              <p:nvPr/>
            </p:nvGrpSpPr>
            <p:grpSpPr>
              <a:xfrm>
                <a:off x="5425077" y="3825333"/>
                <a:ext cx="522594" cy="572758"/>
                <a:chOff x="5457782" y="3766195"/>
                <a:chExt cx="457183" cy="501068"/>
              </a:xfrm>
            </p:grpSpPr>
            <p:sp>
              <p:nvSpPr>
                <p:cNvPr id="339" name="フリーフォーム: 図形 338">
                  <a:extLst>
                    <a:ext uri="{FF2B5EF4-FFF2-40B4-BE49-F238E27FC236}">
                      <a16:creationId xmlns:a16="http://schemas.microsoft.com/office/drawing/2014/main" id="{67D8F1CA-72CB-58EB-D31E-A0FEFA2AE40B}"/>
                    </a:ext>
                  </a:extLst>
                </p:cNvPr>
                <p:cNvSpPr/>
                <p:nvPr/>
              </p:nvSpPr>
              <p:spPr>
                <a:xfrm>
                  <a:off x="5457782" y="3766195"/>
                  <a:ext cx="457183" cy="501068"/>
                </a:xfrm>
                <a:custGeom>
                  <a:avLst/>
                  <a:gdLst>
                    <a:gd name="connsiteX0" fmla="*/ 147638 w 457183"/>
                    <a:gd name="connsiteY0" fmla="*/ 0 h 501068"/>
                    <a:gd name="connsiteX1" fmla="*/ 309545 w 457183"/>
                    <a:gd name="connsiteY1" fmla="*/ 0 h 501068"/>
                    <a:gd name="connsiteX2" fmla="*/ 457183 w 457183"/>
                    <a:gd name="connsiteY2" fmla="*/ 147638 h 501068"/>
                    <a:gd name="connsiteX3" fmla="*/ 457183 w 457183"/>
                    <a:gd name="connsiteY3" fmla="*/ 501068 h 501068"/>
                    <a:gd name="connsiteX4" fmla="*/ 428873 w 457183"/>
                    <a:gd name="connsiteY4" fmla="*/ 483742 h 501068"/>
                    <a:gd name="connsiteX5" fmla="*/ 228591 w 457183"/>
                    <a:gd name="connsiteY5" fmla="*/ 438150 h 501068"/>
                    <a:gd name="connsiteX6" fmla="*/ 28309 w 457183"/>
                    <a:gd name="connsiteY6" fmla="*/ 483742 h 501068"/>
                    <a:gd name="connsiteX7" fmla="*/ 0 w 457183"/>
                    <a:gd name="connsiteY7" fmla="*/ 501067 h 501068"/>
                    <a:gd name="connsiteX8" fmla="*/ 0 w 457183"/>
                    <a:gd name="connsiteY8" fmla="*/ 147638 h 501068"/>
                    <a:gd name="connsiteX9" fmla="*/ 147638 w 457183"/>
                    <a:gd name="connsiteY9" fmla="*/ 0 h 5010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457183" h="501068">
                      <a:moveTo>
                        <a:pt x="147638" y="0"/>
                      </a:moveTo>
                      <a:lnTo>
                        <a:pt x="309545" y="0"/>
                      </a:lnTo>
                      <a:cubicBezTo>
                        <a:pt x="391083" y="0"/>
                        <a:pt x="457183" y="66100"/>
                        <a:pt x="457183" y="147638"/>
                      </a:cubicBezTo>
                      <a:lnTo>
                        <a:pt x="457183" y="501068"/>
                      </a:lnTo>
                      <a:lnTo>
                        <a:pt x="428873" y="483742"/>
                      </a:lnTo>
                      <a:cubicBezTo>
                        <a:pt x="367315" y="454384"/>
                        <a:pt x="299634" y="438150"/>
                        <a:pt x="228591" y="438150"/>
                      </a:cubicBezTo>
                      <a:cubicBezTo>
                        <a:pt x="157548" y="438150"/>
                        <a:pt x="89868" y="454384"/>
                        <a:pt x="28309" y="483742"/>
                      </a:cubicBezTo>
                      <a:lnTo>
                        <a:pt x="0" y="501067"/>
                      </a:lnTo>
                      <a:lnTo>
                        <a:pt x="0" y="147638"/>
                      </a:lnTo>
                      <a:cubicBezTo>
                        <a:pt x="0" y="66100"/>
                        <a:pt x="66100" y="0"/>
                        <a:pt x="147638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38100" cap="rnd" cmpd="sng" algn="ctr">
                  <a:solidFill>
                    <a:sysClr val="windowText" lastClr="000000"/>
                  </a:solidFill>
                  <a:prstDash val="solid"/>
                  <a:rou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1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40" name="フリーフォーム: 図形 339">
                  <a:extLst>
                    <a:ext uri="{FF2B5EF4-FFF2-40B4-BE49-F238E27FC236}">
                      <a16:creationId xmlns:a16="http://schemas.microsoft.com/office/drawing/2014/main" id="{84F1729D-84B9-A6E9-30F2-AD1B4F3CD3A8}"/>
                    </a:ext>
                  </a:extLst>
                </p:cNvPr>
                <p:cNvSpPr/>
                <p:nvPr/>
              </p:nvSpPr>
              <p:spPr>
                <a:xfrm>
                  <a:off x="5462459" y="3766195"/>
                  <a:ext cx="447827" cy="191610"/>
                </a:xfrm>
                <a:custGeom>
                  <a:avLst/>
                  <a:gdLst>
                    <a:gd name="connsiteX0" fmla="*/ 143147 w 447827"/>
                    <a:gd name="connsiteY0" fmla="*/ 0 h 191610"/>
                    <a:gd name="connsiteX1" fmla="*/ 305054 w 447827"/>
                    <a:gd name="connsiteY1" fmla="*/ 0 h 191610"/>
                    <a:gd name="connsiteX2" fmla="*/ 441090 w 447827"/>
                    <a:gd name="connsiteY2" fmla="*/ 90171 h 191610"/>
                    <a:gd name="connsiteX3" fmla="*/ 447827 w 447827"/>
                    <a:gd name="connsiteY3" fmla="*/ 123540 h 191610"/>
                    <a:gd name="connsiteX4" fmla="*/ 413396 w 447827"/>
                    <a:gd name="connsiteY4" fmla="*/ 133046 h 191610"/>
                    <a:gd name="connsiteX5" fmla="*/ 379081 w 447827"/>
                    <a:gd name="connsiteY5" fmla="*/ 164686 h 191610"/>
                    <a:gd name="connsiteX6" fmla="*/ 369357 w 447827"/>
                    <a:gd name="connsiteY6" fmla="*/ 184410 h 191610"/>
                    <a:gd name="connsiteX7" fmla="*/ 359633 w 447827"/>
                    <a:gd name="connsiteY7" fmla="*/ 164686 h 191610"/>
                    <a:gd name="connsiteX8" fmla="*/ 283296 w 447827"/>
                    <a:gd name="connsiteY8" fmla="*/ 121444 h 191610"/>
                    <a:gd name="connsiteX9" fmla="*/ 164906 w 447827"/>
                    <a:gd name="connsiteY9" fmla="*/ 121444 h 191610"/>
                    <a:gd name="connsiteX10" fmla="*/ 88569 w 447827"/>
                    <a:gd name="connsiteY10" fmla="*/ 164686 h 191610"/>
                    <a:gd name="connsiteX11" fmla="*/ 75296 w 447827"/>
                    <a:gd name="connsiteY11" fmla="*/ 191610 h 191610"/>
                    <a:gd name="connsiteX12" fmla="*/ 62022 w 447827"/>
                    <a:gd name="connsiteY12" fmla="*/ 164686 h 191610"/>
                    <a:gd name="connsiteX13" fmla="*/ 27707 w 447827"/>
                    <a:gd name="connsiteY13" fmla="*/ 133046 h 191610"/>
                    <a:gd name="connsiteX14" fmla="*/ 0 w 447827"/>
                    <a:gd name="connsiteY14" fmla="*/ 125396 h 191610"/>
                    <a:gd name="connsiteX15" fmla="*/ 7111 w 447827"/>
                    <a:gd name="connsiteY15" fmla="*/ 90171 h 191610"/>
                    <a:gd name="connsiteX16" fmla="*/ 143147 w 447827"/>
                    <a:gd name="connsiteY16" fmla="*/ 0 h 1916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447827" h="191610">
                      <a:moveTo>
                        <a:pt x="143147" y="0"/>
                      </a:moveTo>
                      <a:lnTo>
                        <a:pt x="305054" y="0"/>
                      </a:lnTo>
                      <a:cubicBezTo>
                        <a:pt x="366208" y="0"/>
                        <a:pt x="418677" y="37181"/>
                        <a:pt x="441090" y="90171"/>
                      </a:cubicBezTo>
                      <a:lnTo>
                        <a:pt x="447827" y="123540"/>
                      </a:lnTo>
                      <a:lnTo>
                        <a:pt x="413396" y="133046"/>
                      </a:lnTo>
                      <a:cubicBezTo>
                        <a:pt x="400481" y="140517"/>
                        <a:pt x="388849" y="151328"/>
                        <a:pt x="379081" y="164686"/>
                      </a:cubicBezTo>
                      <a:lnTo>
                        <a:pt x="369357" y="184410"/>
                      </a:lnTo>
                      <a:lnTo>
                        <a:pt x="359633" y="164686"/>
                      </a:lnTo>
                      <a:cubicBezTo>
                        <a:pt x="340097" y="137969"/>
                        <a:pt x="313108" y="121444"/>
                        <a:pt x="283296" y="121444"/>
                      </a:cubicBezTo>
                      <a:lnTo>
                        <a:pt x="164906" y="121444"/>
                      </a:lnTo>
                      <a:cubicBezTo>
                        <a:pt x="135095" y="121444"/>
                        <a:pt x="108105" y="137969"/>
                        <a:pt x="88569" y="164686"/>
                      </a:cubicBezTo>
                      <a:lnTo>
                        <a:pt x="75296" y="191610"/>
                      </a:lnTo>
                      <a:lnTo>
                        <a:pt x="62022" y="164686"/>
                      </a:lnTo>
                      <a:cubicBezTo>
                        <a:pt x="52254" y="151328"/>
                        <a:pt x="40623" y="140517"/>
                        <a:pt x="27707" y="133046"/>
                      </a:cubicBezTo>
                      <a:lnTo>
                        <a:pt x="0" y="125396"/>
                      </a:lnTo>
                      <a:lnTo>
                        <a:pt x="7111" y="90171"/>
                      </a:lnTo>
                      <a:cubicBezTo>
                        <a:pt x="29524" y="37181"/>
                        <a:pt x="81994" y="0"/>
                        <a:pt x="143147" y="0"/>
                      </a:cubicBezTo>
                      <a:close/>
                    </a:path>
                  </a:pathLst>
                </a:custGeom>
                <a:solidFill>
                  <a:sysClr val="window" lastClr="FFFFFF">
                    <a:lumMod val="95000"/>
                  </a:sysClr>
                </a:solidFill>
                <a:ln w="38100" cap="rnd" cmpd="sng" algn="ctr">
                  <a:solidFill>
                    <a:sysClr val="windowText" lastClr="000000"/>
                  </a:solidFill>
                  <a:prstDash val="solid"/>
                  <a:rou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1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41" name="フリーフォーム: 図形 340">
                  <a:extLst>
                    <a:ext uri="{FF2B5EF4-FFF2-40B4-BE49-F238E27FC236}">
                      <a16:creationId xmlns:a16="http://schemas.microsoft.com/office/drawing/2014/main" id="{A59A2603-FD3B-2476-3F7D-1DD024B08D35}"/>
                    </a:ext>
                  </a:extLst>
                </p:cNvPr>
                <p:cNvSpPr/>
                <p:nvPr/>
              </p:nvSpPr>
              <p:spPr>
                <a:xfrm>
                  <a:off x="5457782" y="4018090"/>
                  <a:ext cx="457183" cy="244168"/>
                </a:xfrm>
                <a:custGeom>
                  <a:avLst/>
                  <a:gdLst>
                    <a:gd name="connsiteX0" fmla="*/ 235643 w 457183"/>
                    <a:gd name="connsiteY0" fmla="*/ 0 h 244168"/>
                    <a:gd name="connsiteX1" fmla="*/ 443455 w 457183"/>
                    <a:gd name="connsiteY1" fmla="*/ 79313 h 244168"/>
                    <a:gd name="connsiteX2" fmla="*/ 457183 w 457183"/>
                    <a:gd name="connsiteY2" fmla="*/ 94644 h 244168"/>
                    <a:gd name="connsiteX3" fmla="*/ 457183 w 457183"/>
                    <a:gd name="connsiteY3" fmla="*/ 244168 h 244168"/>
                    <a:gd name="connsiteX4" fmla="*/ 428873 w 457183"/>
                    <a:gd name="connsiteY4" fmla="*/ 226842 h 244168"/>
                    <a:gd name="connsiteX5" fmla="*/ 228591 w 457183"/>
                    <a:gd name="connsiteY5" fmla="*/ 181250 h 244168"/>
                    <a:gd name="connsiteX6" fmla="*/ 28309 w 457183"/>
                    <a:gd name="connsiteY6" fmla="*/ 226842 h 244168"/>
                    <a:gd name="connsiteX7" fmla="*/ 0 w 457183"/>
                    <a:gd name="connsiteY7" fmla="*/ 244167 h 244168"/>
                    <a:gd name="connsiteX8" fmla="*/ 0 w 457183"/>
                    <a:gd name="connsiteY8" fmla="*/ 110394 h 244168"/>
                    <a:gd name="connsiteX9" fmla="*/ 27832 w 457183"/>
                    <a:gd name="connsiteY9" fmla="*/ 79313 h 244168"/>
                    <a:gd name="connsiteX10" fmla="*/ 235643 w 457183"/>
                    <a:gd name="connsiteY10" fmla="*/ 0 h 2441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57183" h="244168">
                      <a:moveTo>
                        <a:pt x="235643" y="0"/>
                      </a:moveTo>
                      <a:cubicBezTo>
                        <a:pt x="316799" y="0"/>
                        <a:pt x="390271" y="30309"/>
                        <a:pt x="443455" y="79313"/>
                      </a:cubicBezTo>
                      <a:lnTo>
                        <a:pt x="457183" y="94644"/>
                      </a:lnTo>
                      <a:lnTo>
                        <a:pt x="457183" y="244168"/>
                      </a:lnTo>
                      <a:lnTo>
                        <a:pt x="428873" y="226842"/>
                      </a:lnTo>
                      <a:cubicBezTo>
                        <a:pt x="367315" y="197484"/>
                        <a:pt x="299634" y="181250"/>
                        <a:pt x="228591" y="181250"/>
                      </a:cubicBezTo>
                      <a:cubicBezTo>
                        <a:pt x="157548" y="181250"/>
                        <a:pt x="89868" y="197484"/>
                        <a:pt x="28309" y="226842"/>
                      </a:cubicBezTo>
                      <a:lnTo>
                        <a:pt x="0" y="244167"/>
                      </a:lnTo>
                      <a:lnTo>
                        <a:pt x="0" y="110394"/>
                      </a:lnTo>
                      <a:lnTo>
                        <a:pt x="27832" y="79313"/>
                      </a:lnTo>
                      <a:cubicBezTo>
                        <a:pt x="81015" y="30309"/>
                        <a:pt x="154488" y="0"/>
                        <a:pt x="235643" y="0"/>
                      </a:cubicBezTo>
                      <a:close/>
                    </a:path>
                  </a:pathLst>
                </a:custGeom>
                <a:solidFill>
                  <a:srgbClr val="FF6699"/>
                </a:solidFill>
                <a:ln w="38100" cap="rnd" cmpd="sng" algn="ctr">
                  <a:solidFill>
                    <a:sysClr val="windowText" lastClr="000000"/>
                  </a:solidFill>
                  <a:prstDash val="solid"/>
                  <a:rou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1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</a:endParaRPr>
                </a:p>
              </p:txBody>
            </p:sp>
          </p:grpSp>
          <p:sp>
            <p:nvSpPr>
              <p:cNvPr id="337" name="楕円 336">
                <a:extLst>
                  <a:ext uri="{FF2B5EF4-FFF2-40B4-BE49-F238E27FC236}">
                    <a16:creationId xmlns:a16="http://schemas.microsoft.com/office/drawing/2014/main" id="{07C782AA-E8DB-AE03-3C15-F9DBEFC18567}"/>
                  </a:ext>
                </a:extLst>
              </p:cNvPr>
              <p:cNvSpPr/>
              <p:nvPr/>
            </p:nvSpPr>
            <p:spPr>
              <a:xfrm>
                <a:off x="5533783" y="3504780"/>
                <a:ext cx="305180" cy="234702"/>
              </a:xfrm>
              <a:prstGeom prst="ellipse">
                <a:avLst/>
              </a:prstGeom>
              <a:solidFill>
                <a:sysClr val="windowText" lastClr="000000"/>
              </a:solidFill>
              <a:ln w="38100" cap="rnd" cmpd="sng" algn="ctr">
                <a:solidFill>
                  <a:sysClr val="windowText" lastClr="000000"/>
                </a:solidFill>
                <a:prstDash val="solid"/>
                <a:rou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1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38" name="楕円 337">
                <a:extLst>
                  <a:ext uri="{FF2B5EF4-FFF2-40B4-BE49-F238E27FC236}">
                    <a16:creationId xmlns:a16="http://schemas.microsoft.com/office/drawing/2014/main" id="{4548D067-8AE0-AD39-FC00-610B8A493F49}"/>
                  </a:ext>
                </a:extLst>
              </p:cNvPr>
              <p:cNvSpPr/>
              <p:nvPr/>
            </p:nvSpPr>
            <p:spPr>
              <a:xfrm>
                <a:off x="5603771" y="3519356"/>
                <a:ext cx="165204" cy="87262"/>
              </a:xfrm>
              <a:prstGeom prst="ellipse">
                <a:avLst/>
              </a:prstGeom>
              <a:solidFill>
                <a:sysClr val="window" lastClr="FFFFFF"/>
              </a:solidFill>
              <a:ln w="38100" cap="rnd" cmpd="sng" algn="ctr">
                <a:noFill/>
                <a:prstDash val="solid"/>
                <a:rou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1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</p:grpSp>
        <p:sp>
          <p:nvSpPr>
            <p:cNvPr id="322" name="テキスト ボックス 321">
              <a:extLst>
                <a:ext uri="{FF2B5EF4-FFF2-40B4-BE49-F238E27FC236}">
                  <a16:creationId xmlns:a16="http://schemas.microsoft.com/office/drawing/2014/main" id="{C25B3980-01B9-EFEC-D700-67B96450C2DE}"/>
                </a:ext>
              </a:extLst>
            </p:cNvPr>
            <p:cNvSpPr txBox="1"/>
            <p:nvPr/>
          </p:nvSpPr>
          <p:spPr>
            <a:xfrm>
              <a:off x="3921132" y="1532025"/>
              <a:ext cx="2067738" cy="1853515"/>
            </a:xfrm>
            <a:prstGeom prst="rect">
              <a:avLst/>
            </a:prstGeom>
            <a:noFill/>
          </p:spPr>
          <p:txBody>
            <a:bodyPr spcFirstLastPara="1" wrap="square" numCol="1" rtlCol="0">
              <a:prstTxWarp prst="textArchDown">
                <a:avLst/>
              </a:prstTxWarp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+mn-cs"/>
                </a:rPr>
                <a:t>ク マ 出 没 注 意</a:t>
              </a:r>
            </a:p>
          </p:txBody>
        </p:sp>
      </p:grpSp>
      <p:grpSp>
        <p:nvGrpSpPr>
          <p:cNvPr id="356" name="グループ化 355">
            <a:extLst>
              <a:ext uri="{FF2B5EF4-FFF2-40B4-BE49-F238E27FC236}">
                <a16:creationId xmlns:a16="http://schemas.microsoft.com/office/drawing/2014/main" id="{07A69D0B-4DE1-D590-E4EE-57B28DB402BF}"/>
              </a:ext>
            </a:extLst>
          </p:cNvPr>
          <p:cNvGrpSpPr/>
          <p:nvPr/>
        </p:nvGrpSpPr>
        <p:grpSpPr>
          <a:xfrm>
            <a:off x="6808230" y="1026734"/>
            <a:ext cx="2227360" cy="2358806"/>
            <a:chOff x="6808230" y="1026734"/>
            <a:chExt cx="2227360" cy="2358806"/>
          </a:xfrm>
        </p:grpSpPr>
        <p:grpSp>
          <p:nvGrpSpPr>
            <p:cNvPr id="357" name="グループ化 356">
              <a:extLst>
                <a:ext uri="{FF2B5EF4-FFF2-40B4-BE49-F238E27FC236}">
                  <a16:creationId xmlns:a16="http://schemas.microsoft.com/office/drawing/2014/main" id="{1151BB32-8429-DA31-E9FD-5410CA808AFE}"/>
                </a:ext>
              </a:extLst>
            </p:cNvPr>
            <p:cNvGrpSpPr/>
            <p:nvPr/>
          </p:nvGrpSpPr>
          <p:grpSpPr>
            <a:xfrm>
              <a:off x="6808230" y="1026734"/>
              <a:ext cx="2227360" cy="2032326"/>
              <a:chOff x="6629643" y="1014723"/>
              <a:chExt cx="2584534" cy="2358225"/>
            </a:xfrm>
          </p:grpSpPr>
          <p:grpSp>
            <p:nvGrpSpPr>
              <p:cNvPr id="359" name="グループ化 358">
                <a:extLst>
                  <a:ext uri="{FF2B5EF4-FFF2-40B4-BE49-F238E27FC236}">
                    <a16:creationId xmlns:a16="http://schemas.microsoft.com/office/drawing/2014/main" id="{828CDC9A-137D-F91E-FA3D-99FDF63CB91F}"/>
                  </a:ext>
                </a:extLst>
              </p:cNvPr>
              <p:cNvGrpSpPr/>
              <p:nvPr/>
            </p:nvGrpSpPr>
            <p:grpSpPr>
              <a:xfrm>
                <a:off x="6629643" y="1014723"/>
                <a:ext cx="2584534" cy="2358225"/>
                <a:chOff x="3794361" y="2438880"/>
                <a:chExt cx="3771569" cy="3441320"/>
              </a:xfrm>
            </p:grpSpPr>
            <p:grpSp>
              <p:nvGrpSpPr>
                <p:cNvPr id="365" name="グループ化 364">
                  <a:extLst>
                    <a:ext uri="{FF2B5EF4-FFF2-40B4-BE49-F238E27FC236}">
                      <a16:creationId xmlns:a16="http://schemas.microsoft.com/office/drawing/2014/main" id="{493CDC05-DEFC-B5EC-CE35-67A2CB81EA99}"/>
                    </a:ext>
                  </a:extLst>
                </p:cNvPr>
                <p:cNvGrpSpPr/>
                <p:nvPr/>
              </p:nvGrpSpPr>
              <p:grpSpPr>
                <a:xfrm flipH="1">
                  <a:off x="5559628" y="2438880"/>
                  <a:ext cx="2006302" cy="2151213"/>
                  <a:chOff x="4379059" y="1477798"/>
                  <a:chExt cx="2006302" cy="2151213"/>
                </a:xfrm>
              </p:grpSpPr>
              <p:grpSp>
                <p:nvGrpSpPr>
                  <p:cNvPr id="387" name="グループ化 386">
                    <a:extLst>
                      <a:ext uri="{FF2B5EF4-FFF2-40B4-BE49-F238E27FC236}">
                        <a16:creationId xmlns:a16="http://schemas.microsoft.com/office/drawing/2014/main" id="{0F239C9A-D5E1-0DC5-4095-007B8333967C}"/>
                      </a:ext>
                    </a:extLst>
                  </p:cNvPr>
                  <p:cNvGrpSpPr/>
                  <p:nvPr/>
                </p:nvGrpSpPr>
                <p:grpSpPr>
                  <a:xfrm>
                    <a:off x="5147511" y="1477798"/>
                    <a:ext cx="204092" cy="169955"/>
                    <a:chOff x="5147511" y="1477798"/>
                    <a:chExt cx="204092" cy="169955"/>
                  </a:xfrm>
                </p:grpSpPr>
                <p:sp>
                  <p:nvSpPr>
                    <p:cNvPr id="390" name="二等辺三角形 125">
                      <a:extLst>
                        <a:ext uri="{FF2B5EF4-FFF2-40B4-BE49-F238E27FC236}">
                          <a16:creationId xmlns:a16="http://schemas.microsoft.com/office/drawing/2014/main" id="{D4994977-7491-D71F-3D90-FE1ED11BEB53}"/>
                        </a:ext>
                      </a:extLst>
                    </p:cNvPr>
                    <p:cNvSpPr/>
                    <p:nvPr/>
                  </p:nvSpPr>
                  <p:spPr>
                    <a:xfrm rot="1257251" flipH="1">
                      <a:off x="5147511" y="1477798"/>
                      <a:ext cx="56455" cy="72323"/>
                    </a:xfrm>
                    <a:custGeom>
                      <a:avLst/>
                      <a:gdLst>
                        <a:gd name="connsiteX0" fmla="*/ 0 w 150850"/>
                        <a:gd name="connsiteY0" fmla="*/ 171518 h 171518"/>
                        <a:gd name="connsiteX1" fmla="*/ 75425 w 150850"/>
                        <a:gd name="connsiteY1" fmla="*/ 0 h 171518"/>
                        <a:gd name="connsiteX2" fmla="*/ 150850 w 150850"/>
                        <a:gd name="connsiteY2" fmla="*/ 171518 h 171518"/>
                        <a:gd name="connsiteX3" fmla="*/ 0 w 150850"/>
                        <a:gd name="connsiteY3" fmla="*/ 171518 h 171518"/>
                        <a:gd name="connsiteX0" fmla="*/ 0 w 150850"/>
                        <a:gd name="connsiteY0" fmla="*/ 171554 h 171554"/>
                        <a:gd name="connsiteX1" fmla="*/ 75425 w 150850"/>
                        <a:gd name="connsiteY1" fmla="*/ 36 h 171554"/>
                        <a:gd name="connsiteX2" fmla="*/ 150850 w 150850"/>
                        <a:gd name="connsiteY2" fmla="*/ 171554 h 171554"/>
                        <a:gd name="connsiteX3" fmla="*/ 0 w 150850"/>
                        <a:gd name="connsiteY3" fmla="*/ 171554 h 17155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50850" h="171554">
                          <a:moveTo>
                            <a:pt x="0" y="171554"/>
                          </a:moveTo>
                          <a:cubicBezTo>
                            <a:pt x="25142" y="114381"/>
                            <a:pt x="52664" y="-2368"/>
                            <a:pt x="75425" y="36"/>
                          </a:cubicBezTo>
                          <a:cubicBezTo>
                            <a:pt x="98186" y="2440"/>
                            <a:pt x="125708" y="114381"/>
                            <a:pt x="150850" y="171554"/>
                          </a:cubicBezTo>
                          <a:lnTo>
                            <a:pt x="0" y="171554"/>
                          </a:lnTo>
                          <a:close/>
                        </a:path>
                      </a:pathLst>
                    </a:custGeom>
                    <a:solidFill>
                      <a:sysClr val="window" lastClr="FFFFFF">
                        <a:lumMod val="75000"/>
                      </a:sysClr>
                    </a:solidFill>
                    <a:ln w="19050" cap="rnd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</a:endParaRPr>
                    </a:p>
                  </p:txBody>
                </p:sp>
                <p:sp>
                  <p:nvSpPr>
                    <p:cNvPr id="391" name="二等辺三角形 125">
                      <a:extLst>
                        <a:ext uri="{FF2B5EF4-FFF2-40B4-BE49-F238E27FC236}">
                          <a16:creationId xmlns:a16="http://schemas.microsoft.com/office/drawing/2014/main" id="{9816FE8F-D1AA-C19F-B23F-EF88542D794C}"/>
                        </a:ext>
                      </a:extLst>
                    </p:cNvPr>
                    <p:cNvSpPr/>
                    <p:nvPr/>
                  </p:nvSpPr>
                  <p:spPr>
                    <a:xfrm rot="1800000" flipH="1">
                      <a:off x="5197517" y="1501609"/>
                      <a:ext cx="56455" cy="72323"/>
                    </a:xfrm>
                    <a:custGeom>
                      <a:avLst/>
                      <a:gdLst>
                        <a:gd name="connsiteX0" fmla="*/ 0 w 150850"/>
                        <a:gd name="connsiteY0" fmla="*/ 171518 h 171518"/>
                        <a:gd name="connsiteX1" fmla="*/ 75425 w 150850"/>
                        <a:gd name="connsiteY1" fmla="*/ 0 h 171518"/>
                        <a:gd name="connsiteX2" fmla="*/ 150850 w 150850"/>
                        <a:gd name="connsiteY2" fmla="*/ 171518 h 171518"/>
                        <a:gd name="connsiteX3" fmla="*/ 0 w 150850"/>
                        <a:gd name="connsiteY3" fmla="*/ 171518 h 171518"/>
                        <a:gd name="connsiteX0" fmla="*/ 0 w 150850"/>
                        <a:gd name="connsiteY0" fmla="*/ 171554 h 171554"/>
                        <a:gd name="connsiteX1" fmla="*/ 75425 w 150850"/>
                        <a:gd name="connsiteY1" fmla="*/ 36 h 171554"/>
                        <a:gd name="connsiteX2" fmla="*/ 150850 w 150850"/>
                        <a:gd name="connsiteY2" fmla="*/ 171554 h 171554"/>
                        <a:gd name="connsiteX3" fmla="*/ 0 w 150850"/>
                        <a:gd name="connsiteY3" fmla="*/ 171554 h 17155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50850" h="171554">
                          <a:moveTo>
                            <a:pt x="0" y="171554"/>
                          </a:moveTo>
                          <a:cubicBezTo>
                            <a:pt x="25142" y="114381"/>
                            <a:pt x="52664" y="-2368"/>
                            <a:pt x="75425" y="36"/>
                          </a:cubicBezTo>
                          <a:cubicBezTo>
                            <a:pt x="98186" y="2440"/>
                            <a:pt x="125708" y="114381"/>
                            <a:pt x="150850" y="171554"/>
                          </a:cubicBezTo>
                          <a:lnTo>
                            <a:pt x="0" y="171554"/>
                          </a:lnTo>
                          <a:close/>
                        </a:path>
                      </a:pathLst>
                    </a:custGeom>
                    <a:solidFill>
                      <a:sysClr val="window" lastClr="FFFFFF">
                        <a:lumMod val="75000"/>
                      </a:sysClr>
                    </a:solidFill>
                    <a:ln w="19050" cap="rnd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</a:endParaRPr>
                    </a:p>
                  </p:txBody>
                </p:sp>
                <p:sp>
                  <p:nvSpPr>
                    <p:cNvPr id="392" name="二等辺三角形 125">
                      <a:extLst>
                        <a:ext uri="{FF2B5EF4-FFF2-40B4-BE49-F238E27FC236}">
                          <a16:creationId xmlns:a16="http://schemas.microsoft.com/office/drawing/2014/main" id="{63D3F7BB-9A47-FF77-74A2-A4F7BFF90A0A}"/>
                        </a:ext>
                      </a:extLst>
                    </p:cNvPr>
                    <p:cNvSpPr/>
                    <p:nvPr/>
                  </p:nvSpPr>
                  <p:spPr>
                    <a:xfrm rot="2051135" flipH="1">
                      <a:off x="5252286" y="1539712"/>
                      <a:ext cx="56455" cy="72323"/>
                    </a:xfrm>
                    <a:custGeom>
                      <a:avLst/>
                      <a:gdLst>
                        <a:gd name="connsiteX0" fmla="*/ 0 w 150850"/>
                        <a:gd name="connsiteY0" fmla="*/ 171518 h 171518"/>
                        <a:gd name="connsiteX1" fmla="*/ 75425 w 150850"/>
                        <a:gd name="connsiteY1" fmla="*/ 0 h 171518"/>
                        <a:gd name="connsiteX2" fmla="*/ 150850 w 150850"/>
                        <a:gd name="connsiteY2" fmla="*/ 171518 h 171518"/>
                        <a:gd name="connsiteX3" fmla="*/ 0 w 150850"/>
                        <a:gd name="connsiteY3" fmla="*/ 171518 h 171518"/>
                        <a:gd name="connsiteX0" fmla="*/ 0 w 150850"/>
                        <a:gd name="connsiteY0" fmla="*/ 171554 h 171554"/>
                        <a:gd name="connsiteX1" fmla="*/ 75425 w 150850"/>
                        <a:gd name="connsiteY1" fmla="*/ 36 h 171554"/>
                        <a:gd name="connsiteX2" fmla="*/ 150850 w 150850"/>
                        <a:gd name="connsiteY2" fmla="*/ 171554 h 171554"/>
                        <a:gd name="connsiteX3" fmla="*/ 0 w 150850"/>
                        <a:gd name="connsiteY3" fmla="*/ 171554 h 17155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50850" h="171554">
                          <a:moveTo>
                            <a:pt x="0" y="171554"/>
                          </a:moveTo>
                          <a:cubicBezTo>
                            <a:pt x="25142" y="114381"/>
                            <a:pt x="52664" y="-2368"/>
                            <a:pt x="75425" y="36"/>
                          </a:cubicBezTo>
                          <a:cubicBezTo>
                            <a:pt x="98186" y="2440"/>
                            <a:pt x="125708" y="114381"/>
                            <a:pt x="150850" y="171554"/>
                          </a:cubicBezTo>
                          <a:lnTo>
                            <a:pt x="0" y="171554"/>
                          </a:lnTo>
                          <a:close/>
                        </a:path>
                      </a:pathLst>
                    </a:custGeom>
                    <a:solidFill>
                      <a:sysClr val="window" lastClr="FFFFFF">
                        <a:lumMod val="75000"/>
                      </a:sysClr>
                    </a:solidFill>
                    <a:ln w="19050" cap="rnd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</a:endParaRPr>
                    </a:p>
                  </p:txBody>
                </p:sp>
                <p:sp>
                  <p:nvSpPr>
                    <p:cNvPr id="393" name="二等辺三角形 125">
                      <a:extLst>
                        <a:ext uri="{FF2B5EF4-FFF2-40B4-BE49-F238E27FC236}">
                          <a16:creationId xmlns:a16="http://schemas.microsoft.com/office/drawing/2014/main" id="{EB9AEE10-AE11-2C73-5871-1FFD3ACEC286}"/>
                        </a:ext>
                      </a:extLst>
                    </p:cNvPr>
                    <p:cNvSpPr/>
                    <p:nvPr/>
                  </p:nvSpPr>
                  <p:spPr>
                    <a:xfrm rot="2418469" flipH="1">
                      <a:off x="5295148" y="1575430"/>
                      <a:ext cx="56455" cy="72323"/>
                    </a:xfrm>
                    <a:custGeom>
                      <a:avLst/>
                      <a:gdLst>
                        <a:gd name="connsiteX0" fmla="*/ 0 w 150850"/>
                        <a:gd name="connsiteY0" fmla="*/ 171518 h 171518"/>
                        <a:gd name="connsiteX1" fmla="*/ 75425 w 150850"/>
                        <a:gd name="connsiteY1" fmla="*/ 0 h 171518"/>
                        <a:gd name="connsiteX2" fmla="*/ 150850 w 150850"/>
                        <a:gd name="connsiteY2" fmla="*/ 171518 h 171518"/>
                        <a:gd name="connsiteX3" fmla="*/ 0 w 150850"/>
                        <a:gd name="connsiteY3" fmla="*/ 171518 h 171518"/>
                        <a:gd name="connsiteX0" fmla="*/ 0 w 150850"/>
                        <a:gd name="connsiteY0" fmla="*/ 171554 h 171554"/>
                        <a:gd name="connsiteX1" fmla="*/ 75425 w 150850"/>
                        <a:gd name="connsiteY1" fmla="*/ 36 h 171554"/>
                        <a:gd name="connsiteX2" fmla="*/ 150850 w 150850"/>
                        <a:gd name="connsiteY2" fmla="*/ 171554 h 171554"/>
                        <a:gd name="connsiteX3" fmla="*/ 0 w 150850"/>
                        <a:gd name="connsiteY3" fmla="*/ 171554 h 17155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50850" h="171554">
                          <a:moveTo>
                            <a:pt x="0" y="171554"/>
                          </a:moveTo>
                          <a:cubicBezTo>
                            <a:pt x="25142" y="114381"/>
                            <a:pt x="52664" y="-2368"/>
                            <a:pt x="75425" y="36"/>
                          </a:cubicBezTo>
                          <a:cubicBezTo>
                            <a:pt x="98186" y="2440"/>
                            <a:pt x="125708" y="114381"/>
                            <a:pt x="150850" y="171554"/>
                          </a:cubicBezTo>
                          <a:lnTo>
                            <a:pt x="0" y="171554"/>
                          </a:lnTo>
                          <a:close/>
                        </a:path>
                      </a:pathLst>
                    </a:custGeom>
                    <a:solidFill>
                      <a:sysClr val="window" lastClr="FFFFFF">
                        <a:lumMod val="75000"/>
                      </a:sysClr>
                    </a:solidFill>
                    <a:ln w="19050" cap="rnd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</a:endParaRPr>
                    </a:p>
                  </p:txBody>
                </p:sp>
              </p:grpSp>
              <p:sp>
                <p:nvSpPr>
                  <p:cNvPr id="388" name="フリーフォーム: 図形 387">
                    <a:extLst>
                      <a:ext uri="{FF2B5EF4-FFF2-40B4-BE49-F238E27FC236}">
                        <a16:creationId xmlns:a16="http://schemas.microsoft.com/office/drawing/2014/main" id="{BE155256-07A2-1039-DBC4-F112D6BF43CE}"/>
                      </a:ext>
                    </a:extLst>
                  </p:cNvPr>
                  <p:cNvSpPr/>
                  <p:nvPr/>
                </p:nvSpPr>
                <p:spPr>
                  <a:xfrm rot="1546237">
                    <a:off x="4379059" y="1738412"/>
                    <a:ext cx="2006302" cy="1890599"/>
                  </a:xfrm>
                  <a:custGeom>
                    <a:avLst/>
                    <a:gdLst>
                      <a:gd name="connsiteX0" fmla="*/ 191394 w 2054328"/>
                      <a:gd name="connsiteY0" fmla="*/ 0 h 1746769"/>
                      <a:gd name="connsiteX1" fmla="*/ 574186 w 2054328"/>
                      <a:gd name="connsiteY1" fmla="*/ 0 h 1746769"/>
                      <a:gd name="connsiteX2" fmla="*/ 765582 w 2054328"/>
                      <a:gd name="connsiteY2" fmla="*/ 876593 h 1746769"/>
                      <a:gd name="connsiteX3" fmla="*/ 763094 w 2054328"/>
                      <a:gd name="connsiteY3" fmla="*/ 876593 h 1746769"/>
                      <a:gd name="connsiteX4" fmla="*/ 776280 w 2054328"/>
                      <a:gd name="connsiteY4" fmla="*/ 897494 h 1746769"/>
                      <a:gd name="connsiteX5" fmla="*/ 1133415 w 2054328"/>
                      <a:gd name="connsiteY5" fmla="*/ 1017255 h 1746769"/>
                      <a:gd name="connsiteX6" fmla="*/ 1868589 w 2054328"/>
                      <a:gd name="connsiteY6" fmla="*/ 820266 h 1746769"/>
                      <a:gd name="connsiteX7" fmla="*/ 2054328 w 2054328"/>
                      <a:gd name="connsiteY7" fmla="*/ 1513453 h 1746769"/>
                      <a:gd name="connsiteX8" fmla="*/ 1319154 w 2054328"/>
                      <a:gd name="connsiteY8" fmla="*/ 1710443 h 1746769"/>
                      <a:gd name="connsiteX9" fmla="*/ 22898 w 2054328"/>
                      <a:gd name="connsiteY9" fmla="*/ 962049 h 1746769"/>
                      <a:gd name="connsiteX10" fmla="*/ 0 w 2054328"/>
                      <a:gd name="connsiteY10" fmla="*/ 876592 h 1746769"/>
                      <a:gd name="connsiteX11" fmla="*/ 0 w 2054328"/>
                      <a:gd name="connsiteY11" fmla="*/ 876592 h 1746769"/>
                      <a:gd name="connsiteX12" fmla="*/ 0 w 2054328"/>
                      <a:gd name="connsiteY12" fmla="*/ 876591 h 1746769"/>
                      <a:gd name="connsiteX13" fmla="*/ 161077 w 2054328"/>
                      <a:gd name="connsiteY13" fmla="*/ 138857 h 1746769"/>
                      <a:gd name="connsiteX14" fmla="*/ 519543 w 2054328"/>
                      <a:gd name="connsiteY14" fmla="*/ 42806 h 1746769"/>
                      <a:gd name="connsiteX15" fmla="*/ 519543 w 2054328"/>
                      <a:gd name="connsiteY15" fmla="*/ 42806 h 1746769"/>
                      <a:gd name="connsiteX16" fmla="*/ 161076 w 2054328"/>
                      <a:gd name="connsiteY16" fmla="*/ 138857 h 1746769"/>
                      <a:gd name="connsiteX0" fmla="*/ 191394 w 2054328"/>
                      <a:gd name="connsiteY0" fmla="*/ 0 h 1746769"/>
                      <a:gd name="connsiteX1" fmla="*/ 574186 w 2054328"/>
                      <a:gd name="connsiteY1" fmla="*/ 0 h 1746769"/>
                      <a:gd name="connsiteX2" fmla="*/ 765582 w 2054328"/>
                      <a:gd name="connsiteY2" fmla="*/ 876593 h 1746769"/>
                      <a:gd name="connsiteX3" fmla="*/ 763094 w 2054328"/>
                      <a:gd name="connsiteY3" fmla="*/ 876593 h 1746769"/>
                      <a:gd name="connsiteX4" fmla="*/ 776280 w 2054328"/>
                      <a:gd name="connsiteY4" fmla="*/ 897494 h 1746769"/>
                      <a:gd name="connsiteX5" fmla="*/ 1133415 w 2054328"/>
                      <a:gd name="connsiteY5" fmla="*/ 1017255 h 1746769"/>
                      <a:gd name="connsiteX6" fmla="*/ 1868589 w 2054328"/>
                      <a:gd name="connsiteY6" fmla="*/ 820266 h 1746769"/>
                      <a:gd name="connsiteX7" fmla="*/ 2054328 w 2054328"/>
                      <a:gd name="connsiteY7" fmla="*/ 1513453 h 1746769"/>
                      <a:gd name="connsiteX8" fmla="*/ 1319154 w 2054328"/>
                      <a:gd name="connsiteY8" fmla="*/ 1710443 h 1746769"/>
                      <a:gd name="connsiteX9" fmla="*/ 22898 w 2054328"/>
                      <a:gd name="connsiteY9" fmla="*/ 962049 h 1746769"/>
                      <a:gd name="connsiteX10" fmla="*/ 0 w 2054328"/>
                      <a:gd name="connsiteY10" fmla="*/ 876592 h 1746769"/>
                      <a:gd name="connsiteX11" fmla="*/ 0 w 2054328"/>
                      <a:gd name="connsiteY11" fmla="*/ 876592 h 1746769"/>
                      <a:gd name="connsiteX12" fmla="*/ 0 w 2054328"/>
                      <a:gd name="connsiteY12" fmla="*/ 876591 h 1746769"/>
                      <a:gd name="connsiteX13" fmla="*/ 161077 w 2054328"/>
                      <a:gd name="connsiteY13" fmla="*/ 138857 h 1746769"/>
                      <a:gd name="connsiteX14" fmla="*/ 519543 w 2054328"/>
                      <a:gd name="connsiteY14" fmla="*/ 42806 h 1746769"/>
                      <a:gd name="connsiteX15" fmla="*/ 161076 w 2054328"/>
                      <a:gd name="connsiteY15" fmla="*/ 138857 h 1746769"/>
                      <a:gd name="connsiteX16" fmla="*/ 191394 w 2054328"/>
                      <a:gd name="connsiteY16" fmla="*/ 0 h 1746769"/>
                      <a:gd name="connsiteX0" fmla="*/ 191394 w 2054328"/>
                      <a:gd name="connsiteY0" fmla="*/ 0 h 1746769"/>
                      <a:gd name="connsiteX1" fmla="*/ 574186 w 2054328"/>
                      <a:gd name="connsiteY1" fmla="*/ 0 h 1746769"/>
                      <a:gd name="connsiteX2" fmla="*/ 765582 w 2054328"/>
                      <a:gd name="connsiteY2" fmla="*/ 876593 h 1746769"/>
                      <a:gd name="connsiteX3" fmla="*/ 763094 w 2054328"/>
                      <a:gd name="connsiteY3" fmla="*/ 876593 h 1746769"/>
                      <a:gd name="connsiteX4" fmla="*/ 776280 w 2054328"/>
                      <a:gd name="connsiteY4" fmla="*/ 897494 h 1746769"/>
                      <a:gd name="connsiteX5" fmla="*/ 1133415 w 2054328"/>
                      <a:gd name="connsiteY5" fmla="*/ 1017255 h 1746769"/>
                      <a:gd name="connsiteX6" fmla="*/ 1868589 w 2054328"/>
                      <a:gd name="connsiteY6" fmla="*/ 820266 h 1746769"/>
                      <a:gd name="connsiteX7" fmla="*/ 2054328 w 2054328"/>
                      <a:gd name="connsiteY7" fmla="*/ 1513453 h 1746769"/>
                      <a:gd name="connsiteX8" fmla="*/ 1319154 w 2054328"/>
                      <a:gd name="connsiteY8" fmla="*/ 1710443 h 1746769"/>
                      <a:gd name="connsiteX9" fmla="*/ 22898 w 2054328"/>
                      <a:gd name="connsiteY9" fmla="*/ 962049 h 1746769"/>
                      <a:gd name="connsiteX10" fmla="*/ 0 w 2054328"/>
                      <a:gd name="connsiteY10" fmla="*/ 876592 h 1746769"/>
                      <a:gd name="connsiteX11" fmla="*/ 0 w 2054328"/>
                      <a:gd name="connsiteY11" fmla="*/ 876592 h 1746769"/>
                      <a:gd name="connsiteX12" fmla="*/ 0 w 2054328"/>
                      <a:gd name="connsiteY12" fmla="*/ 876591 h 1746769"/>
                      <a:gd name="connsiteX13" fmla="*/ 161077 w 2054328"/>
                      <a:gd name="connsiteY13" fmla="*/ 138857 h 1746769"/>
                      <a:gd name="connsiteX14" fmla="*/ 161076 w 2054328"/>
                      <a:gd name="connsiteY14" fmla="*/ 138857 h 1746769"/>
                      <a:gd name="connsiteX15" fmla="*/ 191394 w 2054328"/>
                      <a:gd name="connsiteY15" fmla="*/ 0 h 1746769"/>
                      <a:gd name="connsiteX0" fmla="*/ 191394 w 2054328"/>
                      <a:gd name="connsiteY0" fmla="*/ 0 h 1746769"/>
                      <a:gd name="connsiteX1" fmla="*/ 574186 w 2054328"/>
                      <a:gd name="connsiteY1" fmla="*/ 0 h 1746769"/>
                      <a:gd name="connsiteX2" fmla="*/ 765582 w 2054328"/>
                      <a:gd name="connsiteY2" fmla="*/ 876593 h 1746769"/>
                      <a:gd name="connsiteX3" fmla="*/ 763094 w 2054328"/>
                      <a:gd name="connsiteY3" fmla="*/ 876593 h 1746769"/>
                      <a:gd name="connsiteX4" fmla="*/ 776280 w 2054328"/>
                      <a:gd name="connsiteY4" fmla="*/ 897494 h 1746769"/>
                      <a:gd name="connsiteX5" fmla="*/ 1133415 w 2054328"/>
                      <a:gd name="connsiteY5" fmla="*/ 1017255 h 1746769"/>
                      <a:gd name="connsiteX6" fmla="*/ 1868589 w 2054328"/>
                      <a:gd name="connsiteY6" fmla="*/ 820266 h 1746769"/>
                      <a:gd name="connsiteX7" fmla="*/ 2054328 w 2054328"/>
                      <a:gd name="connsiteY7" fmla="*/ 1513453 h 1746769"/>
                      <a:gd name="connsiteX8" fmla="*/ 1319154 w 2054328"/>
                      <a:gd name="connsiteY8" fmla="*/ 1710443 h 1746769"/>
                      <a:gd name="connsiteX9" fmla="*/ 22898 w 2054328"/>
                      <a:gd name="connsiteY9" fmla="*/ 962049 h 1746769"/>
                      <a:gd name="connsiteX10" fmla="*/ 0 w 2054328"/>
                      <a:gd name="connsiteY10" fmla="*/ 876592 h 1746769"/>
                      <a:gd name="connsiteX11" fmla="*/ 0 w 2054328"/>
                      <a:gd name="connsiteY11" fmla="*/ 876592 h 1746769"/>
                      <a:gd name="connsiteX12" fmla="*/ 0 w 2054328"/>
                      <a:gd name="connsiteY12" fmla="*/ 876591 h 1746769"/>
                      <a:gd name="connsiteX13" fmla="*/ 161077 w 2054328"/>
                      <a:gd name="connsiteY13" fmla="*/ 138857 h 1746769"/>
                      <a:gd name="connsiteX14" fmla="*/ 191394 w 2054328"/>
                      <a:gd name="connsiteY14" fmla="*/ 0 h 1746769"/>
                      <a:gd name="connsiteX0" fmla="*/ 191394 w 2054328"/>
                      <a:gd name="connsiteY0" fmla="*/ 0 h 1746769"/>
                      <a:gd name="connsiteX1" fmla="*/ 574186 w 2054328"/>
                      <a:gd name="connsiteY1" fmla="*/ 0 h 1746769"/>
                      <a:gd name="connsiteX2" fmla="*/ 765582 w 2054328"/>
                      <a:gd name="connsiteY2" fmla="*/ 876593 h 1746769"/>
                      <a:gd name="connsiteX3" fmla="*/ 763094 w 2054328"/>
                      <a:gd name="connsiteY3" fmla="*/ 876593 h 1746769"/>
                      <a:gd name="connsiteX4" fmla="*/ 776280 w 2054328"/>
                      <a:gd name="connsiteY4" fmla="*/ 897494 h 1746769"/>
                      <a:gd name="connsiteX5" fmla="*/ 1133415 w 2054328"/>
                      <a:gd name="connsiteY5" fmla="*/ 1017255 h 1746769"/>
                      <a:gd name="connsiteX6" fmla="*/ 1868589 w 2054328"/>
                      <a:gd name="connsiteY6" fmla="*/ 820266 h 1746769"/>
                      <a:gd name="connsiteX7" fmla="*/ 2054328 w 2054328"/>
                      <a:gd name="connsiteY7" fmla="*/ 1513453 h 1746769"/>
                      <a:gd name="connsiteX8" fmla="*/ 1319154 w 2054328"/>
                      <a:gd name="connsiteY8" fmla="*/ 1710443 h 1746769"/>
                      <a:gd name="connsiteX9" fmla="*/ 22898 w 2054328"/>
                      <a:gd name="connsiteY9" fmla="*/ 962049 h 1746769"/>
                      <a:gd name="connsiteX10" fmla="*/ 0 w 2054328"/>
                      <a:gd name="connsiteY10" fmla="*/ 876592 h 1746769"/>
                      <a:gd name="connsiteX11" fmla="*/ 0 w 2054328"/>
                      <a:gd name="connsiteY11" fmla="*/ 876592 h 1746769"/>
                      <a:gd name="connsiteX12" fmla="*/ 0 w 2054328"/>
                      <a:gd name="connsiteY12" fmla="*/ 876591 h 1746769"/>
                      <a:gd name="connsiteX13" fmla="*/ 191394 w 2054328"/>
                      <a:gd name="connsiteY13" fmla="*/ 0 h 1746769"/>
                      <a:gd name="connsiteX0" fmla="*/ 194092 w 2057026"/>
                      <a:gd name="connsiteY0" fmla="*/ 0 h 1746769"/>
                      <a:gd name="connsiteX1" fmla="*/ 576884 w 2057026"/>
                      <a:gd name="connsiteY1" fmla="*/ 0 h 1746769"/>
                      <a:gd name="connsiteX2" fmla="*/ 768280 w 2057026"/>
                      <a:gd name="connsiteY2" fmla="*/ 876593 h 1746769"/>
                      <a:gd name="connsiteX3" fmla="*/ 765792 w 2057026"/>
                      <a:gd name="connsiteY3" fmla="*/ 876593 h 1746769"/>
                      <a:gd name="connsiteX4" fmla="*/ 778978 w 2057026"/>
                      <a:gd name="connsiteY4" fmla="*/ 897494 h 1746769"/>
                      <a:gd name="connsiteX5" fmla="*/ 1136113 w 2057026"/>
                      <a:gd name="connsiteY5" fmla="*/ 1017255 h 1746769"/>
                      <a:gd name="connsiteX6" fmla="*/ 1871287 w 2057026"/>
                      <a:gd name="connsiteY6" fmla="*/ 820266 h 1746769"/>
                      <a:gd name="connsiteX7" fmla="*/ 2057026 w 2057026"/>
                      <a:gd name="connsiteY7" fmla="*/ 1513453 h 1746769"/>
                      <a:gd name="connsiteX8" fmla="*/ 1321852 w 2057026"/>
                      <a:gd name="connsiteY8" fmla="*/ 1710443 h 1746769"/>
                      <a:gd name="connsiteX9" fmla="*/ 25596 w 2057026"/>
                      <a:gd name="connsiteY9" fmla="*/ 962049 h 1746769"/>
                      <a:gd name="connsiteX10" fmla="*/ 2698 w 2057026"/>
                      <a:gd name="connsiteY10" fmla="*/ 876592 h 1746769"/>
                      <a:gd name="connsiteX11" fmla="*/ 2698 w 2057026"/>
                      <a:gd name="connsiteY11" fmla="*/ 876592 h 1746769"/>
                      <a:gd name="connsiteX12" fmla="*/ 2698 w 2057026"/>
                      <a:gd name="connsiteY12" fmla="*/ 876591 h 1746769"/>
                      <a:gd name="connsiteX13" fmla="*/ 194092 w 2057026"/>
                      <a:gd name="connsiteY13" fmla="*/ 0 h 1746769"/>
                      <a:gd name="connsiteX0" fmla="*/ 194745 w 2057679"/>
                      <a:gd name="connsiteY0" fmla="*/ 0 h 1746769"/>
                      <a:gd name="connsiteX1" fmla="*/ 577537 w 2057679"/>
                      <a:gd name="connsiteY1" fmla="*/ 0 h 1746769"/>
                      <a:gd name="connsiteX2" fmla="*/ 768933 w 2057679"/>
                      <a:gd name="connsiteY2" fmla="*/ 876593 h 1746769"/>
                      <a:gd name="connsiteX3" fmla="*/ 766445 w 2057679"/>
                      <a:gd name="connsiteY3" fmla="*/ 876593 h 1746769"/>
                      <a:gd name="connsiteX4" fmla="*/ 779631 w 2057679"/>
                      <a:gd name="connsiteY4" fmla="*/ 897494 h 1746769"/>
                      <a:gd name="connsiteX5" fmla="*/ 1136766 w 2057679"/>
                      <a:gd name="connsiteY5" fmla="*/ 1017255 h 1746769"/>
                      <a:gd name="connsiteX6" fmla="*/ 1871940 w 2057679"/>
                      <a:gd name="connsiteY6" fmla="*/ 820266 h 1746769"/>
                      <a:gd name="connsiteX7" fmla="*/ 2057679 w 2057679"/>
                      <a:gd name="connsiteY7" fmla="*/ 1513453 h 1746769"/>
                      <a:gd name="connsiteX8" fmla="*/ 1322505 w 2057679"/>
                      <a:gd name="connsiteY8" fmla="*/ 1710443 h 1746769"/>
                      <a:gd name="connsiteX9" fmla="*/ 26249 w 2057679"/>
                      <a:gd name="connsiteY9" fmla="*/ 962049 h 1746769"/>
                      <a:gd name="connsiteX10" fmla="*/ 3351 w 2057679"/>
                      <a:gd name="connsiteY10" fmla="*/ 876592 h 1746769"/>
                      <a:gd name="connsiteX11" fmla="*/ 3351 w 2057679"/>
                      <a:gd name="connsiteY11" fmla="*/ 876592 h 1746769"/>
                      <a:gd name="connsiteX12" fmla="*/ 3351 w 2057679"/>
                      <a:gd name="connsiteY12" fmla="*/ 876591 h 1746769"/>
                      <a:gd name="connsiteX13" fmla="*/ 194745 w 2057679"/>
                      <a:gd name="connsiteY13" fmla="*/ 0 h 1746769"/>
                      <a:gd name="connsiteX0" fmla="*/ 191394 w 2054328"/>
                      <a:gd name="connsiteY0" fmla="*/ 0 h 1746769"/>
                      <a:gd name="connsiteX1" fmla="*/ 574186 w 2054328"/>
                      <a:gd name="connsiteY1" fmla="*/ 0 h 1746769"/>
                      <a:gd name="connsiteX2" fmla="*/ 765582 w 2054328"/>
                      <a:gd name="connsiteY2" fmla="*/ 876593 h 1746769"/>
                      <a:gd name="connsiteX3" fmla="*/ 763094 w 2054328"/>
                      <a:gd name="connsiteY3" fmla="*/ 876593 h 1746769"/>
                      <a:gd name="connsiteX4" fmla="*/ 776280 w 2054328"/>
                      <a:gd name="connsiteY4" fmla="*/ 897494 h 1746769"/>
                      <a:gd name="connsiteX5" fmla="*/ 1133415 w 2054328"/>
                      <a:gd name="connsiteY5" fmla="*/ 1017255 h 1746769"/>
                      <a:gd name="connsiteX6" fmla="*/ 1868589 w 2054328"/>
                      <a:gd name="connsiteY6" fmla="*/ 820266 h 1746769"/>
                      <a:gd name="connsiteX7" fmla="*/ 2054328 w 2054328"/>
                      <a:gd name="connsiteY7" fmla="*/ 1513453 h 1746769"/>
                      <a:gd name="connsiteX8" fmla="*/ 1319154 w 2054328"/>
                      <a:gd name="connsiteY8" fmla="*/ 1710443 h 1746769"/>
                      <a:gd name="connsiteX9" fmla="*/ 22898 w 2054328"/>
                      <a:gd name="connsiteY9" fmla="*/ 962049 h 1746769"/>
                      <a:gd name="connsiteX10" fmla="*/ 0 w 2054328"/>
                      <a:gd name="connsiteY10" fmla="*/ 876592 h 1746769"/>
                      <a:gd name="connsiteX11" fmla="*/ 0 w 2054328"/>
                      <a:gd name="connsiteY11" fmla="*/ 876592 h 1746769"/>
                      <a:gd name="connsiteX12" fmla="*/ 191394 w 2054328"/>
                      <a:gd name="connsiteY12" fmla="*/ 0 h 1746769"/>
                      <a:gd name="connsiteX0" fmla="*/ 191394 w 2054328"/>
                      <a:gd name="connsiteY0" fmla="*/ 0 h 1746769"/>
                      <a:gd name="connsiteX1" fmla="*/ 574186 w 2054328"/>
                      <a:gd name="connsiteY1" fmla="*/ 0 h 1746769"/>
                      <a:gd name="connsiteX2" fmla="*/ 765582 w 2054328"/>
                      <a:gd name="connsiteY2" fmla="*/ 876593 h 1746769"/>
                      <a:gd name="connsiteX3" fmla="*/ 763094 w 2054328"/>
                      <a:gd name="connsiteY3" fmla="*/ 876593 h 1746769"/>
                      <a:gd name="connsiteX4" fmla="*/ 776280 w 2054328"/>
                      <a:gd name="connsiteY4" fmla="*/ 897494 h 1746769"/>
                      <a:gd name="connsiteX5" fmla="*/ 1133415 w 2054328"/>
                      <a:gd name="connsiteY5" fmla="*/ 1017255 h 1746769"/>
                      <a:gd name="connsiteX6" fmla="*/ 1868589 w 2054328"/>
                      <a:gd name="connsiteY6" fmla="*/ 820266 h 1746769"/>
                      <a:gd name="connsiteX7" fmla="*/ 2054328 w 2054328"/>
                      <a:gd name="connsiteY7" fmla="*/ 1513453 h 1746769"/>
                      <a:gd name="connsiteX8" fmla="*/ 1319154 w 2054328"/>
                      <a:gd name="connsiteY8" fmla="*/ 1710443 h 1746769"/>
                      <a:gd name="connsiteX9" fmla="*/ 22898 w 2054328"/>
                      <a:gd name="connsiteY9" fmla="*/ 962049 h 1746769"/>
                      <a:gd name="connsiteX10" fmla="*/ 0 w 2054328"/>
                      <a:gd name="connsiteY10" fmla="*/ 876592 h 1746769"/>
                      <a:gd name="connsiteX11" fmla="*/ 191394 w 2054328"/>
                      <a:gd name="connsiteY11" fmla="*/ 0 h 1746769"/>
                      <a:gd name="connsiteX0" fmla="*/ 168496 w 2031430"/>
                      <a:gd name="connsiteY0" fmla="*/ 0 h 1746769"/>
                      <a:gd name="connsiteX1" fmla="*/ 551288 w 2031430"/>
                      <a:gd name="connsiteY1" fmla="*/ 0 h 1746769"/>
                      <a:gd name="connsiteX2" fmla="*/ 742684 w 2031430"/>
                      <a:gd name="connsiteY2" fmla="*/ 876593 h 1746769"/>
                      <a:gd name="connsiteX3" fmla="*/ 740196 w 2031430"/>
                      <a:gd name="connsiteY3" fmla="*/ 876593 h 1746769"/>
                      <a:gd name="connsiteX4" fmla="*/ 753382 w 2031430"/>
                      <a:gd name="connsiteY4" fmla="*/ 897494 h 1746769"/>
                      <a:gd name="connsiteX5" fmla="*/ 1110517 w 2031430"/>
                      <a:gd name="connsiteY5" fmla="*/ 1017255 h 1746769"/>
                      <a:gd name="connsiteX6" fmla="*/ 1845691 w 2031430"/>
                      <a:gd name="connsiteY6" fmla="*/ 820266 h 1746769"/>
                      <a:gd name="connsiteX7" fmla="*/ 2031430 w 2031430"/>
                      <a:gd name="connsiteY7" fmla="*/ 1513453 h 1746769"/>
                      <a:gd name="connsiteX8" fmla="*/ 1296256 w 2031430"/>
                      <a:gd name="connsiteY8" fmla="*/ 1710443 h 1746769"/>
                      <a:gd name="connsiteX9" fmla="*/ 0 w 2031430"/>
                      <a:gd name="connsiteY9" fmla="*/ 962049 h 1746769"/>
                      <a:gd name="connsiteX10" fmla="*/ 168496 w 2031430"/>
                      <a:gd name="connsiteY10" fmla="*/ 0 h 1746769"/>
                      <a:gd name="connsiteX0" fmla="*/ 182148 w 2045082"/>
                      <a:gd name="connsiteY0" fmla="*/ 0 h 1746769"/>
                      <a:gd name="connsiteX1" fmla="*/ 564940 w 2045082"/>
                      <a:gd name="connsiteY1" fmla="*/ 0 h 1746769"/>
                      <a:gd name="connsiteX2" fmla="*/ 756336 w 2045082"/>
                      <a:gd name="connsiteY2" fmla="*/ 876593 h 1746769"/>
                      <a:gd name="connsiteX3" fmla="*/ 753848 w 2045082"/>
                      <a:gd name="connsiteY3" fmla="*/ 876593 h 1746769"/>
                      <a:gd name="connsiteX4" fmla="*/ 767034 w 2045082"/>
                      <a:gd name="connsiteY4" fmla="*/ 897494 h 1746769"/>
                      <a:gd name="connsiteX5" fmla="*/ 1124169 w 2045082"/>
                      <a:gd name="connsiteY5" fmla="*/ 1017255 h 1746769"/>
                      <a:gd name="connsiteX6" fmla="*/ 1859343 w 2045082"/>
                      <a:gd name="connsiteY6" fmla="*/ 820266 h 1746769"/>
                      <a:gd name="connsiteX7" fmla="*/ 2045082 w 2045082"/>
                      <a:gd name="connsiteY7" fmla="*/ 1513453 h 1746769"/>
                      <a:gd name="connsiteX8" fmla="*/ 1309908 w 2045082"/>
                      <a:gd name="connsiteY8" fmla="*/ 1710443 h 1746769"/>
                      <a:gd name="connsiteX9" fmla="*/ 13652 w 2045082"/>
                      <a:gd name="connsiteY9" fmla="*/ 962049 h 1746769"/>
                      <a:gd name="connsiteX10" fmla="*/ 182148 w 2045082"/>
                      <a:gd name="connsiteY10" fmla="*/ 0 h 1746769"/>
                      <a:gd name="connsiteX0" fmla="*/ 182316 w 2045250"/>
                      <a:gd name="connsiteY0" fmla="*/ 0 h 1746769"/>
                      <a:gd name="connsiteX1" fmla="*/ 565108 w 2045250"/>
                      <a:gd name="connsiteY1" fmla="*/ 0 h 1746769"/>
                      <a:gd name="connsiteX2" fmla="*/ 756504 w 2045250"/>
                      <a:gd name="connsiteY2" fmla="*/ 876593 h 1746769"/>
                      <a:gd name="connsiteX3" fmla="*/ 754016 w 2045250"/>
                      <a:gd name="connsiteY3" fmla="*/ 876593 h 1746769"/>
                      <a:gd name="connsiteX4" fmla="*/ 767202 w 2045250"/>
                      <a:gd name="connsiteY4" fmla="*/ 897494 h 1746769"/>
                      <a:gd name="connsiteX5" fmla="*/ 1124337 w 2045250"/>
                      <a:gd name="connsiteY5" fmla="*/ 1017255 h 1746769"/>
                      <a:gd name="connsiteX6" fmla="*/ 1859511 w 2045250"/>
                      <a:gd name="connsiteY6" fmla="*/ 820266 h 1746769"/>
                      <a:gd name="connsiteX7" fmla="*/ 2045250 w 2045250"/>
                      <a:gd name="connsiteY7" fmla="*/ 1513453 h 1746769"/>
                      <a:gd name="connsiteX8" fmla="*/ 1310076 w 2045250"/>
                      <a:gd name="connsiteY8" fmla="*/ 1710443 h 1746769"/>
                      <a:gd name="connsiteX9" fmla="*/ 13820 w 2045250"/>
                      <a:gd name="connsiteY9" fmla="*/ 962049 h 1746769"/>
                      <a:gd name="connsiteX10" fmla="*/ 182316 w 2045250"/>
                      <a:gd name="connsiteY10" fmla="*/ 0 h 1746769"/>
                      <a:gd name="connsiteX0" fmla="*/ 182316 w 2045250"/>
                      <a:gd name="connsiteY0" fmla="*/ 0 h 1746769"/>
                      <a:gd name="connsiteX1" fmla="*/ 565108 w 2045250"/>
                      <a:gd name="connsiteY1" fmla="*/ 0 h 1746769"/>
                      <a:gd name="connsiteX2" fmla="*/ 756504 w 2045250"/>
                      <a:gd name="connsiteY2" fmla="*/ 876593 h 1746769"/>
                      <a:gd name="connsiteX3" fmla="*/ 767202 w 2045250"/>
                      <a:gd name="connsiteY3" fmla="*/ 897494 h 1746769"/>
                      <a:gd name="connsiteX4" fmla="*/ 1124337 w 2045250"/>
                      <a:gd name="connsiteY4" fmla="*/ 1017255 h 1746769"/>
                      <a:gd name="connsiteX5" fmla="*/ 1859511 w 2045250"/>
                      <a:gd name="connsiteY5" fmla="*/ 820266 h 1746769"/>
                      <a:gd name="connsiteX6" fmla="*/ 2045250 w 2045250"/>
                      <a:gd name="connsiteY6" fmla="*/ 1513453 h 1746769"/>
                      <a:gd name="connsiteX7" fmla="*/ 1310076 w 2045250"/>
                      <a:gd name="connsiteY7" fmla="*/ 1710443 h 1746769"/>
                      <a:gd name="connsiteX8" fmla="*/ 13820 w 2045250"/>
                      <a:gd name="connsiteY8" fmla="*/ 962049 h 1746769"/>
                      <a:gd name="connsiteX9" fmla="*/ 182316 w 2045250"/>
                      <a:gd name="connsiteY9" fmla="*/ 0 h 1746769"/>
                      <a:gd name="connsiteX0" fmla="*/ 182316 w 2045250"/>
                      <a:gd name="connsiteY0" fmla="*/ 0 h 1746769"/>
                      <a:gd name="connsiteX1" fmla="*/ 565108 w 2045250"/>
                      <a:gd name="connsiteY1" fmla="*/ 0 h 1746769"/>
                      <a:gd name="connsiteX2" fmla="*/ 767202 w 2045250"/>
                      <a:gd name="connsiteY2" fmla="*/ 897494 h 1746769"/>
                      <a:gd name="connsiteX3" fmla="*/ 1124337 w 2045250"/>
                      <a:gd name="connsiteY3" fmla="*/ 1017255 h 1746769"/>
                      <a:gd name="connsiteX4" fmla="*/ 1859511 w 2045250"/>
                      <a:gd name="connsiteY4" fmla="*/ 820266 h 1746769"/>
                      <a:gd name="connsiteX5" fmla="*/ 2045250 w 2045250"/>
                      <a:gd name="connsiteY5" fmla="*/ 1513453 h 1746769"/>
                      <a:gd name="connsiteX6" fmla="*/ 1310076 w 2045250"/>
                      <a:gd name="connsiteY6" fmla="*/ 1710443 h 1746769"/>
                      <a:gd name="connsiteX7" fmla="*/ 13820 w 2045250"/>
                      <a:gd name="connsiteY7" fmla="*/ 962049 h 1746769"/>
                      <a:gd name="connsiteX8" fmla="*/ 182316 w 2045250"/>
                      <a:gd name="connsiteY8" fmla="*/ 0 h 1746769"/>
                      <a:gd name="connsiteX0" fmla="*/ 182316 w 2045250"/>
                      <a:gd name="connsiteY0" fmla="*/ 0 h 1746769"/>
                      <a:gd name="connsiteX1" fmla="*/ 565108 w 2045250"/>
                      <a:gd name="connsiteY1" fmla="*/ 0 h 1746769"/>
                      <a:gd name="connsiteX2" fmla="*/ 767202 w 2045250"/>
                      <a:gd name="connsiteY2" fmla="*/ 897494 h 1746769"/>
                      <a:gd name="connsiteX3" fmla="*/ 1124337 w 2045250"/>
                      <a:gd name="connsiteY3" fmla="*/ 1017255 h 1746769"/>
                      <a:gd name="connsiteX4" fmla="*/ 1859511 w 2045250"/>
                      <a:gd name="connsiteY4" fmla="*/ 820266 h 1746769"/>
                      <a:gd name="connsiteX5" fmla="*/ 2045250 w 2045250"/>
                      <a:gd name="connsiteY5" fmla="*/ 1513453 h 1746769"/>
                      <a:gd name="connsiteX6" fmla="*/ 1310076 w 2045250"/>
                      <a:gd name="connsiteY6" fmla="*/ 1710443 h 1746769"/>
                      <a:gd name="connsiteX7" fmla="*/ 13820 w 2045250"/>
                      <a:gd name="connsiteY7" fmla="*/ 962049 h 1746769"/>
                      <a:gd name="connsiteX8" fmla="*/ 182316 w 2045250"/>
                      <a:gd name="connsiteY8" fmla="*/ 0 h 1746769"/>
                      <a:gd name="connsiteX0" fmla="*/ 182316 w 2045250"/>
                      <a:gd name="connsiteY0" fmla="*/ 0 h 1746769"/>
                      <a:gd name="connsiteX1" fmla="*/ 565108 w 2045250"/>
                      <a:gd name="connsiteY1" fmla="*/ 0 h 1746769"/>
                      <a:gd name="connsiteX2" fmla="*/ 767202 w 2045250"/>
                      <a:gd name="connsiteY2" fmla="*/ 897494 h 1746769"/>
                      <a:gd name="connsiteX3" fmla="*/ 1124337 w 2045250"/>
                      <a:gd name="connsiteY3" fmla="*/ 1017255 h 1746769"/>
                      <a:gd name="connsiteX4" fmla="*/ 1859511 w 2045250"/>
                      <a:gd name="connsiteY4" fmla="*/ 820266 h 1746769"/>
                      <a:gd name="connsiteX5" fmla="*/ 2045250 w 2045250"/>
                      <a:gd name="connsiteY5" fmla="*/ 1513453 h 1746769"/>
                      <a:gd name="connsiteX6" fmla="*/ 1310076 w 2045250"/>
                      <a:gd name="connsiteY6" fmla="*/ 1710443 h 1746769"/>
                      <a:gd name="connsiteX7" fmla="*/ 13820 w 2045250"/>
                      <a:gd name="connsiteY7" fmla="*/ 962049 h 1746769"/>
                      <a:gd name="connsiteX8" fmla="*/ 182316 w 2045250"/>
                      <a:gd name="connsiteY8" fmla="*/ 0 h 1746769"/>
                      <a:gd name="connsiteX0" fmla="*/ 182316 w 2045250"/>
                      <a:gd name="connsiteY0" fmla="*/ 0 h 1746769"/>
                      <a:gd name="connsiteX1" fmla="*/ 565108 w 2045250"/>
                      <a:gd name="connsiteY1" fmla="*/ 0 h 1746769"/>
                      <a:gd name="connsiteX2" fmla="*/ 767202 w 2045250"/>
                      <a:gd name="connsiteY2" fmla="*/ 897494 h 1746769"/>
                      <a:gd name="connsiteX3" fmla="*/ 1124337 w 2045250"/>
                      <a:gd name="connsiteY3" fmla="*/ 1017255 h 1746769"/>
                      <a:gd name="connsiteX4" fmla="*/ 1859511 w 2045250"/>
                      <a:gd name="connsiteY4" fmla="*/ 820266 h 1746769"/>
                      <a:gd name="connsiteX5" fmla="*/ 2045250 w 2045250"/>
                      <a:gd name="connsiteY5" fmla="*/ 1513453 h 1746769"/>
                      <a:gd name="connsiteX6" fmla="*/ 1310076 w 2045250"/>
                      <a:gd name="connsiteY6" fmla="*/ 1710443 h 1746769"/>
                      <a:gd name="connsiteX7" fmla="*/ 13820 w 2045250"/>
                      <a:gd name="connsiteY7" fmla="*/ 962049 h 1746769"/>
                      <a:gd name="connsiteX8" fmla="*/ 182316 w 2045250"/>
                      <a:gd name="connsiteY8" fmla="*/ 0 h 1746769"/>
                      <a:gd name="connsiteX0" fmla="*/ 184315 w 2047249"/>
                      <a:gd name="connsiteY0" fmla="*/ 0 h 1746769"/>
                      <a:gd name="connsiteX1" fmla="*/ 567107 w 2047249"/>
                      <a:gd name="connsiteY1" fmla="*/ 0 h 1746769"/>
                      <a:gd name="connsiteX2" fmla="*/ 769201 w 2047249"/>
                      <a:gd name="connsiteY2" fmla="*/ 897494 h 1746769"/>
                      <a:gd name="connsiteX3" fmla="*/ 1126336 w 2047249"/>
                      <a:gd name="connsiteY3" fmla="*/ 1017255 h 1746769"/>
                      <a:gd name="connsiteX4" fmla="*/ 1861510 w 2047249"/>
                      <a:gd name="connsiteY4" fmla="*/ 820266 h 1746769"/>
                      <a:gd name="connsiteX5" fmla="*/ 2047249 w 2047249"/>
                      <a:gd name="connsiteY5" fmla="*/ 1513453 h 1746769"/>
                      <a:gd name="connsiteX6" fmla="*/ 1312075 w 2047249"/>
                      <a:gd name="connsiteY6" fmla="*/ 1710443 h 1746769"/>
                      <a:gd name="connsiteX7" fmla="*/ 15819 w 2047249"/>
                      <a:gd name="connsiteY7" fmla="*/ 962049 h 1746769"/>
                      <a:gd name="connsiteX8" fmla="*/ 184315 w 2047249"/>
                      <a:gd name="connsiteY8" fmla="*/ 0 h 1746769"/>
                      <a:gd name="connsiteX0" fmla="*/ 184315 w 2047249"/>
                      <a:gd name="connsiteY0" fmla="*/ 0 h 1746769"/>
                      <a:gd name="connsiteX1" fmla="*/ 567933 w 2047249"/>
                      <a:gd name="connsiteY1" fmla="*/ 49084 h 1746769"/>
                      <a:gd name="connsiteX2" fmla="*/ 769201 w 2047249"/>
                      <a:gd name="connsiteY2" fmla="*/ 897494 h 1746769"/>
                      <a:gd name="connsiteX3" fmla="*/ 1126336 w 2047249"/>
                      <a:gd name="connsiteY3" fmla="*/ 1017255 h 1746769"/>
                      <a:gd name="connsiteX4" fmla="*/ 1861510 w 2047249"/>
                      <a:gd name="connsiteY4" fmla="*/ 820266 h 1746769"/>
                      <a:gd name="connsiteX5" fmla="*/ 2047249 w 2047249"/>
                      <a:gd name="connsiteY5" fmla="*/ 1513453 h 1746769"/>
                      <a:gd name="connsiteX6" fmla="*/ 1312075 w 2047249"/>
                      <a:gd name="connsiteY6" fmla="*/ 1710443 h 1746769"/>
                      <a:gd name="connsiteX7" fmla="*/ 15819 w 2047249"/>
                      <a:gd name="connsiteY7" fmla="*/ 962049 h 1746769"/>
                      <a:gd name="connsiteX8" fmla="*/ 184315 w 2047249"/>
                      <a:gd name="connsiteY8" fmla="*/ 0 h 1746769"/>
                      <a:gd name="connsiteX0" fmla="*/ 184315 w 2047249"/>
                      <a:gd name="connsiteY0" fmla="*/ 0 h 1746769"/>
                      <a:gd name="connsiteX1" fmla="*/ 567933 w 2047249"/>
                      <a:gd name="connsiteY1" fmla="*/ 49084 h 1746769"/>
                      <a:gd name="connsiteX2" fmla="*/ 769201 w 2047249"/>
                      <a:gd name="connsiteY2" fmla="*/ 897494 h 1746769"/>
                      <a:gd name="connsiteX3" fmla="*/ 1126336 w 2047249"/>
                      <a:gd name="connsiteY3" fmla="*/ 1017255 h 1746769"/>
                      <a:gd name="connsiteX4" fmla="*/ 1861510 w 2047249"/>
                      <a:gd name="connsiteY4" fmla="*/ 820266 h 1746769"/>
                      <a:gd name="connsiteX5" fmla="*/ 2047249 w 2047249"/>
                      <a:gd name="connsiteY5" fmla="*/ 1513453 h 1746769"/>
                      <a:gd name="connsiteX6" fmla="*/ 1312075 w 2047249"/>
                      <a:gd name="connsiteY6" fmla="*/ 1710443 h 1746769"/>
                      <a:gd name="connsiteX7" fmla="*/ 15819 w 2047249"/>
                      <a:gd name="connsiteY7" fmla="*/ 962049 h 1746769"/>
                      <a:gd name="connsiteX8" fmla="*/ 184315 w 2047249"/>
                      <a:gd name="connsiteY8" fmla="*/ 0 h 1746769"/>
                      <a:gd name="connsiteX0" fmla="*/ 184315 w 2047249"/>
                      <a:gd name="connsiteY0" fmla="*/ 90341 h 1837110"/>
                      <a:gd name="connsiteX1" fmla="*/ 408220 w 2047249"/>
                      <a:gd name="connsiteY1" fmla="*/ 458 h 1837110"/>
                      <a:gd name="connsiteX2" fmla="*/ 567933 w 2047249"/>
                      <a:gd name="connsiteY2" fmla="*/ 139425 h 1837110"/>
                      <a:gd name="connsiteX3" fmla="*/ 769201 w 2047249"/>
                      <a:gd name="connsiteY3" fmla="*/ 987835 h 1837110"/>
                      <a:gd name="connsiteX4" fmla="*/ 1126336 w 2047249"/>
                      <a:gd name="connsiteY4" fmla="*/ 1107596 h 1837110"/>
                      <a:gd name="connsiteX5" fmla="*/ 1861510 w 2047249"/>
                      <a:gd name="connsiteY5" fmla="*/ 910607 h 1837110"/>
                      <a:gd name="connsiteX6" fmla="*/ 2047249 w 2047249"/>
                      <a:gd name="connsiteY6" fmla="*/ 1603794 h 1837110"/>
                      <a:gd name="connsiteX7" fmla="*/ 1312075 w 2047249"/>
                      <a:gd name="connsiteY7" fmla="*/ 1800784 h 1837110"/>
                      <a:gd name="connsiteX8" fmla="*/ 15819 w 2047249"/>
                      <a:gd name="connsiteY8" fmla="*/ 1052390 h 1837110"/>
                      <a:gd name="connsiteX9" fmla="*/ 184315 w 2047249"/>
                      <a:gd name="connsiteY9" fmla="*/ 90341 h 1837110"/>
                      <a:gd name="connsiteX0" fmla="*/ 184315 w 2047249"/>
                      <a:gd name="connsiteY0" fmla="*/ 91450 h 1838219"/>
                      <a:gd name="connsiteX1" fmla="*/ 408220 w 2047249"/>
                      <a:gd name="connsiteY1" fmla="*/ 1567 h 1838219"/>
                      <a:gd name="connsiteX2" fmla="*/ 567933 w 2047249"/>
                      <a:gd name="connsiteY2" fmla="*/ 140534 h 1838219"/>
                      <a:gd name="connsiteX3" fmla="*/ 769201 w 2047249"/>
                      <a:gd name="connsiteY3" fmla="*/ 988944 h 1838219"/>
                      <a:gd name="connsiteX4" fmla="*/ 1126336 w 2047249"/>
                      <a:gd name="connsiteY4" fmla="*/ 1108705 h 1838219"/>
                      <a:gd name="connsiteX5" fmla="*/ 1861510 w 2047249"/>
                      <a:gd name="connsiteY5" fmla="*/ 911716 h 1838219"/>
                      <a:gd name="connsiteX6" fmla="*/ 2047249 w 2047249"/>
                      <a:gd name="connsiteY6" fmla="*/ 1604903 h 1838219"/>
                      <a:gd name="connsiteX7" fmla="*/ 1312075 w 2047249"/>
                      <a:gd name="connsiteY7" fmla="*/ 1801893 h 1838219"/>
                      <a:gd name="connsiteX8" fmla="*/ 15819 w 2047249"/>
                      <a:gd name="connsiteY8" fmla="*/ 1053499 h 1838219"/>
                      <a:gd name="connsiteX9" fmla="*/ 184315 w 2047249"/>
                      <a:gd name="connsiteY9" fmla="*/ 91450 h 1838219"/>
                      <a:gd name="connsiteX0" fmla="*/ 181695 w 2044629"/>
                      <a:gd name="connsiteY0" fmla="*/ 93391 h 1840160"/>
                      <a:gd name="connsiteX1" fmla="*/ 405600 w 2044629"/>
                      <a:gd name="connsiteY1" fmla="*/ 3508 h 1840160"/>
                      <a:gd name="connsiteX2" fmla="*/ 565313 w 2044629"/>
                      <a:gd name="connsiteY2" fmla="*/ 142475 h 1840160"/>
                      <a:gd name="connsiteX3" fmla="*/ 766581 w 2044629"/>
                      <a:gd name="connsiteY3" fmla="*/ 990885 h 1840160"/>
                      <a:gd name="connsiteX4" fmla="*/ 1123716 w 2044629"/>
                      <a:gd name="connsiteY4" fmla="*/ 1110646 h 1840160"/>
                      <a:gd name="connsiteX5" fmla="*/ 1858890 w 2044629"/>
                      <a:gd name="connsiteY5" fmla="*/ 913657 h 1840160"/>
                      <a:gd name="connsiteX6" fmla="*/ 2044629 w 2044629"/>
                      <a:gd name="connsiteY6" fmla="*/ 1606844 h 1840160"/>
                      <a:gd name="connsiteX7" fmla="*/ 1309455 w 2044629"/>
                      <a:gd name="connsiteY7" fmla="*/ 1803834 h 1840160"/>
                      <a:gd name="connsiteX8" fmla="*/ 13199 w 2044629"/>
                      <a:gd name="connsiteY8" fmla="*/ 1055440 h 1840160"/>
                      <a:gd name="connsiteX9" fmla="*/ 181695 w 2044629"/>
                      <a:gd name="connsiteY9" fmla="*/ 93391 h 1840160"/>
                      <a:gd name="connsiteX0" fmla="*/ 181695 w 2044629"/>
                      <a:gd name="connsiteY0" fmla="*/ 93391 h 1840160"/>
                      <a:gd name="connsiteX1" fmla="*/ 405600 w 2044629"/>
                      <a:gd name="connsiteY1" fmla="*/ 3508 h 1840160"/>
                      <a:gd name="connsiteX2" fmla="*/ 565313 w 2044629"/>
                      <a:gd name="connsiteY2" fmla="*/ 142475 h 1840160"/>
                      <a:gd name="connsiteX3" fmla="*/ 766581 w 2044629"/>
                      <a:gd name="connsiteY3" fmla="*/ 990885 h 1840160"/>
                      <a:gd name="connsiteX4" fmla="*/ 1123716 w 2044629"/>
                      <a:gd name="connsiteY4" fmla="*/ 1110646 h 1840160"/>
                      <a:gd name="connsiteX5" fmla="*/ 1858890 w 2044629"/>
                      <a:gd name="connsiteY5" fmla="*/ 913657 h 1840160"/>
                      <a:gd name="connsiteX6" fmla="*/ 2044629 w 2044629"/>
                      <a:gd name="connsiteY6" fmla="*/ 1606844 h 1840160"/>
                      <a:gd name="connsiteX7" fmla="*/ 1309455 w 2044629"/>
                      <a:gd name="connsiteY7" fmla="*/ 1803834 h 1840160"/>
                      <a:gd name="connsiteX8" fmla="*/ 13199 w 2044629"/>
                      <a:gd name="connsiteY8" fmla="*/ 1055440 h 1840160"/>
                      <a:gd name="connsiteX9" fmla="*/ 181695 w 2044629"/>
                      <a:gd name="connsiteY9" fmla="*/ 93391 h 1840160"/>
                      <a:gd name="connsiteX0" fmla="*/ 182870 w 2045804"/>
                      <a:gd name="connsiteY0" fmla="*/ 159250 h 1906019"/>
                      <a:gd name="connsiteX1" fmla="*/ 423890 w 2045804"/>
                      <a:gd name="connsiteY1" fmla="*/ 9874 h 1906019"/>
                      <a:gd name="connsiteX2" fmla="*/ 566488 w 2045804"/>
                      <a:gd name="connsiteY2" fmla="*/ 208334 h 1906019"/>
                      <a:gd name="connsiteX3" fmla="*/ 767756 w 2045804"/>
                      <a:gd name="connsiteY3" fmla="*/ 1056744 h 1906019"/>
                      <a:gd name="connsiteX4" fmla="*/ 1124891 w 2045804"/>
                      <a:gd name="connsiteY4" fmla="*/ 1176505 h 1906019"/>
                      <a:gd name="connsiteX5" fmla="*/ 1860065 w 2045804"/>
                      <a:gd name="connsiteY5" fmla="*/ 979516 h 1906019"/>
                      <a:gd name="connsiteX6" fmla="*/ 2045804 w 2045804"/>
                      <a:gd name="connsiteY6" fmla="*/ 1672703 h 1906019"/>
                      <a:gd name="connsiteX7" fmla="*/ 1310630 w 2045804"/>
                      <a:gd name="connsiteY7" fmla="*/ 1869693 h 1906019"/>
                      <a:gd name="connsiteX8" fmla="*/ 14374 w 2045804"/>
                      <a:gd name="connsiteY8" fmla="*/ 1121299 h 1906019"/>
                      <a:gd name="connsiteX9" fmla="*/ 182870 w 2045804"/>
                      <a:gd name="connsiteY9" fmla="*/ 159250 h 1906019"/>
                      <a:gd name="connsiteX0" fmla="*/ 182870 w 2045804"/>
                      <a:gd name="connsiteY0" fmla="*/ 157295 h 1904064"/>
                      <a:gd name="connsiteX1" fmla="*/ 423890 w 2045804"/>
                      <a:gd name="connsiteY1" fmla="*/ 7919 h 1904064"/>
                      <a:gd name="connsiteX2" fmla="*/ 566488 w 2045804"/>
                      <a:gd name="connsiteY2" fmla="*/ 206379 h 1904064"/>
                      <a:gd name="connsiteX3" fmla="*/ 767756 w 2045804"/>
                      <a:gd name="connsiteY3" fmla="*/ 1054789 h 1904064"/>
                      <a:gd name="connsiteX4" fmla="*/ 1124891 w 2045804"/>
                      <a:gd name="connsiteY4" fmla="*/ 1174550 h 1904064"/>
                      <a:gd name="connsiteX5" fmla="*/ 1860065 w 2045804"/>
                      <a:gd name="connsiteY5" fmla="*/ 977561 h 1904064"/>
                      <a:gd name="connsiteX6" fmla="*/ 2045804 w 2045804"/>
                      <a:gd name="connsiteY6" fmla="*/ 1670748 h 1904064"/>
                      <a:gd name="connsiteX7" fmla="*/ 1310630 w 2045804"/>
                      <a:gd name="connsiteY7" fmla="*/ 1867738 h 1904064"/>
                      <a:gd name="connsiteX8" fmla="*/ 14374 w 2045804"/>
                      <a:gd name="connsiteY8" fmla="*/ 1119344 h 1904064"/>
                      <a:gd name="connsiteX9" fmla="*/ 182870 w 2045804"/>
                      <a:gd name="connsiteY9" fmla="*/ 157295 h 1904064"/>
                      <a:gd name="connsiteX0" fmla="*/ 182870 w 2045804"/>
                      <a:gd name="connsiteY0" fmla="*/ 157295 h 1904064"/>
                      <a:gd name="connsiteX1" fmla="*/ 423890 w 2045804"/>
                      <a:gd name="connsiteY1" fmla="*/ 7919 h 1904064"/>
                      <a:gd name="connsiteX2" fmla="*/ 566488 w 2045804"/>
                      <a:gd name="connsiteY2" fmla="*/ 206379 h 1904064"/>
                      <a:gd name="connsiteX3" fmla="*/ 767756 w 2045804"/>
                      <a:gd name="connsiteY3" fmla="*/ 1054789 h 1904064"/>
                      <a:gd name="connsiteX4" fmla="*/ 1124891 w 2045804"/>
                      <a:gd name="connsiteY4" fmla="*/ 1174550 h 1904064"/>
                      <a:gd name="connsiteX5" fmla="*/ 1860065 w 2045804"/>
                      <a:gd name="connsiteY5" fmla="*/ 977561 h 1904064"/>
                      <a:gd name="connsiteX6" fmla="*/ 2045804 w 2045804"/>
                      <a:gd name="connsiteY6" fmla="*/ 1670748 h 1904064"/>
                      <a:gd name="connsiteX7" fmla="*/ 1310630 w 2045804"/>
                      <a:gd name="connsiteY7" fmla="*/ 1867738 h 1904064"/>
                      <a:gd name="connsiteX8" fmla="*/ 14374 w 2045804"/>
                      <a:gd name="connsiteY8" fmla="*/ 1119344 h 1904064"/>
                      <a:gd name="connsiteX9" fmla="*/ 182870 w 2045804"/>
                      <a:gd name="connsiteY9" fmla="*/ 157295 h 1904064"/>
                      <a:gd name="connsiteX0" fmla="*/ 182832 w 2045766"/>
                      <a:gd name="connsiteY0" fmla="*/ 199095 h 1945864"/>
                      <a:gd name="connsiteX1" fmla="*/ 420157 w 2045766"/>
                      <a:gd name="connsiteY1" fmla="*/ 2970 h 1945864"/>
                      <a:gd name="connsiteX2" fmla="*/ 566450 w 2045766"/>
                      <a:gd name="connsiteY2" fmla="*/ 248179 h 1945864"/>
                      <a:gd name="connsiteX3" fmla="*/ 767718 w 2045766"/>
                      <a:gd name="connsiteY3" fmla="*/ 1096589 h 1945864"/>
                      <a:gd name="connsiteX4" fmla="*/ 1124853 w 2045766"/>
                      <a:gd name="connsiteY4" fmla="*/ 1216350 h 1945864"/>
                      <a:gd name="connsiteX5" fmla="*/ 1860027 w 2045766"/>
                      <a:gd name="connsiteY5" fmla="*/ 1019361 h 1945864"/>
                      <a:gd name="connsiteX6" fmla="*/ 2045766 w 2045766"/>
                      <a:gd name="connsiteY6" fmla="*/ 1712548 h 1945864"/>
                      <a:gd name="connsiteX7" fmla="*/ 1310592 w 2045766"/>
                      <a:gd name="connsiteY7" fmla="*/ 1909538 h 1945864"/>
                      <a:gd name="connsiteX8" fmla="*/ 14336 w 2045766"/>
                      <a:gd name="connsiteY8" fmla="*/ 1161144 h 1945864"/>
                      <a:gd name="connsiteX9" fmla="*/ 182832 w 2045766"/>
                      <a:gd name="connsiteY9" fmla="*/ 199095 h 1945864"/>
                      <a:gd name="connsiteX0" fmla="*/ 182832 w 2045766"/>
                      <a:gd name="connsiteY0" fmla="*/ 199022 h 1945791"/>
                      <a:gd name="connsiteX1" fmla="*/ 420157 w 2045766"/>
                      <a:gd name="connsiteY1" fmla="*/ 2897 h 1945791"/>
                      <a:gd name="connsiteX2" fmla="*/ 566450 w 2045766"/>
                      <a:gd name="connsiteY2" fmla="*/ 248106 h 1945791"/>
                      <a:gd name="connsiteX3" fmla="*/ 767718 w 2045766"/>
                      <a:gd name="connsiteY3" fmla="*/ 1096516 h 1945791"/>
                      <a:gd name="connsiteX4" fmla="*/ 1124853 w 2045766"/>
                      <a:gd name="connsiteY4" fmla="*/ 1216277 h 1945791"/>
                      <a:gd name="connsiteX5" fmla="*/ 1860027 w 2045766"/>
                      <a:gd name="connsiteY5" fmla="*/ 1019288 h 1945791"/>
                      <a:gd name="connsiteX6" fmla="*/ 2045766 w 2045766"/>
                      <a:gd name="connsiteY6" fmla="*/ 1712475 h 1945791"/>
                      <a:gd name="connsiteX7" fmla="*/ 1310592 w 2045766"/>
                      <a:gd name="connsiteY7" fmla="*/ 1909465 h 1945791"/>
                      <a:gd name="connsiteX8" fmla="*/ 14336 w 2045766"/>
                      <a:gd name="connsiteY8" fmla="*/ 1161071 h 1945791"/>
                      <a:gd name="connsiteX9" fmla="*/ 182832 w 2045766"/>
                      <a:gd name="connsiteY9" fmla="*/ 199022 h 1945791"/>
                      <a:gd name="connsiteX0" fmla="*/ 182832 w 2045766"/>
                      <a:gd name="connsiteY0" fmla="*/ 199022 h 1945791"/>
                      <a:gd name="connsiteX1" fmla="*/ 420157 w 2045766"/>
                      <a:gd name="connsiteY1" fmla="*/ 2897 h 1945791"/>
                      <a:gd name="connsiteX2" fmla="*/ 566450 w 2045766"/>
                      <a:gd name="connsiteY2" fmla="*/ 248106 h 1945791"/>
                      <a:gd name="connsiteX3" fmla="*/ 767718 w 2045766"/>
                      <a:gd name="connsiteY3" fmla="*/ 1096516 h 1945791"/>
                      <a:gd name="connsiteX4" fmla="*/ 1124853 w 2045766"/>
                      <a:gd name="connsiteY4" fmla="*/ 1216277 h 1945791"/>
                      <a:gd name="connsiteX5" fmla="*/ 1860027 w 2045766"/>
                      <a:gd name="connsiteY5" fmla="*/ 1019288 h 1945791"/>
                      <a:gd name="connsiteX6" fmla="*/ 2045766 w 2045766"/>
                      <a:gd name="connsiteY6" fmla="*/ 1712475 h 1945791"/>
                      <a:gd name="connsiteX7" fmla="*/ 1310592 w 2045766"/>
                      <a:gd name="connsiteY7" fmla="*/ 1909465 h 1945791"/>
                      <a:gd name="connsiteX8" fmla="*/ 14336 w 2045766"/>
                      <a:gd name="connsiteY8" fmla="*/ 1161071 h 1945791"/>
                      <a:gd name="connsiteX9" fmla="*/ 182832 w 2045766"/>
                      <a:gd name="connsiteY9" fmla="*/ 199022 h 1945791"/>
                      <a:gd name="connsiteX0" fmla="*/ 182832 w 2045766"/>
                      <a:gd name="connsiteY0" fmla="*/ 199794 h 1946563"/>
                      <a:gd name="connsiteX1" fmla="*/ 420157 w 2045766"/>
                      <a:gd name="connsiteY1" fmla="*/ 3669 h 1946563"/>
                      <a:gd name="connsiteX2" fmla="*/ 566450 w 2045766"/>
                      <a:gd name="connsiteY2" fmla="*/ 248878 h 1946563"/>
                      <a:gd name="connsiteX3" fmla="*/ 767718 w 2045766"/>
                      <a:gd name="connsiteY3" fmla="*/ 1097288 h 1946563"/>
                      <a:gd name="connsiteX4" fmla="*/ 1124853 w 2045766"/>
                      <a:gd name="connsiteY4" fmla="*/ 1217049 h 1946563"/>
                      <a:gd name="connsiteX5" fmla="*/ 1860027 w 2045766"/>
                      <a:gd name="connsiteY5" fmla="*/ 1020060 h 1946563"/>
                      <a:gd name="connsiteX6" fmla="*/ 2045766 w 2045766"/>
                      <a:gd name="connsiteY6" fmla="*/ 1713247 h 1946563"/>
                      <a:gd name="connsiteX7" fmla="*/ 1310592 w 2045766"/>
                      <a:gd name="connsiteY7" fmla="*/ 1910237 h 1946563"/>
                      <a:gd name="connsiteX8" fmla="*/ 14336 w 2045766"/>
                      <a:gd name="connsiteY8" fmla="*/ 1161843 h 1946563"/>
                      <a:gd name="connsiteX9" fmla="*/ 182832 w 2045766"/>
                      <a:gd name="connsiteY9" fmla="*/ 199794 h 1946563"/>
                      <a:gd name="connsiteX0" fmla="*/ 182832 w 2045766"/>
                      <a:gd name="connsiteY0" fmla="*/ 202701 h 1949470"/>
                      <a:gd name="connsiteX1" fmla="*/ 426718 w 2045766"/>
                      <a:gd name="connsiteY1" fmla="*/ 3409 h 1949470"/>
                      <a:gd name="connsiteX2" fmla="*/ 566450 w 2045766"/>
                      <a:gd name="connsiteY2" fmla="*/ 251785 h 1949470"/>
                      <a:gd name="connsiteX3" fmla="*/ 767718 w 2045766"/>
                      <a:gd name="connsiteY3" fmla="*/ 1100195 h 1949470"/>
                      <a:gd name="connsiteX4" fmla="*/ 1124853 w 2045766"/>
                      <a:gd name="connsiteY4" fmla="*/ 1219956 h 1949470"/>
                      <a:gd name="connsiteX5" fmla="*/ 1860027 w 2045766"/>
                      <a:gd name="connsiteY5" fmla="*/ 1022967 h 1949470"/>
                      <a:gd name="connsiteX6" fmla="*/ 2045766 w 2045766"/>
                      <a:gd name="connsiteY6" fmla="*/ 1716154 h 1949470"/>
                      <a:gd name="connsiteX7" fmla="*/ 1310592 w 2045766"/>
                      <a:gd name="connsiteY7" fmla="*/ 1913144 h 1949470"/>
                      <a:gd name="connsiteX8" fmla="*/ 14336 w 2045766"/>
                      <a:gd name="connsiteY8" fmla="*/ 1164750 h 1949470"/>
                      <a:gd name="connsiteX9" fmla="*/ 182832 w 2045766"/>
                      <a:gd name="connsiteY9" fmla="*/ 202701 h 1949470"/>
                      <a:gd name="connsiteX0" fmla="*/ 182832 w 2045766"/>
                      <a:gd name="connsiteY0" fmla="*/ 202701 h 1949470"/>
                      <a:gd name="connsiteX1" fmla="*/ 426718 w 2045766"/>
                      <a:gd name="connsiteY1" fmla="*/ 3409 h 1949470"/>
                      <a:gd name="connsiteX2" fmla="*/ 566450 w 2045766"/>
                      <a:gd name="connsiteY2" fmla="*/ 251785 h 1949470"/>
                      <a:gd name="connsiteX3" fmla="*/ 767718 w 2045766"/>
                      <a:gd name="connsiteY3" fmla="*/ 1100195 h 1949470"/>
                      <a:gd name="connsiteX4" fmla="*/ 1124853 w 2045766"/>
                      <a:gd name="connsiteY4" fmla="*/ 1219956 h 1949470"/>
                      <a:gd name="connsiteX5" fmla="*/ 1860027 w 2045766"/>
                      <a:gd name="connsiteY5" fmla="*/ 1022967 h 1949470"/>
                      <a:gd name="connsiteX6" fmla="*/ 2045766 w 2045766"/>
                      <a:gd name="connsiteY6" fmla="*/ 1716154 h 1949470"/>
                      <a:gd name="connsiteX7" fmla="*/ 1310592 w 2045766"/>
                      <a:gd name="connsiteY7" fmla="*/ 1913144 h 1949470"/>
                      <a:gd name="connsiteX8" fmla="*/ 14336 w 2045766"/>
                      <a:gd name="connsiteY8" fmla="*/ 1164750 h 1949470"/>
                      <a:gd name="connsiteX9" fmla="*/ 182832 w 2045766"/>
                      <a:gd name="connsiteY9" fmla="*/ 202701 h 1949470"/>
                      <a:gd name="connsiteX0" fmla="*/ 182832 w 2045766"/>
                      <a:gd name="connsiteY0" fmla="*/ 220877 h 1967646"/>
                      <a:gd name="connsiteX1" fmla="*/ 522552 w 2045766"/>
                      <a:gd name="connsiteY1" fmla="*/ 2280 h 1967646"/>
                      <a:gd name="connsiteX2" fmla="*/ 566450 w 2045766"/>
                      <a:gd name="connsiteY2" fmla="*/ 269961 h 1967646"/>
                      <a:gd name="connsiteX3" fmla="*/ 767718 w 2045766"/>
                      <a:gd name="connsiteY3" fmla="*/ 1118371 h 1967646"/>
                      <a:gd name="connsiteX4" fmla="*/ 1124853 w 2045766"/>
                      <a:gd name="connsiteY4" fmla="*/ 1238132 h 1967646"/>
                      <a:gd name="connsiteX5" fmla="*/ 1860027 w 2045766"/>
                      <a:gd name="connsiteY5" fmla="*/ 1041143 h 1967646"/>
                      <a:gd name="connsiteX6" fmla="*/ 2045766 w 2045766"/>
                      <a:gd name="connsiteY6" fmla="*/ 1734330 h 1967646"/>
                      <a:gd name="connsiteX7" fmla="*/ 1310592 w 2045766"/>
                      <a:gd name="connsiteY7" fmla="*/ 1931320 h 1967646"/>
                      <a:gd name="connsiteX8" fmla="*/ 14336 w 2045766"/>
                      <a:gd name="connsiteY8" fmla="*/ 1182926 h 1967646"/>
                      <a:gd name="connsiteX9" fmla="*/ 182832 w 2045766"/>
                      <a:gd name="connsiteY9" fmla="*/ 220877 h 1967646"/>
                      <a:gd name="connsiteX0" fmla="*/ 182832 w 2045766"/>
                      <a:gd name="connsiteY0" fmla="*/ 222461 h 1969230"/>
                      <a:gd name="connsiteX1" fmla="*/ 522552 w 2045766"/>
                      <a:gd name="connsiteY1" fmla="*/ 3864 h 1969230"/>
                      <a:gd name="connsiteX2" fmla="*/ 566450 w 2045766"/>
                      <a:gd name="connsiteY2" fmla="*/ 271545 h 1969230"/>
                      <a:gd name="connsiteX3" fmla="*/ 767718 w 2045766"/>
                      <a:gd name="connsiteY3" fmla="*/ 1119955 h 1969230"/>
                      <a:gd name="connsiteX4" fmla="*/ 1124853 w 2045766"/>
                      <a:gd name="connsiteY4" fmla="*/ 1239716 h 1969230"/>
                      <a:gd name="connsiteX5" fmla="*/ 1860027 w 2045766"/>
                      <a:gd name="connsiteY5" fmla="*/ 1042727 h 1969230"/>
                      <a:gd name="connsiteX6" fmla="*/ 2045766 w 2045766"/>
                      <a:gd name="connsiteY6" fmla="*/ 1735914 h 1969230"/>
                      <a:gd name="connsiteX7" fmla="*/ 1310592 w 2045766"/>
                      <a:gd name="connsiteY7" fmla="*/ 1932904 h 1969230"/>
                      <a:gd name="connsiteX8" fmla="*/ 14336 w 2045766"/>
                      <a:gd name="connsiteY8" fmla="*/ 1184510 h 1969230"/>
                      <a:gd name="connsiteX9" fmla="*/ 182832 w 2045766"/>
                      <a:gd name="connsiteY9" fmla="*/ 222461 h 1969230"/>
                      <a:gd name="connsiteX0" fmla="*/ 182832 w 2045766"/>
                      <a:gd name="connsiteY0" fmla="*/ 181019 h 1927788"/>
                      <a:gd name="connsiteX1" fmla="*/ 431773 w 2045766"/>
                      <a:gd name="connsiteY1" fmla="*/ 8946 h 1927788"/>
                      <a:gd name="connsiteX2" fmla="*/ 566450 w 2045766"/>
                      <a:gd name="connsiteY2" fmla="*/ 230103 h 1927788"/>
                      <a:gd name="connsiteX3" fmla="*/ 767718 w 2045766"/>
                      <a:gd name="connsiteY3" fmla="*/ 1078513 h 1927788"/>
                      <a:gd name="connsiteX4" fmla="*/ 1124853 w 2045766"/>
                      <a:gd name="connsiteY4" fmla="*/ 1198274 h 1927788"/>
                      <a:gd name="connsiteX5" fmla="*/ 1860027 w 2045766"/>
                      <a:gd name="connsiteY5" fmla="*/ 1001285 h 1927788"/>
                      <a:gd name="connsiteX6" fmla="*/ 2045766 w 2045766"/>
                      <a:gd name="connsiteY6" fmla="*/ 1694472 h 1927788"/>
                      <a:gd name="connsiteX7" fmla="*/ 1310592 w 2045766"/>
                      <a:gd name="connsiteY7" fmla="*/ 1891462 h 1927788"/>
                      <a:gd name="connsiteX8" fmla="*/ 14336 w 2045766"/>
                      <a:gd name="connsiteY8" fmla="*/ 1143068 h 1927788"/>
                      <a:gd name="connsiteX9" fmla="*/ 182832 w 2045766"/>
                      <a:gd name="connsiteY9" fmla="*/ 181019 h 1927788"/>
                      <a:gd name="connsiteX0" fmla="*/ 182832 w 2045766"/>
                      <a:gd name="connsiteY0" fmla="*/ 181019 h 1927788"/>
                      <a:gd name="connsiteX1" fmla="*/ 431773 w 2045766"/>
                      <a:gd name="connsiteY1" fmla="*/ 8946 h 1927788"/>
                      <a:gd name="connsiteX2" fmla="*/ 566450 w 2045766"/>
                      <a:gd name="connsiteY2" fmla="*/ 230103 h 1927788"/>
                      <a:gd name="connsiteX3" fmla="*/ 767718 w 2045766"/>
                      <a:gd name="connsiteY3" fmla="*/ 1078513 h 1927788"/>
                      <a:gd name="connsiteX4" fmla="*/ 1124853 w 2045766"/>
                      <a:gd name="connsiteY4" fmla="*/ 1198274 h 1927788"/>
                      <a:gd name="connsiteX5" fmla="*/ 1860027 w 2045766"/>
                      <a:gd name="connsiteY5" fmla="*/ 1001285 h 1927788"/>
                      <a:gd name="connsiteX6" fmla="*/ 2045766 w 2045766"/>
                      <a:gd name="connsiteY6" fmla="*/ 1694472 h 1927788"/>
                      <a:gd name="connsiteX7" fmla="*/ 1310592 w 2045766"/>
                      <a:gd name="connsiteY7" fmla="*/ 1891462 h 1927788"/>
                      <a:gd name="connsiteX8" fmla="*/ 14336 w 2045766"/>
                      <a:gd name="connsiteY8" fmla="*/ 1143068 h 1927788"/>
                      <a:gd name="connsiteX9" fmla="*/ 182832 w 2045766"/>
                      <a:gd name="connsiteY9" fmla="*/ 181019 h 1927788"/>
                      <a:gd name="connsiteX0" fmla="*/ 182832 w 2045766"/>
                      <a:gd name="connsiteY0" fmla="*/ 181019 h 1927788"/>
                      <a:gd name="connsiteX1" fmla="*/ 431773 w 2045766"/>
                      <a:gd name="connsiteY1" fmla="*/ 8946 h 1927788"/>
                      <a:gd name="connsiteX2" fmla="*/ 566450 w 2045766"/>
                      <a:gd name="connsiteY2" fmla="*/ 230103 h 1927788"/>
                      <a:gd name="connsiteX3" fmla="*/ 767718 w 2045766"/>
                      <a:gd name="connsiteY3" fmla="*/ 1078513 h 1927788"/>
                      <a:gd name="connsiteX4" fmla="*/ 1124853 w 2045766"/>
                      <a:gd name="connsiteY4" fmla="*/ 1198274 h 1927788"/>
                      <a:gd name="connsiteX5" fmla="*/ 1860027 w 2045766"/>
                      <a:gd name="connsiteY5" fmla="*/ 1001285 h 1927788"/>
                      <a:gd name="connsiteX6" fmla="*/ 2045766 w 2045766"/>
                      <a:gd name="connsiteY6" fmla="*/ 1694472 h 1927788"/>
                      <a:gd name="connsiteX7" fmla="*/ 1310592 w 2045766"/>
                      <a:gd name="connsiteY7" fmla="*/ 1891462 h 1927788"/>
                      <a:gd name="connsiteX8" fmla="*/ 14336 w 2045766"/>
                      <a:gd name="connsiteY8" fmla="*/ 1143068 h 1927788"/>
                      <a:gd name="connsiteX9" fmla="*/ 182832 w 2045766"/>
                      <a:gd name="connsiteY9" fmla="*/ 181019 h 192778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045766" h="1927788">
                        <a:moveTo>
                          <a:pt x="182832" y="181019"/>
                        </a:moveTo>
                        <a:cubicBezTo>
                          <a:pt x="228904" y="-23169"/>
                          <a:pt x="322741" y="-7746"/>
                          <a:pt x="431773" y="8946"/>
                        </a:cubicBezTo>
                        <a:cubicBezTo>
                          <a:pt x="540805" y="25638"/>
                          <a:pt x="564961" y="50243"/>
                          <a:pt x="566450" y="230103"/>
                        </a:cubicBezTo>
                        <a:cubicBezTo>
                          <a:pt x="567939" y="409963"/>
                          <a:pt x="666524" y="965910"/>
                          <a:pt x="767718" y="1078513"/>
                        </a:cubicBezTo>
                        <a:cubicBezTo>
                          <a:pt x="849337" y="1183257"/>
                          <a:pt x="988519" y="1234804"/>
                          <a:pt x="1124853" y="1198274"/>
                        </a:cubicBezTo>
                        <a:lnTo>
                          <a:pt x="1860027" y="1001285"/>
                        </a:lnTo>
                        <a:lnTo>
                          <a:pt x="2045766" y="1694472"/>
                        </a:lnTo>
                        <a:lnTo>
                          <a:pt x="1310592" y="1891462"/>
                        </a:lnTo>
                        <a:cubicBezTo>
                          <a:pt x="745978" y="2042750"/>
                          <a:pt x="165624" y="1707682"/>
                          <a:pt x="14336" y="1143068"/>
                        </a:cubicBezTo>
                        <a:cubicBezTo>
                          <a:pt x="-49226" y="881584"/>
                          <a:pt x="115195" y="374048"/>
                          <a:pt x="182832" y="181019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75000"/>
                    </a:srgbClr>
                  </a:solidFill>
                  <a:ln w="38100" cap="rnd" cmpd="sng" algn="ctr">
                    <a:solidFill>
                      <a:sysClr val="windowText" lastClr="000000"/>
                    </a:solidFill>
                    <a:prstDash val="solid"/>
                    <a:rou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389" name="フリーフォーム: 図形 388">
                    <a:extLst>
                      <a:ext uri="{FF2B5EF4-FFF2-40B4-BE49-F238E27FC236}">
                        <a16:creationId xmlns:a16="http://schemas.microsoft.com/office/drawing/2014/main" id="{2FD9FDB5-0C39-3D31-4B46-0DDEACE242D5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5040532" y="1588390"/>
                    <a:ext cx="262680" cy="219464"/>
                  </a:xfrm>
                  <a:custGeom>
                    <a:avLst/>
                    <a:gdLst>
                      <a:gd name="connsiteX0" fmla="*/ 225532 w 262680"/>
                      <a:gd name="connsiteY0" fmla="*/ 25624 h 219464"/>
                      <a:gd name="connsiteX1" fmla="*/ 242642 w 262680"/>
                      <a:gd name="connsiteY1" fmla="*/ 21987 h 219464"/>
                      <a:gd name="connsiteX2" fmla="*/ 243988 w 262680"/>
                      <a:gd name="connsiteY2" fmla="*/ 22237 h 219464"/>
                      <a:gd name="connsiteX3" fmla="*/ 262293 w 262680"/>
                      <a:gd name="connsiteY3" fmla="*/ 48875 h 219464"/>
                      <a:gd name="connsiteX4" fmla="*/ 258100 w 262680"/>
                      <a:gd name="connsiteY4" fmla="*/ 71494 h 219464"/>
                      <a:gd name="connsiteX5" fmla="*/ 231462 w 262680"/>
                      <a:gd name="connsiteY5" fmla="*/ 89800 h 219464"/>
                      <a:gd name="connsiteX6" fmla="*/ 230116 w 262680"/>
                      <a:gd name="connsiteY6" fmla="*/ 89551 h 219464"/>
                      <a:gd name="connsiteX7" fmla="*/ 211811 w 262680"/>
                      <a:gd name="connsiteY7" fmla="*/ 62913 h 219464"/>
                      <a:gd name="connsiteX8" fmla="*/ 216004 w 262680"/>
                      <a:gd name="connsiteY8" fmla="*/ 40293 h 219464"/>
                      <a:gd name="connsiteX9" fmla="*/ 225532 w 262680"/>
                      <a:gd name="connsiteY9" fmla="*/ 25624 h 219464"/>
                      <a:gd name="connsiteX10" fmla="*/ 46740 w 262680"/>
                      <a:gd name="connsiteY10" fmla="*/ 102620 h 219464"/>
                      <a:gd name="connsiteX11" fmla="*/ 69696 w 262680"/>
                      <a:gd name="connsiteY11" fmla="*/ 97986 h 219464"/>
                      <a:gd name="connsiteX12" fmla="*/ 157948 w 262680"/>
                      <a:gd name="connsiteY12" fmla="*/ 97986 h 219464"/>
                      <a:gd name="connsiteX13" fmla="*/ 216923 w 262680"/>
                      <a:gd name="connsiteY13" fmla="*/ 156961 h 219464"/>
                      <a:gd name="connsiteX14" fmla="*/ 216923 w 262680"/>
                      <a:gd name="connsiteY14" fmla="*/ 160489 h 219464"/>
                      <a:gd name="connsiteX15" fmla="*/ 157948 w 262680"/>
                      <a:gd name="connsiteY15" fmla="*/ 219464 h 219464"/>
                      <a:gd name="connsiteX16" fmla="*/ 69696 w 262680"/>
                      <a:gd name="connsiteY16" fmla="*/ 219464 h 219464"/>
                      <a:gd name="connsiteX17" fmla="*/ 10721 w 262680"/>
                      <a:gd name="connsiteY17" fmla="*/ 160489 h 219464"/>
                      <a:gd name="connsiteX18" fmla="*/ 10721 w 262680"/>
                      <a:gd name="connsiteY18" fmla="*/ 156961 h 219464"/>
                      <a:gd name="connsiteX19" fmla="*/ 46740 w 262680"/>
                      <a:gd name="connsiteY19" fmla="*/ 102620 h 219464"/>
                      <a:gd name="connsiteX20" fmla="*/ 151899 w 262680"/>
                      <a:gd name="connsiteY20" fmla="*/ 9926 h 219464"/>
                      <a:gd name="connsiteX21" fmla="*/ 168060 w 262680"/>
                      <a:gd name="connsiteY21" fmla="*/ 3232 h 219464"/>
                      <a:gd name="connsiteX22" fmla="*/ 169427 w 262680"/>
                      <a:gd name="connsiteY22" fmla="*/ 3232 h 219464"/>
                      <a:gd name="connsiteX23" fmla="*/ 192282 w 262680"/>
                      <a:gd name="connsiteY23" fmla="*/ 26087 h 219464"/>
                      <a:gd name="connsiteX24" fmla="*/ 192282 w 262680"/>
                      <a:gd name="connsiteY24" fmla="*/ 49092 h 219464"/>
                      <a:gd name="connsiteX25" fmla="*/ 169427 w 262680"/>
                      <a:gd name="connsiteY25" fmla="*/ 71947 h 219464"/>
                      <a:gd name="connsiteX26" fmla="*/ 168060 w 262680"/>
                      <a:gd name="connsiteY26" fmla="*/ 71947 h 219464"/>
                      <a:gd name="connsiteX27" fmla="*/ 145205 w 262680"/>
                      <a:gd name="connsiteY27" fmla="*/ 49092 h 219464"/>
                      <a:gd name="connsiteX28" fmla="*/ 145205 w 262680"/>
                      <a:gd name="connsiteY28" fmla="*/ 26087 h 219464"/>
                      <a:gd name="connsiteX29" fmla="*/ 151899 w 262680"/>
                      <a:gd name="connsiteY29" fmla="*/ 9926 h 219464"/>
                      <a:gd name="connsiteX30" fmla="*/ 81291 w 262680"/>
                      <a:gd name="connsiteY30" fmla="*/ 6694 h 219464"/>
                      <a:gd name="connsiteX31" fmla="*/ 97452 w 262680"/>
                      <a:gd name="connsiteY31" fmla="*/ 0 h 219464"/>
                      <a:gd name="connsiteX32" fmla="*/ 98820 w 262680"/>
                      <a:gd name="connsiteY32" fmla="*/ 0 h 219464"/>
                      <a:gd name="connsiteX33" fmla="*/ 121675 w 262680"/>
                      <a:gd name="connsiteY33" fmla="*/ 22855 h 219464"/>
                      <a:gd name="connsiteX34" fmla="*/ 121675 w 262680"/>
                      <a:gd name="connsiteY34" fmla="*/ 45860 h 219464"/>
                      <a:gd name="connsiteX35" fmla="*/ 98820 w 262680"/>
                      <a:gd name="connsiteY35" fmla="*/ 68715 h 219464"/>
                      <a:gd name="connsiteX36" fmla="*/ 97452 w 262680"/>
                      <a:gd name="connsiteY36" fmla="*/ 68715 h 219464"/>
                      <a:gd name="connsiteX37" fmla="*/ 74597 w 262680"/>
                      <a:gd name="connsiteY37" fmla="*/ 45860 h 219464"/>
                      <a:gd name="connsiteX38" fmla="*/ 74597 w 262680"/>
                      <a:gd name="connsiteY38" fmla="*/ 22855 h 219464"/>
                      <a:gd name="connsiteX39" fmla="*/ 81291 w 262680"/>
                      <a:gd name="connsiteY39" fmla="*/ 6694 h 219464"/>
                      <a:gd name="connsiteX40" fmla="*/ 19478 w 262680"/>
                      <a:gd name="connsiteY40" fmla="*/ 12325 h 219464"/>
                      <a:gd name="connsiteX41" fmla="*/ 20831 w 262680"/>
                      <a:gd name="connsiteY41" fmla="*/ 12123 h 219464"/>
                      <a:gd name="connsiteX42" fmla="*/ 46814 w 262680"/>
                      <a:gd name="connsiteY42" fmla="*/ 31347 h 219464"/>
                      <a:gd name="connsiteX43" fmla="*/ 50216 w 262680"/>
                      <a:gd name="connsiteY43" fmla="*/ 54099 h 219464"/>
                      <a:gd name="connsiteX44" fmla="*/ 30992 w 262680"/>
                      <a:gd name="connsiteY44" fmla="*/ 80083 h 219464"/>
                      <a:gd name="connsiteX45" fmla="*/ 29639 w 262680"/>
                      <a:gd name="connsiteY45" fmla="*/ 80285 h 219464"/>
                      <a:gd name="connsiteX46" fmla="*/ 3656 w 262680"/>
                      <a:gd name="connsiteY46" fmla="*/ 61061 h 219464"/>
                      <a:gd name="connsiteX47" fmla="*/ 254 w 262680"/>
                      <a:gd name="connsiteY47" fmla="*/ 38309 h 219464"/>
                      <a:gd name="connsiteX48" fmla="*/ 19478 w 262680"/>
                      <a:gd name="connsiteY48" fmla="*/ 12325 h 2194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</a:cxnLst>
                    <a:rect l="l" t="t" r="r" b="b"/>
                    <a:pathLst>
                      <a:path w="262680" h="219464">
                        <a:moveTo>
                          <a:pt x="225532" y="25624"/>
                        </a:moveTo>
                        <a:cubicBezTo>
                          <a:pt x="230353" y="22311"/>
                          <a:pt x="236437" y="20837"/>
                          <a:pt x="242642" y="21987"/>
                        </a:cubicBezTo>
                        <a:lnTo>
                          <a:pt x="243988" y="22237"/>
                        </a:lnTo>
                        <a:cubicBezTo>
                          <a:pt x="256398" y="24537"/>
                          <a:pt x="264594" y="36464"/>
                          <a:pt x="262293" y="48875"/>
                        </a:cubicBezTo>
                        <a:lnTo>
                          <a:pt x="258100" y="71494"/>
                        </a:lnTo>
                        <a:cubicBezTo>
                          <a:pt x="255799" y="83905"/>
                          <a:pt x="243872" y="92101"/>
                          <a:pt x="231462" y="89800"/>
                        </a:cubicBezTo>
                        <a:lnTo>
                          <a:pt x="230116" y="89551"/>
                        </a:lnTo>
                        <a:cubicBezTo>
                          <a:pt x="217706" y="87250"/>
                          <a:pt x="209510" y="75323"/>
                          <a:pt x="211811" y="62913"/>
                        </a:cubicBezTo>
                        <a:lnTo>
                          <a:pt x="216004" y="40293"/>
                        </a:lnTo>
                        <a:cubicBezTo>
                          <a:pt x="217154" y="34088"/>
                          <a:pt x="220712" y="28936"/>
                          <a:pt x="225532" y="25624"/>
                        </a:cubicBezTo>
                        <a:close/>
                        <a:moveTo>
                          <a:pt x="46740" y="102620"/>
                        </a:moveTo>
                        <a:cubicBezTo>
                          <a:pt x="53796" y="99636"/>
                          <a:pt x="61553" y="97986"/>
                          <a:pt x="69696" y="97986"/>
                        </a:cubicBezTo>
                        <a:lnTo>
                          <a:pt x="157948" y="97986"/>
                        </a:lnTo>
                        <a:cubicBezTo>
                          <a:pt x="190519" y="97986"/>
                          <a:pt x="216923" y="124390"/>
                          <a:pt x="216923" y="156961"/>
                        </a:cubicBezTo>
                        <a:lnTo>
                          <a:pt x="216923" y="160489"/>
                        </a:lnTo>
                        <a:cubicBezTo>
                          <a:pt x="216923" y="193060"/>
                          <a:pt x="190519" y="219464"/>
                          <a:pt x="157948" y="219464"/>
                        </a:cubicBezTo>
                        <a:lnTo>
                          <a:pt x="69696" y="219464"/>
                        </a:lnTo>
                        <a:cubicBezTo>
                          <a:pt x="37125" y="219464"/>
                          <a:pt x="10721" y="193060"/>
                          <a:pt x="10721" y="160489"/>
                        </a:cubicBezTo>
                        <a:lnTo>
                          <a:pt x="10721" y="156961"/>
                        </a:lnTo>
                        <a:cubicBezTo>
                          <a:pt x="10721" y="132533"/>
                          <a:pt x="25573" y="111573"/>
                          <a:pt x="46740" y="102620"/>
                        </a:cubicBezTo>
                        <a:close/>
                        <a:moveTo>
                          <a:pt x="151899" y="9926"/>
                        </a:moveTo>
                        <a:cubicBezTo>
                          <a:pt x="156035" y="5790"/>
                          <a:pt x="161749" y="3232"/>
                          <a:pt x="168060" y="3232"/>
                        </a:cubicBezTo>
                        <a:lnTo>
                          <a:pt x="169427" y="3232"/>
                        </a:lnTo>
                        <a:cubicBezTo>
                          <a:pt x="182049" y="3232"/>
                          <a:pt x="192282" y="13465"/>
                          <a:pt x="192282" y="26087"/>
                        </a:cubicBezTo>
                        <a:lnTo>
                          <a:pt x="192282" y="49092"/>
                        </a:lnTo>
                        <a:cubicBezTo>
                          <a:pt x="192282" y="61714"/>
                          <a:pt x="182049" y="71947"/>
                          <a:pt x="169427" y="71947"/>
                        </a:cubicBezTo>
                        <a:lnTo>
                          <a:pt x="168060" y="71947"/>
                        </a:lnTo>
                        <a:cubicBezTo>
                          <a:pt x="155438" y="71947"/>
                          <a:pt x="145205" y="61714"/>
                          <a:pt x="145205" y="49092"/>
                        </a:cubicBezTo>
                        <a:lnTo>
                          <a:pt x="145205" y="26087"/>
                        </a:lnTo>
                        <a:cubicBezTo>
                          <a:pt x="145205" y="19776"/>
                          <a:pt x="147763" y="14062"/>
                          <a:pt x="151899" y="9926"/>
                        </a:cubicBezTo>
                        <a:close/>
                        <a:moveTo>
                          <a:pt x="81291" y="6694"/>
                        </a:moveTo>
                        <a:cubicBezTo>
                          <a:pt x="85427" y="2558"/>
                          <a:pt x="91141" y="0"/>
                          <a:pt x="97452" y="0"/>
                        </a:cubicBezTo>
                        <a:lnTo>
                          <a:pt x="98820" y="0"/>
                        </a:lnTo>
                        <a:cubicBezTo>
                          <a:pt x="111442" y="0"/>
                          <a:pt x="121675" y="10233"/>
                          <a:pt x="121675" y="22855"/>
                        </a:cubicBezTo>
                        <a:lnTo>
                          <a:pt x="121675" y="45860"/>
                        </a:lnTo>
                        <a:cubicBezTo>
                          <a:pt x="121675" y="58482"/>
                          <a:pt x="111442" y="68715"/>
                          <a:pt x="98820" y="68715"/>
                        </a:cubicBezTo>
                        <a:lnTo>
                          <a:pt x="97452" y="68715"/>
                        </a:lnTo>
                        <a:cubicBezTo>
                          <a:pt x="84830" y="68715"/>
                          <a:pt x="74597" y="58482"/>
                          <a:pt x="74597" y="45860"/>
                        </a:cubicBezTo>
                        <a:lnTo>
                          <a:pt x="74597" y="22855"/>
                        </a:lnTo>
                        <a:cubicBezTo>
                          <a:pt x="74597" y="16544"/>
                          <a:pt x="77155" y="10830"/>
                          <a:pt x="81291" y="6694"/>
                        </a:cubicBezTo>
                        <a:close/>
                        <a:moveTo>
                          <a:pt x="19478" y="12325"/>
                        </a:moveTo>
                        <a:lnTo>
                          <a:pt x="20831" y="12123"/>
                        </a:lnTo>
                        <a:cubicBezTo>
                          <a:pt x="33314" y="10256"/>
                          <a:pt x="44948" y="18864"/>
                          <a:pt x="46814" y="31347"/>
                        </a:cubicBezTo>
                        <a:lnTo>
                          <a:pt x="50216" y="54099"/>
                        </a:lnTo>
                        <a:cubicBezTo>
                          <a:pt x="52083" y="66582"/>
                          <a:pt x="43475" y="78216"/>
                          <a:pt x="30992" y="80083"/>
                        </a:cubicBezTo>
                        <a:lnTo>
                          <a:pt x="29639" y="80285"/>
                        </a:lnTo>
                        <a:cubicBezTo>
                          <a:pt x="17156" y="82151"/>
                          <a:pt x="5522" y="73544"/>
                          <a:pt x="3656" y="61061"/>
                        </a:cubicBezTo>
                        <a:lnTo>
                          <a:pt x="254" y="38309"/>
                        </a:lnTo>
                        <a:cubicBezTo>
                          <a:pt x="-1612" y="25826"/>
                          <a:pt x="6995" y="14192"/>
                          <a:pt x="19478" y="12325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38100" cap="rnd" cmpd="sng" algn="ctr">
                    <a:noFill/>
                    <a:prstDash val="solid"/>
                    <a:rou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</a:endParaRPr>
                  </a:p>
                </p:txBody>
              </p:sp>
            </p:grpSp>
            <p:grpSp>
              <p:nvGrpSpPr>
                <p:cNvPr id="366" name="グループ化 365">
                  <a:extLst>
                    <a:ext uri="{FF2B5EF4-FFF2-40B4-BE49-F238E27FC236}">
                      <a16:creationId xmlns:a16="http://schemas.microsoft.com/office/drawing/2014/main" id="{45FF2055-A091-669E-28B8-2A44EBB97C1B}"/>
                    </a:ext>
                  </a:extLst>
                </p:cNvPr>
                <p:cNvGrpSpPr/>
                <p:nvPr/>
              </p:nvGrpSpPr>
              <p:grpSpPr>
                <a:xfrm>
                  <a:off x="3794361" y="2438880"/>
                  <a:ext cx="2006302" cy="2151213"/>
                  <a:chOff x="4379059" y="1477798"/>
                  <a:chExt cx="2006302" cy="2151213"/>
                </a:xfrm>
              </p:grpSpPr>
              <p:grpSp>
                <p:nvGrpSpPr>
                  <p:cNvPr id="380" name="グループ化 379">
                    <a:extLst>
                      <a:ext uri="{FF2B5EF4-FFF2-40B4-BE49-F238E27FC236}">
                        <a16:creationId xmlns:a16="http://schemas.microsoft.com/office/drawing/2014/main" id="{75C4F553-18D5-7286-6F50-1049D4708FA8}"/>
                      </a:ext>
                    </a:extLst>
                  </p:cNvPr>
                  <p:cNvGrpSpPr/>
                  <p:nvPr/>
                </p:nvGrpSpPr>
                <p:grpSpPr>
                  <a:xfrm>
                    <a:off x="5147511" y="1477798"/>
                    <a:ext cx="204092" cy="169955"/>
                    <a:chOff x="5147511" y="1477798"/>
                    <a:chExt cx="204092" cy="169955"/>
                  </a:xfrm>
                </p:grpSpPr>
                <p:sp>
                  <p:nvSpPr>
                    <p:cNvPr id="383" name="二等辺三角形 125">
                      <a:extLst>
                        <a:ext uri="{FF2B5EF4-FFF2-40B4-BE49-F238E27FC236}">
                          <a16:creationId xmlns:a16="http://schemas.microsoft.com/office/drawing/2014/main" id="{D63338E0-614E-D022-DBCD-A75AC6E60571}"/>
                        </a:ext>
                      </a:extLst>
                    </p:cNvPr>
                    <p:cNvSpPr/>
                    <p:nvPr/>
                  </p:nvSpPr>
                  <p:spPr>
                    <a:xfrm rot="1257251" flipH="1">
                      <a:off x="5147511" y="1477798"/>
                      <a:ext cx="56455" cy="72323"/>
                    </a:xfrm>
                    <a:custGeom>
                      <a:avLst/>
                      <a:gdLst>
                        <a:gd name="connsiteX0" fmla="*/ 0 w 150850"/>
                        <a:gd name="connsiteY0" fmla="*/ 171518 h 171518"/>
                        <a:gd name="connsiteX1" fmla="*/ 75425 w 150850"/>
                        <a:gd name="connsiteY1" fmla="*/ 0 h 171518"/>
                        <a:gd name="connsiteX2" fmla="*/ 150850 w 150850"/>
                        <a:gd name="connsiteY2" fmla="*/ 171518 h 171518"/>
                        <a:gd name="connsiteX3" fmla="*/ 0 w 150850"/>
                        <a:gd name="connsiteY3" fmla="*/ 171518 h 171518"/>
                        <a:gd name="connsiteX0" fmla="*/ 0 w 150850"/>
                        <a:gd name="connsiteY0" fmla="*/ 171554 h 171554"/>
                        <a:gd name="connsiteX1" fmla="*/ 75425 w 150850"/>
                        <a:gd name="connsiteY1" fmla="*/ 36 h 171554"/>
                        <a:gd name="connsiteX2" fmla="*/ 150850 w 150850"/>
                        <a:gd name="connsiteY2" fmla="*/ 171554 h 171554"/>
                        <a:gd name="connsiteX3" fmla="*/ 0 w 150850"/>
                        <a:gd name="connsiteY3" fmla="*/ 171554 h 17155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50850" h="171554">
                          <a:moveTo>
                            <a:pt x="0" y="171554"/>
                          </a:moveTo>
                          <a:cubicBezTo>
                            <a:pt x="25142" y="114381"/>
                            <a:pt x="52664" y="-2368"/>
                            <a:pt x="75425" y="36"/>
                          </a:cubicBezTo>
                          <a:cubicBezTo>
                            <a:pt x="98186" y="2440"/>
                            <a:pt x="125708" y="114381"/>
                            <a:pt x="150850" y="171554"/>
                          </a:cubicBezTo>
                          <a:lnTo>
                            <a:pt x="0" y="171554"/>
                          </a:lnTo>
                          <a:close/>
                        </a:path>
                      </a:pathLst>
                    </a:custGeom>
                    <a:solidFill>
                      <a:sysClr val="window" lastClr="FFFFFF">
                        <a:lumMod val="65000"/>
                      </a:sysClr>
                    </a:solidFill>
                    <a:ln w="19050" cap="rnd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</a:endParaRPr>
                    </a:p>
                  </p:txBody>
                </p:sp>
                <p:sp>
                  <p:nvSpPr>
                    <p:cNvPr id="384" name="二等辺三角形 125">
                      <a:extLst>
                        <a:ext uri="{FF2B5EF4-FFF2-40B4-BE49-F238E27FC236}">
                          <a16:creationId xmlns:a16="http://schemas.microsoft.com/office/drawing/2014/main" id="{0E8A4AD2-578F-46F0-9959-40A62C58A21A}"/>
                        </a:ext>
                      </a:extLst>
                    </p:cNvPr>
                    <p:cNvSpPr/>
                    <p:nvPr/>
                  </p:nvSpPr>
                  <p:spPr>
                    <a:xfrm rot="1800000" flipH="1">
                      <a:off x="5197517" y="1501609"/>
                      <a:ext cx="56455" cy="72323"/>
                    </a:xfrm>
                    <a:custGeom>
                      <a:avLst/>
                      <a:gdLst>
                        <a:gd name="connsiteX0" fmla="*/ 0 w 150850"/>
                        <a:gd name="connsiteY0" fmla="*/ 171518 h 171518"/>
                        <a:gd name="connsiteX1" fmla="*/ 75425 w 150850"/>
                        <a:gd name="connsiteY1" fmla="*/ 0 h 171518"/>
                        <a:gd name="connsiteX2" fmla="*/ 150850 w 150850"/>
                        <a:gd name="connsiteY2" fmla="*/ 171518 h 171518"/>
                        <a:gd name="connsiteX3" fmla="*/ 0 w 150850"/>
                        <a:gd name="connsiteY3" fmla="*/ 171518 h 171518"/>
                        <a:gd name="connsiteX0" fmla="*/ 0 w 150850"/>
                        <a:gd name="connsiteY0" fmla="*/ 171554 h 171554"/>
                        <a:gd name="connsiteX1" fmla="*/ 75425 w 150850"/>
                        <a:gd name="connsiteY1" fmla="*/ 36 h 171554"/>
                        <a:gd name="connsiteX2" fmla="*/ 150850 w 150850"/>
                        <a:gd name="connsiteY2" fmla="*/ 171554 h 171554"/>
                        <a:gd name="connsiteX3" fmla="*/ 0 w 150850"/>
                        <a:gd name="connsiteY3" fmla="*/ 171554 h 17155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50850" h="171554">
                          <a:moveTo>
                            <a:pt x="0" y="171554"/>
                          </a:moveTo>
                          <a:cubicBezTo>
                            <a:pt x="25142" y="114381"/>
                            <a:pt x="52664" y="-2368"/>
                            <a:pt x="75425" y="36"/>
                          </a:cubicBezTo>
                          <a:cubicBezTo>
                            <a:pt x="98186" y="2440"/>
                            <a:pt x="125708" y="114381"/>
                            <a:pt x="150850" y="171554"/>
                          </a:cubicBezTo>
                          <a:lnTo>
                            <a:pt x="0" y="171554"/>
                          </a:lnTo>
                          <a:close/>
                        </a:path>
                      </a:pathLst>
                    </a:custGeom>
                    <a:solidFill>
                      <a:sysClr val="window" lastClr="FFFFFF">
                        <a:lumMod val="65000"/>
                      </a:sysClr>
                    </a:solidFill>
                    <a:ln w="19050" cap="rnd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</a:endParaRPr>
                    </a:p>
                  </p:txBody>
                </p:sp>
                <p:sp>
                  <p:nvSpPr>
                    <p:cNvPr id="385" name="二等辺三角形 125">
                      <a:extLst>
                        <a:ext uri="{FF2B5EF4-FFF2-40B4-BE49-F238E27FC236}">
                          <a16:creationId xmlns:a16="http://schemas.microsoft.com/office/drawing/2014/main" id="{669B6CF0-5EF0-F7A1-CC24-0C69D0BB1A38}"/>
                        </a:ext>
                      </a:extLst>
                    </p:cNvPr>
                    <p:cNvSpPr/>
                    <p:nvPr/>
                  </p:nvSpPr>
                  <p:spPr>
                    <a:xfrm rot="2051135" flipH="1">
                      <a:off x="5252286" y="1539712"/>
                      <a:ext cx="56455" cy="72323"/>
                    </a:xfrm>
                    <a:custGeom>
                      <a:avLst/>
                      <a:gdLst>
                        <a:gd name="connsiteX0" fmla="*/ 0 w 150850"/>
                        <a:gd name="connsiteY0" fmla="*/ 171518 h 171518"/>
                        <a:gd name="connsiteX1" fmla="*/ 75425 w 150850"/>
                        <a:gd name="connsiteY1" fmla="*/ 0 h 171518"/>
                        <a:gd name="connsiteX2" fmla="*/ 150850 w 150850"/>
                        <a:gd name="connsiteY2" fmla="*/ 171518 h 171518"/>
                        <a:gd name="connsiteX3" fmla="*/ 0 w 150850"/>
                        <a:gd name="connsiteY3" fmla="*/ 171518 h 171518"/>
                        <a:gd name="connsiteX0" fmla="*/ 0 w 150850"/>
                        <a:gd name="connsiteY0" fmla="*/ 171554 h 171554"/>
                        <a:gd name="connsiteX1" fmla="*/ 75425 w 150850"/>
                        <a:gd name="connsiteY1" fmla="*/ 36 h 171554"/>
                        <a:gd name="connsiteX2" fmla="*/ 150850 w 150850"/>
                        <a:gd name="connsiteY2" fmla="*/ 171554 h 171554"/>
                        <a:gd name="connsiteX3" fmla="*/ 0 w 150850"/>
                        <a:gd name="connsiteY3" fmla="*/ 171554 h 17155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50850" h="171554">
                          <a:moveTo>
                            <a:pt x="0" y="171554"/>
                          </a:moveTo>
                          <a:cubicBezTo>
                            <a:pt x="25142" y="114381"/>
                            <a:pt x="52664" y="-2368"/>
                            <a:pt x="75425" y="36"/>
                          </a:cubicBezTo>
                          <a:cubicBezTo>
                            <a:pt x="98186" y="2440"/>
                            <a:pt x="125708" y="114381"/>
                            <a:pt x="150850" y="171554"/>
                          </a:cubicBezTo>
                          <a:lnTo>
                            <a:pt x="0" y="171554"/>
                          </a:lnTo>
                          <a:close/>
                        </a:path>
                      </a:pathLst>
                    </a:custGeom>
                    <a:solidFill>
                      <a:sysClr val="window" lastClr="FFFFFF">
                        <a:lumMod val="65000"/>
                      </a:sysClr>
                    </a:solidFill>
                    <a:ln w="19050" cap="rnd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</a:endParaRPr>
                    </a:p>
                  </p:txBody>
                </p:sp>
                <p:sp>
                  <p:nvSpPr>
                    <p:cNvPr id="386" name="二等辺三角形 125">
                      <a:extLst>
                        <a:ext uri="{FF2B5EF4-FFF2-40B4-BE49-F238E27FC236}">
                          <a16:creationId xmlns:a16="http://schemas.microsoft.com/office/drawing/2014/main" id="{EEB836B7-B174-D727-6DD5-4BEB3D3C9951}"/>
                        </a:ext>
                      </a:extLst>
                    </p:cNvPr>
                    <p:cNvSpPr/>
                    <p:nvPr/>
                  </p:nvSpPr>
                  <p:spPr>
                    <a:xfrm rot="2418469" flipH="1">
                      <a:off x="5295148" y="1575430"/>
                      <a:ext cx="56455" cy="72323"/>
                    </a:xfrm>
                    <a:custGeom>
                      <a:avLst/>
                      <a:gdLst>
                        <a:gd name="connsiteX0" fmla="*/ 0 w 150850"/>
                        <a:gd name="connsiteY0" fmla="*/ 171518 h 171518"/>
                        <a:gd name="connsiteX1" fmla="*/ 75425 w 150850"/>
                        <a:gd name="connsiteY1" fmla="*/ 0 h 171518"/>
                        <a:gd name="connsiteX2" fmla="*/ 150850 w 150850"/>
                        <a:gd name="connsiteY2" fmla="*/ 171518 h 171518"/>
                        <a:gd name="connsiteX3" fmla="*/ 0 w 150850"/>
                        <a:gd name="connsiteY3" fmla="*/ 171518 h 171518"/>
                        <a:gd name="connsiteX0" fmla="*/ 0 w 150850"/>
                        <a:gd name="connsiteY0" fmla="*/ 171554 h 171554"/>
                        <a:gd name="connsiteX1" fmla="*/ 75425 w 150850"/>
                        <a:gd name="connsiteY1" fmla="*/ 36 h 171554"/>
                        <a:gd name="connsiteX2" fmla="*/ 150850 w 150850"/>
                        <a:gd name="connsiteY2" fmla="*/ 171554 h 171554"/>
                        <a:gd name="connsiteX3" fmla="*/ 0 w 150850"/>
                        <a:gd name="connsiteY3" fmla="*/ 171554 h 17155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50850" h="171554">
                          <a:moveTo>
                            <a:pt x="0" y="171554"/>
                          </a:moveTo>
                          <a:cubicBezTo>
                            <a:pt x="25142" y="114381"/>
                            <a:pt x="52664" y="-2368"/>
                            <a:pt x="75425" y="36"/>
                          </a:cubicBezTo>
                          <a:cubicBezTo>
                            <a:pt x="98186" y="2440"/>
                            <a:pt x="125708" y="114381"/>
                            <a:pt x="150850" y="171554"/>
                          </a:cubicBezTo>
                          <a:lnTo>
                            <a:pt x="0" y="171554"/>
                          </a:lnTo>
                          <a:close/>
                        </a:path>
                      </a:pathLst>
                    </a:custGeom>
                    <a:solidFill>
                      <a:sysClr val="window" lastClr="FFFFFF">
                        <a:lumMod val="65000"/>
                      </a:sysClr>
                    </a:solidFill>
                    <a:ln w="19050" cap="rnd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</a:endParaRPr>
                    </a:p>
                  </p:txBody>
                </p:sp>
              </p:grpSp>
              <p:sp>
                <p:nvSpPr>
                  <p:cNvPr id="381" name="フリーフォーム: 図形 380">
                    <a:extLst>
                      <a:ext uri="{FF2B5EF4-FFF2-40B4-BE49-F238E27FC236}">
                        <a16:creationId xmlns:a16="http://schemas.microsoft.com/office/drawing/2014/main" id="{8E825B47-28D5-D6E7-A7D1-E75B173375B5}"/>
                      </a:ext>
                    </a:extLst>
                  </p:cNvPr>
                  <p:cNvSpPr/>
                  <p:nvPr/>
                </p:nvSpPr>
                <p:spPr>
                  <a:xfrm rot="1546237">
                    <a:off x="4379059" y="1738412"/>
                    <a:ext cx="2006302" cy="1890599"/>
                  </a:xfrm>
                  <a:custGeom>
                    <a:avLst/>
                    <a:gdLst>
                      <a:gd name="connsiteX0" fmla="*/ 191394 w 2054328"/>
                      <a:gd name="connsiteY0" fmla="*/ 0 h 1746769"/>
                      <a:gd name="connsiteX1" fmla="*/ 574186 w 2054328"/>
                      <a:gd name="connsiteY1" fmla="*/ 0 h 1746769"/>
                      <a:gd name="connsiteX2" fmla="*/ 765582 w 2054328"/>
                      <a:gd name="connsiteY2" fmla="*/ 876593 h 1746769"/>
                      <a:gd name="connsiteX3" fmla="*/ 763094 w 2054328"/>
                      <a:gd name="connsiteY3" fmla="*/ 876593 h 1746769"/>
                      <a:gd name="connsiteX4" fmla="*/ 776280 w 2054328"/>
                      <a:gd name="connsiteY4" fmla="*/ 897494 h 1746769"/>
                      <a:gd name="connsiteX5" fmla="*/ 1133415 w 2054328"/>
                      <a:gd name="connsiteY5" fmla="*/ 1017255 h 1746769"/>
                      <a:gd name="connsiteX6" fmla="*/ 1868589 w 2054328"/>
                      <a:gd name="connsiteY6" fmla="*/ 820266 h 1746769"/>
                      <a:gd name="connsiteX7" fmla="*/ 2054328 w 2054328"/>
                      <a:gd name="connsiteY7" fmla="*/ 1513453 h 1746769"/>
                      <a:gd name="connsiteX8" fmla="*/ 1319154 w 2054328"/>
                      <a:gd name="connsiteY8" fmla="*/ 1710443 h 1746769"/>
                      <a:gd name="connsiteX9" fmla="*/ 22898 w 2054328"/>
                      <a:gd name="connsiteY9" fmla="*/ 962049 h 1746769"/>
                      <a:gd name="connsiteX10" fmla="*/ 0 w 2054328"/>
                      <a:gd name="connsiteY10" fmla="*/ 876592 h 1746769"/>
                      <a:gd name="connsiteX11" fmla="*/ 0 w 2054328"/>
                      <a:gd name="connsiteY11" fmla="*/ 876592 h 1746769"/>
                      <a:gd name="connsiteX12" fmla="*/ 0 w 2054328"/>
                      <a:gd name="connsiteY12" fmla="*/ 876591 h 1746769"/>
                      <a:gd name="connsiteX13" fmla="*/ 161077 w 2054328"/>
                      <a:gd name="connsiteY13" fmla="*/ 138857 h 1746769"/>
                      <a:gd name="connsiteX14" fmla="*/ 519543 w 2054328"/>
                      <a:gd name="connsiteY14" fmla="*/ 42806 h 1746769"/>
                      <a:gd name="connsiteX15" fmla="*/ 519543 w 2054328"/>
                      <a:gd name="connsiteY15" fmla="*/ 42806 h 1746769"/>
                      <a:gd name="connsiteX16" fmla="*/ 161076 w 2054328"/>
                      <a:gd name="connsiteY16" fmla="*/ 138857 h 1746769"/>
                      <a:gd name="connsiteX0" fmla="*/ 191394 w 2054328"/>
                      <a:gd name="connsiteY0" fmla="*/ 0 h 1746769"/>
                      <a:gd name="connsiteX1" fmla="*/ 574186 w 2054328"/>
                      <a:gd name="connsiteY1" fmla="*/ 0 h 1746769"/>
                      <a:gd name="connsiteX2" fmla="*/ 765582 w 2054328"/>
                      <a:gd name="connsiteY2" fmla="*/ 876593 h 1746769"/>
                      <a:gd name="connsiteX3" fmla="*/ 763094 w 2054328"/>
                      <a:gd name="connsiteY3" fmla="*/ 876593 h 1746769"/>
                      <a:gd name="connsiteX4" fmla="*/ 776280 w 2054328"/>
                      <a:gd name="connsiteY4" fmla="*/ 897494 h 1746769"/>
                      <a:gd name="connsiteX5" fmla="*/ 1133415 w 2054328"/>
                      <a:gd name="connsiteY5" fmla="*/ 1017255 h 1746769"/>
                      <a:gd name="connsiteX6" fmla="*/ 1868589 w 2054328"/>
                      <a:gd name="connsiteY6" fmla="*/ 820266 h 1746769"/>
                      <a:gd name="connsiteX7" fmla="*/ 2054328 w 2054328"/>
                      <a:gd name="connsiteY7" fmla="*/ 1513453 h 1746769"/>
                      <a:gd name="connsiteX8" fmla="*/ 1319154 w 2054328"/>
                      <a:gd name="connsiteY8" fmla="*/ 1710443 h 1746769"/>
                      <a:gd name="connsiteX9" fmla="*/ 22898 w 2054328"/>
                      <a:gd name="connsiteY9" fmla="*/ 962049 h 1746769"/>
                      <a:gd name="connsiteX10" fmla="*/ 0 w 2054328"/>
                      <a:gd name="connsiteY10" fmla="*/ 876592 h 1746769"/>
                      <a:gd name="connsiteX11" fmla="*/ 0 w 2054328"/>
                      <a:gd name="connsiteY11" fmla="*/ 876592 h 1746769"/>
                      <a:gd name="connsiteX12" fmla="*/ 0 w 2054328"/>
                      <a:gd name="connsiteY12" fmla="*/ 876591 h 1746769"/>
                      <a:gd name="connsiteX13" fmla="*/ 161077 w 2054328"/>
                      <a:gd name="connsiteY13" fmla="*/ 138857 h 1746769"/>
                      <a:gd name="connsiteX14" fmla="*/ 519543 w 2054328"/>
                      <a:gd name="connsiteY14" fmla="*/ 42806 h 1746769"/>
                      <a:gd name="connsiteX15" fmla="*/ 161076 w 2054328"/>
                      <a:gd name="connsiteY15" fmla="*/ 138857 h 1746769"/>
                      <a:gd name="connsiteX16" fmla="*/ 191394 w 2054328"/>
                      <a:gd name="connsiteY16" fmla="*/ 0 h 1746769"/>
                      <a:gd name="connsiteX0" fmla="*/ 191394 w 2054328"/>
                      <a:gd name="connsiteY0" fmla="*/ 0 h 1746769"/>
                      <a:gd name="connsiteX1" fmla="*/ 574186 w 2054328"/>
                      <a:gd name="connsiteY1" fmla="*/ 0 h 1746769"/>
                      <a:gd name="connsiteX2" fmla="*/ 765582 w 2054328"/>
                      <a:gd name="connsiteY2" fmla="*/ 876593 h 1746769"/>
                      <a:gd name="connsiteX3" fmla="*/ 763094 w 2054328"/>
                      <a:gd name="connsiteY3" fmla="*/ 876593 h 1746769"/>
                      <a:gd name="connsiteX4" fmla="*/ 776280 w 2054328"/>
                      <a:gd name="connsiteY4" fmla="*/ 897494 h 1746769"/>
                      <a:gd name="connsiteX5" fmla="*/ 1133415 w 2054328"/>
                      <a:gd name="connsiteY5" fmla="*/ 1017255 h 1746769"/>
                      <a:gd name="connsiteX6" fmla="*/ 1868589 w 2054328"/>
                      <a:gd name="connsiteY6" fmla="*/ 820266 h 1746769"/>
                      <a:gd name="connsiteX7" fmla="*/ 2054328 w 2054328"/>
                      <a:gd name="connsiteY7" fmla="*/ 1513453 h 1746769"/>
                      <a:gd name="connsiteX8" fmla="*/ 1319154 w 2054328"/>
                      <a:gd name="connsiteY8" fmla="*/ 1710443 h 1746769"/>
                      <a:gd name="connsiteX9" fmla="*/ 22898 w 2054328"/>
                      <a:gd name="connsiteY9" fmla="*/ 962049 h 1746769"/>
                      <a:gd name="connsiteX10" fmla="*/ 0 w 2054328"/>
                      <a:gd name="connsiteY10" fmla="*/ 876592 h 1746769"/>
                      <a:gd name="connsiteX11" fmla="*/ 0 w 2054328"/>
                      <a:gd name="connsiteY11" fmla="*/ 876592 h 1746769"/>
                      <a:gd name="connsiteX12" fmla="*/ 0 w 2054328"/>
                      <a:gd name="connsiteY12" fmla="*/ 876591 h 1746769"/>
                      <a:gd name="connsiteX13" fmla="*/ 161077 w 2054328"/>
                      <a:gd name="connsiteY13" fmla="*/ 138857 h 1746769"/>
                      <a:gd name="connsiteX14" fmla="*/ 161076 w 2054328"/>
                      <a:gd name="connsiteY14" fmla="*/ 138857 h 1746769"/>
                      <a:gd name="connsiteX15" fmla="*/ 191394 w 2054328"/>
                      <a:gd name="connsiteY15" fmla="*/ 0 h 1746769"/>
                      <a:gd name="connsiteX0" fmla="*/ 191394 w 2054328"/>
                      <a:gd name="connsiteY0" fmla="*/ 0 h 1746769"/>
                      <a:gd name="connsiteX1" fmla="*/ 574186 w 2054328"/>
                      <a:gd name="connsiteY1" fmla="*/ 0 h 1746769"/>
                      <a:gd name="connsiteX2" fmla="*/ 765582 w 2054328"/>
                      <a:gd name="connsiteY2" fmla="*/ 876593 h 1746769"/>
                      <a:gd name="connsiteX3" fmla="*/ 763094 w 2054328"/>
                      <a:gd name="connsiteY3" fmla="*/ 876593 h 1746769"/>
                      <a:gd name="connsiteX4" fmla="*/ 776280 w 2054328"/>
                      <a:gd name="connsiteY4" fmla="*/ 897494 h 1746769"/>
                      <a:gd name="connsiteX5" fmla="*/ 1133415 w 2054328"/>
                      <a:gd name="connsiteY5" fmla="*/ 1017255 h 1746769"/>
                      <a:gd name="connsiteX6" fmla="*/ 1868589 w 2054328"/>
                      <a:gd name="connsiteY6" fmla="*/ 820266 h 1746769"/>
                      <a:gd name="connsiteX7" fmla="*/ 2054328 w 2054328"/>
                      <a:gd name="connsiteY7" fmla="*/ 1513453 h 1746769"/>
                      <a:gd name="connsiteX8" fmla="*/ 1319154 w 2054328"/>
                      <a:gd name="connsiteY8" fmla="*/ 1710443 h 1746769"/>
                      <a:gd name="connsiteX9" fmla="*/ 22898 w 2054328"/>
                      <a:gd name="connsiteY9" fmla="*/ 962049 h 1746769"/>
                      <a:gd name="connsiteX10" fmla="*/ 0 w 2054328"/>
                      <a:gd name="connsiteY10" fmla="*/ 876592 h 1746769"/>
                      <a:gd name="connsiteX11" fmla="*/ 0 w 2054328"/>
                      <a:gd name="connsiteY11" fmla="*/ 876592 h 1746769"/>
                      <a:gd name="connsiteX12" fmla="*/ 0 w 2054328"/>
                      <a:gd name="connsiteY12" fmla="*/ 876591 h 1746769"/>
                      <a:gd name="connsiteX13" fmla="*/ 161077 w 2054328"/>
                      <a:gd name="connsiteY13" fmla="*/ 138857 h 1746769"/>
                      <a:gd name="connsiteX14" fmla="*/ 191394 w 2054328"/>
                      <a:gd name="connsiteY14" fmla="*/ 0 h 1746769"/>
                      <a:gd name="connsiteX0" fmla="*/ 191394 w 2054328"/>
                      <a:gd name="connsiteY0" fmla="*/ 0 h 1746769"/>
                      <a:gd name="connsiteX1" fmla="*/ 574186 w 2054328"/>
                      <a:gd name="connsiteY1" fmla="*/ 0 h 1746769"/>
                      <a:gd name="connsiteX2" fmla="*/ 765582 w 2054328"/>
                      <a:gd name="connsiteY2" fmla="*/ 876593 h 1746769"/>
                      <a:gd name="connsiteX3" fmla="*/ 763094 w 2054328"/>
                      <a:gd name="connsiteY3" fmla="*/ 876593 h 1746769"/>
                      <a:gd name="connsiteX4" fmla="*/ 776280 w 2054328"/>
                      <a:gd name="connsiteY4" fmla="*/ 897494 h 1746769"/>
                      <a:gd name="connsiteX5" fmla="*/ 1133415 w 2054328"/>
                      <a:gd name="connsiteY5" fmla="*/ 1017255 h 1746769"/>
                      <a:gd name="connsiteX6" fmla="*/ 1868589 w 2054328"/>
                      <a:gd name="connsiteY6" fmla="*/ 820266 h 1746769"/>
                      <a:gd name="connsiteX7" fmla="*/ 2054328 w 2054328"/>
                      <a:gd name="connsiteY7" fmla="*/ 1513453 h 1746769"/>
                      <a:gd name="connsiteX8" fmla="*/ 1319154 w 2054328"/>
                      <a:gd name="connsiteY8" fmla="*/ 1710443 h 1746769"/>
                      <a:gd name="connsiteX9" fmla="*/ 22898 w 2054328"/>
                      <a:gd name="connsiteY9" fmla="*/ 962049 h 1746769"/>
                      <a:gd name="connsiteX10" fmla="*/ 0 w 2054328"/>
                      <a:gd name="connsiteY10" fmla="*/ 876592 h 1746769"/>
                      <a:gd name="connsiteX11" fmla="*/ 0 w 2054328"/>
                      <a:gd name="connsiteY11" fmla="*/ 876592 h 1746769"/>
                      <a:gd name="connsiteX12" fmla="*/ 0 w 2054328"/>
                      <a:gd name="connsiteY12" fmla="*/ 876591 h 1746769"/>
                      <a:gd name="connsiteX13" fmla="*/ 191394 w 2054328"/>
                      <a:gd name="connsiteY13" fmla="*/ 0 h 1746769"/>
                      <a:gd name="connsiteX0" fmla="*/ 194092 w 2057026"/>
                      <a:gd name="connsiteY0" fmla="*/ 0 h 1746769"/>
                      <a:gd name="connsiteX1" fmla="*/ 576884 w 2057026"/>
                      <a:gd name="connsiteY1" fmla="*/ 0 h 1746769"/>
                      <a:gd name="connsiteX2" fmla="*/ 768280 w 2057026"/>
                      <a:gd name="connsiteY2" fmla="*/ 876593 h 1746769"/>
                      <a:gd name="connsiteX3" fmla="*/ 765792 w 2057026"/>
                      <a:gd name="connsiteY3" fmla="*/ 876593 h 1746769"/>
                      <a:gd name="connsiteX4" fmla="*/ 778978 w 2057026"/>
                      <a:gd name="connsiteY4" fmla="*/ 897494 h 1746769"/>
                      <a:gd name="connsiteX5" fmla="*/ 1136113 w 2057026"/>
                      <a:gd name="connsiteY5" fmla="*/ 1017255 h 1746769"/>
                      <a:gd name="connsiteX6" fmla="*/ 1871287 w 2057026"/>
                      <a:gd name="connsiteY6" fmla="*/ 820266 h 1746769"/>
                      <a:gd name="connsiteX7" fmla="*/ 2057026 w 2057026"/>
                      <a:gd name="connsiteY7" fmla="*/ 1513453 h 1746769"/>
                      <a:gd name="connsiteX8" fmla="*/ 1321852 w 2057026"/>
                      <a:gd name="connsiteY8" fmla="*/ 1710443 h 1746769"/>
                      <a:gd name="connsiteX9" fmla="*/ 25596 w 2057026"/>
                      <a:gd name="connsiteY9" fmla="*/ 962049 h 1746769"/>
                      <a:gd name="connsiteX10" fmla="*/ 2698 w 2057026"/>
                      <a:gd name="connsiteY10" fmla="*/ 876592 h 1746769"/>
                      <a:gd name="connsiteX11" fmla="*/ 2698 w 2057026"/>
                      <a:gd name="connsiteY11" fmla="*/ 876592 h 1746769"/>
                      <a:gd name="connsiteX12" fmla="*/ 2698 w 2057026"/>
                      <a:gd name="connsiteY12" fmla="*/ 876591 h 1746769"/>
                      <a:gd name="connsiteX13" fmla="*/ 194092 w 2057026"/>
                      <a:gd name="connsiteY13" fmla="*/ 0 h 1746769"/>
                      <a:gd name="connsiteX0" fmla="*/ 194745 w 2057679"/>
                      <a:gd name="connsiteY0" fmla="*/ 0 h 1746769"/>
                      <a:gd name="connsiteX1" fmla="*/ 577537 w 2057679"/>
                      <a:gd name="connsiteY1" fmla="*/ 0 h 1746769"/>
                      <a:gd name="connsiteX2" fmla="*/ 768933 w 2057679"/>
                      <a:gd name="connsiteY2" fmla="*/ 876593 h 1746769"/>
                      <a:gd name="connsiteX3" fmla="*/ 766445 w 2057679"/>
                      <a:gd name="connsiteY3" fmla="*/ 876593 h 1746769"/>
                      <a:gd name="connsiteX4" fmla="*/ 779631 w 2057679"/>
                      <a:gd name="connsiteY4" fmla="*/ 897494 h 1746769"/>
                      <a:gd name="connsiteX5" fmla="*/ 1136766 w 2057679"/>
                      <a:gd name="connsiteY5" fmla="*/ 1017255 h 1746769"/>
                      <a:gd name="connsiteX6" fmla="*/ 1871940 w 2057679"/>
                      <a:gd name="connsiteY6" fmla="*/ 820266 h 1746769"/>
                      <a:gd name="connsiteX7" fmla="*/ 2057679 w 2057679"/>
                      <a:gd name="connsiteY7" fmla="*/ 1513453 h 1746769"/>
                      <a:gd name="connsiteX8" fmla="*/ 1322505 w 2057679"/>
                      <a:gd name="connsiteY8" fmla="*/ 1710443 h 1746769"/>
                      <a:gd name="connsiteX9" fmla="*/ 26249 w 2057679"/>
                      <a:gd name="connsiteY9" fmla="*/ 962049 h 1746769"/>
                      <a:gd name="connsiteX10" fmla="*/ 3351 w 2057679"/>
                      <a:gd name="connsiteY10" fmla="*/ 876592 h 1746769"/>
                      <a:gd name="connsiteX11" fmla="*/ 3351 w 2057679"/>
                      <a:gd name="connsiteY11" fmla="*/ 876592 h 1746769"/>
                      <a:gd name="connsiteX12" fmla="*/ 3351 w 2057679"/>
                      <a:gd name="connsiteY12" fmla="*/ 876591 h 1746769"/>
                      <a:gd name="connsiteX13" fmla="*/ 194745 w 2057679"/>
                      <a:gd name="connsiteY13" fmla="*/ 0 h 1746769"/>
                      <a:gd name="connsiteX0" fmla="*/ 191394 w 2054328"/>
                      <a:gd name="connsiteY0" fmla="*/ 0 h 1746769"/>
                      <a:gd name="connsiteX1" fmla="*/ 574186 w 2054328"/>
                      <a:gd name="connsiteY1" fmla="*/ 0 h 1746769"/>
                      <a:gd name="connsiteX2" fmla="*/ 765582 w 2054328"/>
                      <a:gd name="connsiteY2" fmla="*/ 876593 h 1746769"/>
                      <a:gd name="connsiteX3" fmla="*/ 763094 w 2054328"/>
                      <a:gd name="connsiteY3" fmla="*/ 876593 h 1746769"/>
                      <a:gd name="connsiteX4" fmla="*/ 776280 w 2054328"/>
                      <a:gd name="connsiteY4" fmla="*/ 897494 h 1746769"/>
                      <a:gd name="connsiteX5" fmla="*/ 1133415 w 2054328"/>
                      <a:gd name="connsiteY5" fmla="*/ 1017255 h 1746769"/>
                      <a:gd name="connsiteX6" fmla="*/ 1868589 w 2054328"/>
                      <a:gd name="connsiteY6" fmla="*/ 820266 h 1746769"/>
                      <a:gd name="connsiteX7" fmla="*/ 2054328 w 2054328"/>
                      <a:gd name="connsiteY7" fmla="*/ 1513453 h 1746769"/>
                      <a:gd name="connsiteX8" fmla="*/ 1319154 w 2054328"/>
                      <a:gd name="connsiteY8" fmla="*/ 1710443 h 1746769"/>
                      <a:gd name="connsiteX9" fmla="*/ 22898 w 2054328"/>
                      <a:gd name="connsiteY9" fmla="*/ 962049 h 1746769"/>
                      <a:gd name="connsiteX10" fmla="*/ 0 w 2054328"/>
                      <a:gd name="connsiteY10" fmla="*/ 876592 h 1746769"/>
                      <a:gd name="connsiteX11" fmla="*/ 0 w 2054328"/>
                      <a:gd name="connsiteY11" fmla="*/ 876592 h 1746769"/>
                      <a:gd name="connsiteX12" fmla="*/ 191394 w 2054328"/>
                      <a:gd name="connsiteY12" fmla="*/ 0 h 1746769"/>
                      <a:gd name="connsiteX0" fmla="*/ 191394 w 2054328"/>
                      <a:gd name="connsiteY0" fmla="*/ 0 h 1746769"/>
                      <a:gd name="connsiteX1" fmla="*/ 574186 w 2054328"/>
                      <a:gd name="connsiteY1" fmla="*/ 0 h 1746769"/>
                      <a:gd name="connsiteX2" fmla="*/ 765582 w 2054328"/>
                      <a:gd name="connsiteY2" fmla="*/ 876593 h 1746769"/>
                      <a:gd name="connsiteX3" fmla="*/ 763094 w 2054328"/>
                      <a:gd name="connsiteY3" fmla="*/ 876593 h 1746769"/>
                      <a:gd name="connsiteX4" fmla="*/ 776280 w 2054328"/>
                      <a:gd name="connsiteY4" fmla="*/ 897494 h 1746769"/>
                      <a:gd name="connsiteX5" fmla="*/ 1133415 w 2054328"/>
                      <a:gd name="connsiteY5" fmla="*/ 1017255 h 1746769"/>
                      <a:gd name="connsiteX6" fmla="*/ 1868589 w 2054328"/>
                      <a:gd name="connsiteY6" fmla="*/ 820266 h 1746769"/>
                      <a:gd name="connsiteX7" fmla="*/ 2054328 w 2054328"/>
                      <a:gd name="connsiteY7" fmla="*/ 1513453 h 1746769"/>
                      <a:gd name="connsiteX8" fmla="*/ 1319154 w 2054328"/>
                      <a:gd name="connsiteY8" fmla="*/ 1710443 h 1746769"/>
                      <a:gd name="connsiteX9" fmla="*/ 22898 w 2054328"/>
                      <a:gd name="connsiteY9" fmla="*/ 962049 h 1746769"/>
                      <a:gd name="connsiteX10" fmla="*/ 0 w 2054328"/>
                      <a:gd name="connsiteY10" fmla="*/ 876592 h 1746769"/>
                      <a:gd name="connsiteX11" fmla="*/ 191394 w 2054328"/>
                      <a:gd name="connsiteY11" fmla="*/ 0 h 1746769"/>
                      <a:gd name="connsiteX0" fmla="*/ 168496 w 2031430"/>
                      <a:gd name="connsiteY0" fmla="*/ 0 h 1746769"/>
                      <a:gd name="connsiteX1" fmla="*/ 551288 w 2031430"/>
                      <a:gd name="connsiteY1" fmla="*/ 0 h 1746769"/>
                      <a:gd name="connsiteX2" fmla="*/ 742684 w 2031430"/>
                      <a:gd name="connsiteY2" fmla="*/ 876593 h 1746769"/>
                      <a:gd name="connsiteX3" fmla="*/ 740196 w 2031430"/>
                      <a:gd name="connsiteY3" fmla="*/ 876593 h 1746769"/>
                      <a:gd name="connsiteX4" fmla="*/ 753382 w 2031430"/>
                      <a:gd name="connsiteY4" fmla="*/ 897494 h 1746769"/>
                      <a:gd name="connsiteX5" fmla="*/ 1110517 w 2031430"/>
                      <a:gd name="connsiteY5" fmla="*/ 1017255 h 1746769"/>
                      <a:gd name="connsiteX6" fmla="*/ 1845691 w 2031430"/>
                      <a:gd name="connsiteY6" fmla="*/ 820266 h 1746769"/>
                      <a:gd name="connsiteX7" fmla="*/ 2031430 w 2031430"/>
                      <a:gd name="connsiteY7" fmla="*/ 1513453 h 1746769"/>
                      <a:gd name="connsiteX8" fmla="*/ 1296256 w 2031430"/>
                      <a:gd name="connsiteY8" fmla="*/ 1710443 h 1746769"/>
                      <a:gd name="connsiteX9" fmla="*/ 0 w 2031430"/>
                      <a:gd name="connsiteY9" fmla="*/ 962049 h 1746769"/>
                      <a:gd name="connsiteX10" fmla="*/ 168496 w 2031430"/>
                      <a:gd name="connsiteY10" fmla="*/ 0 h 1746769"/>
                      <a:gd name="connsiteX0" fmla="*/ 182148 w 2045082"/>
                      <a:gd name="connsiteY0" fmla="*/ 0 h 1746769"/>
                      <a:gd name="connsiteX1" fmla="*/ 564940 w 2045082"/>
                      <a:gd name="connsiteY1" fmla="*/ 0 h 1746769"/>
                      <a:gd name="connsiteX2" fmla="*/ 756336 w 2045082"/>
                      <a:gd name="connsiteY2" fmla="*/ 876593 h 1746769"/>
                      <a:gd name="connsiteX3" fmla="*/ 753848 w 2045082"/>
                      <a:gd name="connsiteY3" fmla="*/ 876593 h 1746769"/>
                      <a:gd name="connsiteX4" fmla="*/ 767034 w 2045082"/>
                      <a:gd name="connsiteY4" fmla="*/ 897494 h 1746769"/>
                      <a:gd name="connsiteX5" fmla="*/ 1124169 w 2045082"/>
                      <a:gd name="connsiteY5" fmla="*/ 1017255 h 1746769"/>
                      <a:gd name="connsiteX6" fmla="*/ 1859343 w 2045082"/>
                      <a:gd name="connsiteY6" fmla="*/ 820266 h 1746769"/>
                      <a:gd name="connsiteX7" fmla="*/ 2045082 w 2045082"/>
                      <a:gd name="connsiteY7" fmla="*/ 1513453 h 1746769"/>
                      <a:gd name="connsiteX8" fmla="*/ 1309908 w 2045082"/>
                      <a:gd name="connsiteY8" fmla="*/ 1710443 h 1746769"/>
                      <a:gd name="connsiteX9" fmla="*/ 13652 w 2045082"/>
                      <a:gd name="connsiteY9" fmla="*/ 962049 h 1746769"/>
                      <a:gd name="connsiteX10" fmla="*/ 182148 w 2045082"/>
                      <a:gd name="connsiteY10" fmla="*/ 0 h 1746769"/>
                      <a:gd name="connsiteX0" fmla="*/ 182316 w 2045250"/>
                      <a:gd name="connsiteY0" fmla="*/ 0 h 1746769"/>
                      <a:gd name="connsiteX1" fmla="*/ 565108 w 2045250"/>
                      <a:gd name="connsiteY1" fmla="*/ 0 h 1746769"/>
                      <a:gd name="connsiteX2" fmla="*/ 756504 w 2045250"/>
                      <a:gd name="connsiteY2" fmla="*/ 876593 h 1746769"/>
                      <a:gd name="connsiteX3" fmla="*/ 754016 w 2045250"/>
                      <a:gd name="connsiteY3" fmla="*/ 876593 h 1746769"/>
                      <a:gd name="connsiteX4" fmla="*/ 767202 w 2045250"/>
                      <a:gd name="connsiteY4" fmla="*/ 897494 h 1746769"/>
                      <a:gd name="connsiteX5" fmla="*/ 1124337 w 2045250"/>
                      <a:gd name="connsiteY5" fmla="*/ 1017255 h 1746769"/>
                      <a:gd name="connsiteX6" fmla="*/ 1859511 w 2045250"/>
                      <a:gd name="connsiteY6" fmla="*/ 820266 h 1746769"/>
                      <a:gd name="connsiteX7" fmla="*/ 2045250 w 2045250"/>
                      <a:gd name="connsiteY7" fmla="*/ 1513453 h 1746769"/>
                      <a:gd name="connsiteX8" fmla="*/ 1310076 w 2045250"/>
                      <a:gd name="connsiteY8" fmla="*/ 1710443 h 1746769"/>
                      <a:gd name="connsiteX9" fmla="*/ 13820 w 2045250"/>
                      <a:gd name="connsiteY9" fmla="*/ 962049 h 1746769"/>
                      <a:gd name="connsiteX10" fmla="*/ 182316 w 2045250"/>
                      <a:gd name="connsiteY10" fmla="*/ 0 h 1746769"/>
                      <a:gd name="connsiteX0" fmla="*/ 182316 w 2045250"/>
                      <a:gd name="connsiteY0" fmla="*/ 0 h 1746769"/>
                      <a:gd name="connsiteX1" fmla="*/ 565108 w 2045250"/>
                      <a:gd name="connsiteY1" fmla="*/ 0 h 1746769"/>
                      <a:gd name="connsiteX2" fmla="*/ 756504 w 2045250"/>
                      <a:gd name="connsiteY2" fmla="*/ 876593 h 1746769"/>
                      <a:gd name="connsiteX3" fmla="*/ 767202 w 2045250"/>
                      <a:gd name="connsiteY3" fmla="*/ 897494 h 1746769"/>
                      <a:gd name="connsiteX4" fmla="*/ 1124337 w 2045250"/>
                      <a:gd name="connsiteY4" fmla="*/ 1017255 h 1746769"/>
                      <a:gd name="connsiteX5" fmla="*/ 1859511 w 2045250"/>
                      <a:gd name="connsiteY5" fmla="*/ 820266 h 1746769"/>
                      <a:gd name="connsiteX6" fmla="*/ 2045250 w 2045250"/>
                      <a:gd name="connsiteY6" fmla="*/ 1513453 h 1746769"/>
                      <a:gd name="connsiteX7" fmla="*/ 1310076 w 2045250"/>
                      <a:gd name="connsiteY7" fmla="*/ 1710443 h 1746769"/>
                      <a:gd name="connsiteX8" fmla="*/ 13820 w 2045250"/>
                      <a:gd name="connsiteY8" fmla="*/ 962049 h 1746769"/>
                      <a:gd name="connsiteX9" fmla="*/ 182316 w 2045250"/>
                      <a:gd name="connsiteY9" fmla="*/ 0 h 1746769"/>
                      <a:gd name="connsiteX0" fmla="*/ 182316 w 2045250"/>
                      <a:gd name="connsiteY0" fmla="*/ 0 h 1746769"/>
                      <a:gd name="connsiteX1" fmla="*/ 565108 w 2045250"/>
                      <a:gd name="connsiteY1" fmla="*/ 0 h 1746769"/>
                      <a:gd name="connsiteX2" fmla="*/ 767202 w 2045250"/>
                      <a:gd name="connsiteY2" fmla="*/ 897494 h 1746769"/>
                      <a:gd name="connsiteX3" fmla="*/ 1124337 w 2045250"/>
                      <a:gd name="connsiteY3" fmla="*/ 1017255 h 1746769"/>
                      <a:gd name="connsiteX4" fmla="*/ 1859511 w 2045250"/>
                      <a:gd name="connsiteY4" fmla="*/ 820266 h 1746769"/>
                      <a:gd name="connsiteX5" fmla="*/ 2045250 w 2045250"/>
                      <a:gd name="connsiteY5" fmla="*/ 1513453 h 1746769"/>
                      <a:gd name="connsiteX6" fmla="*/ 1310076 w 2045250"/>
                      <a:gd name="connsiteY6" fmla="*/ 1710443 h 1746769"/>
                      <a:gd name="connsiteX7" fmla="*/ 13820 w 2045250"/>
                      <a:gd name="connsiteY7" fmla="*/ 962049 h 1746769"/>
                      <a:gd name="connsiteX8" fmla="*/ 182316 w 2045250"/>
                      <a:gd name="connsiteY8" fmla="*/ 0 h 1746769"/>
                      <a:gd name="connsiteX0" fmla="*/ 182316 w 2045250"/>
                      <a:gd name="connsiteY0" fmla="*/ 0 h 1746769"/>
                      <a:gd name="connsiteX1" fmla="*/ 565108 w 2045250"/>
                      <a:gd name="connsiteY1" fmla="*/ 0 h 1746769"/>
                      <a:gd name="connsiteX2" fmla="*/ 767202 w 2045250"/>
                      <a:gd name="connsiteY2" fmla="*/ 897494 h 1746769"/>
                      <a:gd name="connsiteX3" fmla="*/ 1124337 w 2045250"/>
                      <a:gd name="connsiteY3" fmla="*/ 1017255 h 1746769"/>
                      <a:gd name="connsiteX4" fmla="*/ 1859511 w 2045250"/>
                      <a:gd name="connsiteY4" fmla="*/ 820266 h 1746769"/>
                      <a:gd name="connsiteX5" fmla="*/ 2045250 w 2045250"/>
                      <a:gd name="connsiteY5" fmla="*/ 1513453 h 1746769"/>
                      <a:gd name="connsiteX6" fmla="*/ 1310076 w 2045250"/>
                      <a:gd name="connsiteY6" fmla="*/ 1710443 h 1746769"/>
                      <a:gd name="connsiteX7" fmla="*/ 13820 w 2045250"/>
                      <a:gd name="connsiteY7" fmla="*/ 962049 h 1746769"/>
                      <a:gd name="connsiteX8" fmla="*/ 182316 w 2045250"/>
                      <a:gd name="connsiteY8" fmla="*/ 0 h 1746769"/>
                      <a:gd name="connsiteX0" fmla="*/ 182316 w 2045250"/>
                      <a:gd name="connsiteY0" fmla="*/ 0 h 1746769"/>
                      <a:gd name="connsiteX1" fmla="*/ 565108 w 2045250"/>
                      <a:gd name="connsiteY1" fmla="*/ 0 h 1746769"/>
                      <a:gd name="connsiteX2" fmla="*/ 767202 w 2045250"/>
                      <a:gd name="connsiteY2" fmla="*/ 897494 h 1746769"/>
                      <a:gd name="connsiteX3" fmla="*/ 1124337 w 2045250"/>
                      <a:gd name="connsiteY3" fmla="*/ 1017255 h 1746769"/>
                      <a:gd name="connsiteX4" fmla="*/ 1859511 w 2045250"/>
                      <a:gd name="connsiteY4" fmla="*/ 820266 h 1746769"/>
                      <a:gd name="connsiteX5" fmla="*/ 2045250 w 2045250"/>
                      <a:gd name="connsiteY5" fmla="*/ 1513453 h 1746769"/>
                      <a:gd name="connsiteX6" fmla="*/ 1310076 w 2045250"/>
                      <a:gd name="connsiteY6" fmla="*/ 1710443 h 1746769"/>
                      <a:gd name="connsiteX7" fmla="*/ 13820 w 2045250"/>
                      <a:gd name="connsiteY7" fmla="*/ 962049 h 1746769"/>
                      <a:gd name="connsiteX8" fmla="*/ 182316 w 2045250"/>
                      <a:gd name="connsiteY8" fmla="*/ 0 h 1746769"/>
                      <a:gd name="connsiteX0" fmla="*/ 182316 w 2045250"/>
                      <a:gd name="connsiteY0" fmla="*/ 0 h 1746769"/>
                      <a:gd name="connsiteX1" fmla="*/ 565108 w 2045250"/>
                      <a:gd name="connsiteY1" fmla="*/ 0 h 1746769"/>
                      <a:gd name="connsiteX2" fmla="*/ 767202 w 2045250"/>
                      <a:gd name="connsiteY2" fmla="*/ 897494 h 1746769"/>
                      <a:gd name="connsiteX3" fmla="*/ 1124337 w 2045250"/>
                      <a:gd name="connsiteY3" fmla="*/ 1017255 h 1746769"/>
                      <a:gd name="connsiteX4" fmla="*/ 1859511 w 2045250"/>
                      <a:gd name="connsiteY4" fmla="*/ 820266 h 1746769"/>
                      <a:gd name="connsiteX5" fmla="*/ 2045250 w 2045250"/>
                      <a:gd name="connsiteY5" fmla="*/ 1513453 h 1746769"/>
                      <a:gd name="connsiteX6" fmla="*/ 1310076 w 2045250"/>
                      <a:gd name="connsiteY6" fmla="*/ 1710443 h 1746769"/>
                      <a:gd name="connsiteX7" fmla="*/ 13820 w 2045250"/>
                      <a:gd name="connsiteY7" fmla="*/ 962049 h 1746769"/>
                      <a:gd name="connsiteX8" fmla="*/ 182316 w 2045250"/>
                      <a:gd name="connsiteY8" fmla="*/ 0 h 1746769"/>
                      <a:gd name="connsiteX0" fmla="*/ 184315 w 2047249"/>
                      <a:gd name="connsiteY0" fmla="*/ 0 h 1746769"/>
                      <a:gd name="connsiteX1" fmla="*/ 567107 w 2047249"/>
                      <a:gd name="connsiteY1" fmla="*/ 0 h 1746769"/>
                      <a:gd name="connsiteX2" fmla="*/ 769201 w 2047249"/>
                      <a:gd name="connsiteY2" fmla="*/ 897494 h 1746769"/>
                      <a:gd name="connsiteX3" fmla="*/ 1126336 w 2047249"/>
                      <a:gd name="connsiteY3" fmla="*/ 1017255 h 1746769"/>
                      <a:gd name="connsiteX4" fmla="*/ 1861510 w 2047249"/>
                      <a:gd name="connsiteY4" fmla="*/ 820266 h 1746769"/>
                      <a:gd name="connsiteX5" fmla="*/ 2047249 w 2047249"/>
                      <a:gd name="connsiteY5" fmla="*/ 1513453 h 1746769"/>
                      <a:gd name="connsiteX6" fmla="*/ 1312075 w 2047249"/>
                      <a:gd name="connsiteY6" fmla="*/ 1710443 h 1746769"/>
                      <a:gd name="connsiteX7" fmla="*/ 15819 w 2047249"/>
                      <a:gd name="connsiteY7" fmla="*/ 962049 h 1746769"/>
                      <a:gd name="connsiteX8" fmla="*/ 184315 w 2047249"/>
                      <a:gd name="connsiteY8" fmla="*/ 0 h 1746769"/>
                      <a:gd name="connsiteX0" fmla="*/ 184315 w 2047249"/>
                      <a:gd name="connsiteY0" fmla="*/ 0 h 1746769"/>
                      <a:gd name="connsiteX1" fmla="*/ 567933 w 2047249"/>
                      <a:gd name="connsiteY1" fmla="*/ 49084 h 1746769"/>
                      <a:gd name="connsiteX2" fmla="*/ 769201 w 2047249"/>
                      <a:gd name="connsiteY2" fmla="*/ 897494 h 1746769"/>
                      <a:gd name="connsiteX3" fmla="*/ 1126336 w 2047249"/>
                      <a:gd name="connsiteY3" fmla="*/ 1017255 h 1746769"/>
                      <a:gd name="connsiteX4" fmla="*/ 1861510 w 2047249"/>
                      <a:gd name="connsiteY4" fmla="*/ 820266 h 1746769"/>
                      <a:gd name="connsiteX5" fmla="*/ 2047249 w 2047249"/>
                      <a:gd name="connsiteY5" fmla="*/ 1513453 h 1746769"/>
                      <a:gd name="connsiteX6" fmla="*/ 1312075 w 2047249"/>
                      <a:gd name="connsiteY6" fmla="*/ 1710443 h 1746769"/>
                      <a:gd name="connsiteX7" fmla="*/ 15819 w 2047249"/>
                      <a:gd name="connsiteY7" fmla="*/ 962049 h 1746769"/>
                      <a:gd name="connsiteX8" fmla="*/ 184315 w 2047249"/>
                      <a:gd name="connsiteY8" fmla="*/ 0 h 1746769"/>
                      <a:gd name="connsiteX0" fmla="*/ 184315 w 2047249"/>
                      <a:gd name="connsiteY0" fmla="*/ 0 h 1746769"/>
                      <a:gd name="connsiteX1" fmla="*/ 567933 w 2047249"/>
                      <a:gd name="connsiteY1" fmla="*/ 49084 h 1746769"/>
                      <a:gd name="connsiteX2" fmla="*/ 769201 w 2047249"/>
                      <a:gd name="connsiteY2" fmla="*/ 897494 h 1746769"/>
                      <a:gd name="connsiteX3" fmla="*/ 1126336 w 2047249"/>
                      <a:gd name="connsiteY3" fmla="*/ 1017255 h 1746769"/>
                      <a:gd name="connsiteX4" fmla="*/ 1861510 w 2047249"/>
                      <a:gd name="connsiteY4" fmla="*/ 820266 h 1746769"/>
                      <a:gd name="connsiteX5" fmla="*/ 2047249 w 2047249"/>
                      <a:gd name="connsiteY5" fmla="*/ 1513453 h 1746769"/>
                      <a:gd name="connsiteX6" fmla="*/ 1312075 w 2047249"/>
                      <a:gd name="connsiteY6" fmla="*/ 1710443 h 1746769"/>
                      <a:gd name="connsiteX7" fmla="*/ 15819 w 2047249"/>
                      <a:gd name="connsiteY7" fmla="*/ 962049 h 1746769"/>
                      <a:gd name="connsiteX8" fmla="*/ 184315 w 2047249"/>
                      <a:gd name="connsiteY8" fmla="*/ 0 h 1746769"/>
                      <a:gd name="connsiteX0" fmla="*/ 184315 w 2047249"/>
                      <a:gd name="connsiteY0" fmla="*/ 90341 h 1837110"/>
                      <a:gd name="connsiteX1" fmla="*/ 408220 w 2047249"/>
                      <a:gd name="connsiteY1" fmla="*/ 458 h 1837110"/>
                      <a:gd name="connsiteX2" fmla="*/ 567933 w 2047249"/>
                      <a:gd name="connsiteY2" fmla="*/ 139425 h 1837110"/>
                      <a:gd name="connsiteX3" fmla="*/ 769201 w 2047249"/>
                      <a:gd name="connsiteY3" fmla="*/ 987835 h 1837110"/>
                      <a:gd name="connsiteX4" fmla="*/ 1126336 w 2047249"/>
                      <a:gd name="connsiteY4" fmla="*/ 1107596 h 1837110"/>
                      <a:gd name="connsiteX5" fmla="*/ 1861510 w 2047249"/>
                      <a:gd name="connsiteY5" fmla="*/ 910607 h 1837110"/>
                      <a:gd name="connsiteX6" fmla="*/ 2047249 w 2047249"/>
                      <a:gd name="connsiteY6" fmla="*/ 1603794 h 1837110"/>
                      <a:gd name="connsiteX7" fmla="*/ 1312075 w 2047249"/>
                      <a:gd name="connsiteY7" fmla="*/ 1800784 h 1837110"/>
                      <a:gd name="connsiteX8" fmla="*/ 15819 w 2047249"/>
                      <a:gd name="connsiteY8" fmla="*/ 1052390 h 1837110"/>
                      <a:gd name="connsiteX9" fmla="*/ 184315 w 2047249"/>
                      <a:gd name="connsiteY9" fmla="*/ 90341 h 1837110"/>
                      <a:gd name="connsiteX0" fmla="*/ 184315 w 2047249"/>
                      <a:gd name="connsiteY0" fmla="*/ 91450 h 1838219"/>
                      <a:gd name="connsiteX1" fmla="*/ 408220 w 2047249"/>
                      <a:gd name="connsiteY1" fmla="*/ 1567 h 1838219"/>
                      <a:gd name="connsiteX2" fmla="*/ 567933 w 2047249"/>
                      <a:gd name="connsiteY2" fmla="*/ 140534 h 1838219"/>
                      <a:gd name="connsiteX3" fmla="*/ 769201 w 2047249"/>
                      <a:gd name="connsiteY3" fmla="*/ 988944 h 1838219"/>
                      <a:gd name="connsiteX4" fmla="*/ 1126336 w 2047249"/>
                      <a:gd name="connsiteY4" fmla="*/ 1108705 h 1838219"/>
                      <a:gd name="connsiteX5" fmla="*/ 1861510 w 2047249"/>
                      <a:gd name="connsiteY5" fmla="*/ 911716 h 1838219"/>
                      <a:gd name="connsiteX6" fmla="*/ 2047249 w 2047249"/>
                      <a:gd name="connsiteY6" fmla="*/ 1604903 h 1838219"/>
                      <a:gd name="connsiteX7" fmla="*/ 1312075 w 2047249"/>
                      <a:gd name="connsiteY7" fmla="*/ 1801893 h 1838219"/>
                      <a:gd name="connsiteX8" fmla="*/ 15819 w 2047249"/>
                      <a:gd name="connsiteY8" fmla="*/ 1053499 h 1838219"/>
                      <a:gd name="connsiteX9" fmla="*/ 184315 w 2047249"/>
                      <a:gd name="connsiteY9" fmla="*/ 91450 h 1838219"/>
                      <a:gd name="connsiteX0" fmla="*/ 181695 w 2044629"/>
                      <a:gd name="connsiteY0" fmla="*/ 93391 h 1840160"/>
                      <a:gd name="connsiteX1" fmla="*/ 405600 w 2044629"/>
                      <a:gd name="connsiteY1" fmla="*/ 3508 h 1840160"/>
                      <a:gd name="connsiteX2" fmla="*/ 565313 w 2044629"/>
                      <a:gd name="connsiteY2" fmla="*/ 142475 h 1840160"/>
                      <a:gd name="connsiteX3" fmla="*/ 766581 w 2044629"/>
                      <a:gd name="connsiteY3" fmla="*/ 990885 h 1840160"/>
                      <a:gd name="connsiteX4" fmla="*/ 1123716 w 2044629"/>
                      <a:gd name="connsiteY4" fmla="*/ 1110646 h 1840160"/>
                      <a:gd name="connsiteX5" fmla="*/ 1858890 w 2044629"/>
                      <a:gd name="connsiteY5" fmla="*/ 913657 h 1840160"/>
                      <a:gd name="connsiteX6" fmla="*/ 2044629 w 2044629"/>
                      <a:gd name="connsiteY6" fmla="*/ 1606844 h 1840160"/>
                      <a:gd name="connsiteX7" fmla="*/ 1309455 w 2044629"/>
                      <a:gd name="connsiteY7" fmla="*/ 1803834 h 1840160"/>
                      <a:gd name="connsiteX8" fmla="*/ 13199 w 2044629"/>
                      <a:gd name="connsiteY8" fmla="*/ 1055440 h 1840160"/>
                      <a:gd name="connsiteX9" fmla="*/ 181695 w 2044629"/>
                      <a:gd name="connsiteY9" fmla="*/ 93391 h 1840160"/>
                      <a:gd name="connsiteX0" fmla="*/ 181695 w 2044629"/>
                      <a:gd name="connsiteY0" fmla="*/ 93391 h 1840160"/>
                      <a:gd name="connsiteX1" fmla="*/ 405600 w 2044629"/>
                      <a:gd name="connsiteY1" fmla="*/ 3508 h 1840160"/>
                      <a:gd name="connsiteX2" fmla="*/ 565313 w 2044629"/>
                      <a:gd name="connsiteY2" fmla="*/ 142475 h 1840160"/>
                      <a:gd name="connsiteX3" fmla="*/ 766581 w 2044629"/>
                      <a:gd name="connsiteY3" fmla="*/ 990885 h 1840160"/>
                      <a:gd name="connsiteX4" fmla="*/ 1123716 w 2044629"/>
                      <a:gd name="connsiteY4" fmla="*/ 1110646 h 1840160"/>
                      <a:gd name="connsiteX5" fmla="*/ 1858890 w 2044629"/>
                      <a:gd name="connsiteY5" fmla="*/ 913657 h 1840160"/>
                      <a:gd name="connsiteX6" fmla="*/ 2044629 w 2044629"/>
                      <a:gd name="connsiteY6" fmla="*/ 1606844 h 1840160"/>
                      <a:gd name="connsiteX7" fmla="*/ 1309455 w 2044629"/>
                      <a:gd name="connsiteY7" fmla="*/ 1803834 h 1840160"/>
                      <a:gd name="connsiteX8" fmla="*/ 13199 w 2044629"/>
                      <a:gd name="connsiteY8" fmla="*/ 1055440 h 1840160"/>
                      <a:gd name="connsiteX9" fmla="*/ 181695 w 2044629"/>
                      <a:gd name="connsiteY9" fmla="*/ 93391 h 1840160"/>
                      <a:gd name="connsiteX0" fmla="*/ 182870 w 2045804"/>
                      <a:gd name="connsiteY0" fmla="*/ 159250 h 1906019"/>
                      <a:gd name="connsiteX1" fmla="*/ 423890 w 2045804"/>
                      <a:gd name="connsiteY1" fmla="*/ 9874 h 1906019"/>
                      <a:gd name="connsiteX2" fmla="*/ 566488 w 2045804"/>
                      <a:gd name="connsiteY2" fmla="*/ 208334 h 1906019"/>
                      <a:gd name="connsiteX3" fmla="*/ 767756 w 2045804"/>
                      <a:gd name="connsiteY3" fmla="*/ 1056744 h 1906019"/>
                      <a:gd name="connsiteX4" fmla="*/ 1124891 w 2045804"/>
                      <a:gd name="connsiteY4" fmla="*/ 1176505 h 1906019"/>
                      <a:gd name="connsiteX5" fmla="*/ 1860065 w 2045804"/>
                      <a:gd name="connsiteY5" fmla="*/ 979516 h 1906019"/>
                      <a:gd name="connsiteX6" fmla="*/ 2045804 w 2045804"/>
                      <a:gd name="connsiteY6" fmla="*/ 1672703 h 1906019"/>
                      <a:gd name="connsiteX7" fmla="*/ 1310630 w 2045804"/>
                      <a:gd name="connsiteY7" fmla="*/ 1869693 h 1906019"/>
                      <a:gd name="connsiteX8" fmla="*/ 14374 w 2045804"/>
                      <a:gd name="connsiteY8" fmla="*/ 1121299 h 1906019"/>
                      <a:gd name="connsiteX9" fmla="*/ 182870 w 2045804"/>
                      <a:gd name="connsiteY9" fmla="*/ 159250 h 1906019"/>
                      <a:gd name="connsiteX0" fmla="*/ 182870 w 2045804"/>
                      <a:gd name="connsiteY0" fmla="*/ 157295 h 1904064"/>
                      <a:gd name="connsiteX1" fmla="*/ 423890 w 2045804"/>
                      <a:gd name="connsiteY1" fmla="*/ 7919 h 1904064"/>
                      <a:gd name="connsiteX2" fmla="*/ 566488 w 2045804"/>
                      <a:gd name="connsiteY2" fmla="*/ 206379 h 1904064"/>
                      <a:gd name="connsiteX3" fmla="*/ 767756 w 2045804"/>
                      <a:gd name="connsiteY3" fmla="*/ 1054789 h 1904064"/>
                      <a:gd name="connsiteX4" fmla="*/ 1124891 w 2045804"/>
                      <a:gd name="connsiteY4" fmla="*/ 1174550 h 1904064"/>
                      <a:gd name="connsiteX5" fmla="*/ 1860065 w 2045804"/>
                      <a:gd name="connsiteY5" fmla="*/ 977561 h 1904064"/>
                      <a:gd name="connsiteX6" fmla="*/ 2045804 w 2045804"/>
                      <a:gd name="connsiteY6" fmla="*/ 1670748 h 1904064"/>
                      <a:gd name="connsiteX7" fmla="*/ 1310630 w 2045804"/>
                      <a:gd name="connsiteY7" fmla="*/ 1867738 h 1904064"/>
                      <a:gd name="connsiteX8" fmla="*/ 14374 w 2045804"/>
                      <a:gd name="connsiteY8" fmla="*/ 1119344 h 1904064"/>
                      <a:gd name="connsiteX9" fmla="*/ 182870 w 2045804"/>
                      <a:gd name="connsiteY9" fmla="*/ 157295 h 1904064"/>
                      <a:gd name="connsiteX0" fmla="*/ 182870 w 2045804"/>
                      <a:gd name="connsiteY0" fmla="*/ 157295 h 1904064"/>
                      <a:gd name="connsiteX1" fmla="*/ 423890 w 2045804"/>
                      <a:gd name="connsiteY1" fmla="*/ 7919 h 1904064"/>
                      <a:gd name="connsiteX2" fmla="*/ 566488 w 2045804"/>
                      <a:gd name="connsiteY2" fmla="*/ 206379 h 1904064"/>
                      <a:gd name="connsiteX3" fmla="*/ 767756 w 2045804"/>
                      <a:gd name="connsiteY3" fmla="*/ 1054789 h 1904064"/>
                      <a:gd name="connsiteX4" fmla="*/ 1124891 w 2045804"/>
                      <a:gd name="connsiteY4" fmla="*/ 1174550 h 1904064"/>
                      <a:gd name="connsiteX5" fmla="*/ 1860065 w 2045804"/>
                      <a:gd name="connsiteY5" fmla="*/ 977561 h 1904064"/>
                      <a:gd name="connsiteX6" fmla="*/ 2045804 w 2045804"/>
                      <a:gd name="connsiteY6" fmla="*/ 1670748 h 1904064"/>
                      <a:gd name="connsiteX7" fmla="*/ 1310630 w 2045804"/>
                      <a:gd name="connsiteY7" fmla="*/ 1867738 h 1904064"/>
                      <a:gd name="connsiteX8" fmla="*/ 14374 w 2045804"/>
                      <a:gd name="connsiteY8" fmla="*/ 1119344 h 1904064"/>
                      <a:gd name="connsiteX9" fmla="*/ 182870 w 2045804"/>
                      <a:gd name="connsiteY9" fmla="*/ 157295 h 1904064"/>
                      <a:gd name="connsiteX0" fmla="*/ 182832 w 2045766"/>
                      <a:gd name="connsiteY0" fmla="*/ 199095 h 1945864"/>
                      <a:gd name="connsiteX1" fmla="*/ 420157 w 2045766"/>
                      <a:gd name="connsiteY1" fmla="*/ 2970 h 1945864"/>
                      <a:gd name="connsiteX2" fmla="*/ 566450 w 2045766"/>
                      <a:gd name="connsiteY2" fmla="*/ 248179 h 1945864"/>
                      <a:gd name="connsiteX3" fmla="*/ 767718 w 2045766"/>
                      <a:gd name="connsiteY3" fmla="*/ 1096589 h 1945864"/>
                      <a:gd name="connsiteX4" fmla="*/ 1124853 w 2045766"/>
                      <a:gd name="connsiteY4" fmla="*/ 1216350 h 1945864"/>
                      <a:gd name="connsiteX5" fmla="*/ 1860027 w 2045766"/>
                      <a:gd name="connsiteY5" fmla="*/ 1019361 h 1945864"/>
                      <a:gd name="connsiteX6" fmla="*/ 2045766 w 2045766"/>
                      <a:gd name="connsiteY6" fmla="*/ 1712548 h 1945864"/>
                      <a:gd name="connsiteX7" fmla="*/ 1310592 w 2045766"/>
                      <a:gd name="connsiteY7" fmla="*/ 1909538 h 1945864"/>
                      <a:gd name="connsiteX8" fmla="*/ 14336 w 2045766"/>
                      <a:gd name="connsiteY8" fmla="*/ 1161144 h 1945864"/>
                      <a:gd name="connsiteX9" fmla="*/ 182832 w 2045766"/>
                      <a:gd name="connsiteY9" fmla="*/ 199095 h 1945864"/>
                      <a:gd name="connsiteX0" fmla="*/ 182832 w 2045766"/>
                      <a:gd name="connsiteY0" fmla="*/ 199022 h 1945791"/>
                      <a:gd name="connsiteX1" fmla="*/ 420157 w 2045766"/>
                      <a:gd name="connsiteY1" fmla="*/ 2897 h 1945791"/>
                      <a:gd name="connsiteX2" fmla="*/ 566450 w 2045766"/>
                      <a:gd name="connsiteY2" fmla="*/ 248106 h 1945791"/>
                      <a:gd name="connsiteX3" fmla="*/ 767718 w 2045766"/>
                      <a:gd name="connsiteY3" fmla="*/ 1096516 h 1945791"/>
                      <a:gd name="connsiteX4" fmla="*/ 1124853 w 2045766"/>
                      <a:gd name="connsiteY4" fmla="*/ 1216277 h 1945791"/>
                      <a:gd name="connsiteX5" fmla="*/ 1860027 w 2045766"/>
                      <a:gd name="connsiteY5" fmla="*/ 1019288 h 1945791"/>
                      <a:gd name="connsiteX6" fmla="*/ 2045766 w 2045766"/>
                      <a:gd name="connsiteY6" fmla="*/ 1712475 h 1945791"/>
                      <a:gd name="connsiteX7" fmla="*/ 1310592 w 2045766"/>
                      <a:gd name="connsiteY7" fmla="*/ 1909465 h 1945791"/>
                      <a:gd name="connsiteX8" fmla="*/ 14336 w 2045766"/>
                      <a:gd name="connsiteY8" fmla="*/ 1161071 h 1945791"/>
                      <a:gd name="connsiteX9" fmla="*/ 182832 w 2045766"/>
                      <a:gd name="connsiteY9" fmla="*/ 199022 h 1945791"/>
                      <a:gd name="connsiteX0" fmla="*/ 182832 w 2045766"/>
                      <a:gd name="connsiteY0" fmla="*/ 199022 h 1945791"/>
                      <a:gd name="connsiteX1" fmla="*/ 420157 w 2045766"/>
                      <a:gd name="connsiteY1" fmla="*/ 2897 h 1945791"/>
                      <a:gd name="connsiteX2" fmla="*/ 566450 w 2045766"/>
                      <a:gd name="connsiteY2" fmla="*/ 248106 h 1945791"/>
                      <a:gd name="connsiteX3" fmla="*/ 767718 w 2045766"/>
                      <a:gd name="connsiteY3" fmla="*/ 1096516 h 1945791"/>
                      <a:gd name="connsiteX4" fmla="*/ 1124853 w 2045766"/>
                      <a:gd name="connsiteY4" fmla="*/ 1216277 h 1945791"/>
                      <a:gd name="connsiteX5" fmla="*/ 1860027 w 2045766"/>
                      <a:gd name="connsiteY5" fmla="*/ 1019288 h 1945791"/>
                      <a:gd name="connsiteX6" fmla="*/ 2045766 w 2045766"/>
                      <a:gd name="connsiteY6" fmla="*/ 1712475 h 1945791"/>
                      <a:gd name="connsiteX7" fmla="*/ 1310592 w 2045766"/>
                      <a:gd name="connsiteY7" fmla="*/ 1909465 h 1945791"/>
                      <a:gd name="connsiteX8" fmla="*/ 14336 w 2045766"/>
                      <a:gd name="connsiteY8" fmla="*/ 1161071 h 1945791"/>
                      <a:gd name="connsiteX9" fmla="*/ 182832 w 2045766"/>
                      <a:gd name="connsiteY9" fmla="*/ 199022 h 1945791"/>
                      <a:gd name="connsiteX0" fmla="*/ 182832 w 2045766"/>
                      <a:gd name="connsiteY0" fmla="*/ 199794 h 1946563"/>
                      <a:gd name="connsiteX1" fmla="*/ 420157 w 2045766"/>
                      <a:gd name="connsiteY1" fmla="*/ 3669 h 1946563"/>
                      <a:gd name="connsiteX2" fmla="*/ 566450 w 2045766"/>
                      <a:gd name="connsiteY2" fmla="*/ 248878 h 1946563"/>
                      <a:gd name="connsiteX3" fmla="*/ 767718 w 2045766"/>
                      <a:gd name="connsiteY3" fmla="*/ 1097288 h 1946563"/>
                      <a:gd name="connsiteX4" fmla="*/ 1124853 w 2045766"/>
                      <a:gd name="connsiteY4" fmla="*/ 1217049 h 1946563"/>
                      <a:gd name="connsiteX5" fmla="*/ 1860027 w 2045766"/>
                      <a:gd name="connsiteY5" fmla="*/ 1020060 h 1946563"/>
                      <a:gd name="connsiteX6" fmla="*/ 2045766 w 2045766"/>
                      <a:gd name="connsiteY6" fmla="*/ 1713247 h 1946563"/>
                      <a:gd name="connsiteX7" fmla="*/ 1310592 w 2045766"/>
                      <a:gd name="connsiteY7" fmla="*/ 1910237 h 1946563"/>
                      <a:gd name="connsiteX8" fmla="*/ 14336 w 2045766"/>
                      <a:gd name="connsiteY8" fmla="*/ 1161843 h 1946563"/>
                      <a:gd name="connsiteX9" fmla="*/ 182832 w 2045766"/>
                      <a:gd name="connsiteY9" fmla="*/ 199794 h 1946563"/>
                      <a:gd name="connsiteX0" fmla="*/ 182832 w 2045766"/>
                      <a:gd name="connsiteY0" fmla="*/ 202701 h 1949470"/>
                      <a:gd name="connsiteX1" fmla="*/ 426718 w 2045766"/>
                      <a:gd name="connsiteY1" fmla="*/ 3409 h 1949470"/>
                      <a:gd name="connsiteX2" fmla="*/ 566450 w 2045766"/>
                      <a:gd name="connsiteY2" fmla="*/ 251785 h 1949470"/>
                      <a:gd name="connsiteX3" fmla="*/ 767718 w 2045766"/>
                      <a:gd name="connsiteY3" fmla="*/ 1100195 h 1949470"/>
                      <a:gd name="connsiteX4" fmla="*/ 1124853 w 2045766"/>
                      <a:gd name="connsiteY4" fmla="*/ 1219956 h 1949470"/>
                      <a:gd name="connsiteX5" fmla="*/ 1860027 w 2045766"/>
                      <a:gd name="connsiteY5" fmla="*/ 1022967 h 1949470"/>
                      <a:gd name="connsiteX6" fmla="*/ 2045766 w 2045766"/>
                      <a:gd name="connsiteY6" fmla="*/ 1716154 h 1949470"/>
                      <a:gd name="connsiteX7" fmla="*/ 1310592 w 2045766"/>
                      <a:gd name="connsiteY7" fmla="*/ 1913144 h 1949470"/>
                      <a:gd name="connsiteX8" fmla="*/ 14336 w 2045766"/>
                      <a:gd name="connsiteY8" fmla="*/ 1164750 h 1949470"/>
                      <a:gd name="connsiteX9" fmla="*/ 182832 w 2045766"/>
                      <a:gd name="connsiteY9" fmla="*/ 202701 h 1949470"/>
                      <a:gd name="connsiteX0" fmla="*/ 182832 w 2045766"/>
                      <a:gd name="connsiteY0" fmla="*/ 202701 h 1949470"/>
                      <a:gd name="connsiteX1" fmla="*/ 426718 w 2045766"/>
                      <a:gd name="connsiteY1" fmla="*/ 3409 h 1949470"/>
                      <a:gd name="connsiteX2" fmla="*/ 566450 w 2045766"/>
                      <a:gd name="connsiteY2" fmla="*/ 251785 h 1949470"/>
                      <a:gd name="connsiteX3" fmla="*/ 767718 w 2045766"/>
                      <a:gd name="connsiteY3" fmla="*/ 1100195 h 1949470"/>
                      <a:gd name="connsiteX4" fmla="*/ 1124853 w 2045766"/>
                      <a:gd name="connsiteY4" fmla="*/ 1219956 h 1949470"/>
                      <a:gd name="connsiteX5" fmla="*/ 1860027 w 2045766"/>
                      <a:gd name="connsiteY5" fmla="*/ 1022967 h 1949470"/>
                      <a:gd name="connsiteX6" fmla="*/ 2045766 w 2045766"/>
                      <a:gd name="connsiteY6" fmla="*/ 1716154 h 1949470"/>
                      <a:gd name="connsiteX7" fmla="*/ 1310592 w 2045766"/>
                      <a:gd name="connsiteY7" fmla="*/ 1913144 h 1949470"/>
                      <a:gd name="connsiteX8" fmla="*/ 14336 w 2045766"/>
                      <a:gd name="connsiteY8" fmla="*/ 1164750 h 1949470"/>
                      <a:gd name="connsiteX9" fmla="*/ 182832 w 2045766"/>
                      <a:gd name="connsiteY9" fmla="*/ 202701 h 1949470"/>
                      <a:gd name="connsiteX0" fmla="*/ 182832 w 2045766"/>
                      <a:gd name="connsiteY0" fmla="*/ 220877 h 1967646"/>
                      <a:gd name="connsiteX1" fmla="*/ 522552 w 2045766"/>
                      <a:gd name="connsiteY1" fmla="*/ 2280 h 1967646"/>
                      <a:gd name="connsiteX2" fmla="*/ 566450 w 2045766"/>
                      <a:gd name="connsiteY2" fmla="*/ 269961 h 1967646"/>
                      <a:gd name="connsiteX3" fmla="*/ 767718 w 2045766"/>
                      <a:gd name="connsiteY3" fmla="*/ 1118371 h 1967646"/>
                      <a:gd name="connsiteX4" fmla="*/ 1124853 w 2045766"/>
                      <a:gd name="connsiteY4" fmla="*/ 1238132 h 1967646"/>
                      <a:gd name="connsiteX5" fmla="*/ 1860027 w 2045766"/>
                      <a:gd name="connsiteY5" fmla="*/ 1041143 h 1967646"/>
                      <a:gd name="connsiteX6" fmla="*/ 2045766 w 2045766"/>
                      <a:gd name="connsiteY6" fmla="*/ 1734330 h 1967646"/>
                      <a:gd name="connsiteX7" fmla="*/ 1310592 w 2045766"/>
                      <a:gd name="connsiteY7" fmla="*/ 1931320 h 1967646"/>
                      <a:gd name="connsiteX8" fmla="*/ 14336 w 2045766"/>
                      <a:gd name="connsiteY8" fmla="*/ 1182926 h 1967646"/>
                      <a:gd name="connsiteX9" fmla="*/ 182832 w 2045766"/>
                      <a:gd name="connsiteY9" fmla="*/ 220877 h 1967646"/>
                      <a:gd name="connsiteX0" fmla="*/ 182832 w 2045766"/>
                      <a:gd name="connsiteY0" fmla="*/ 222461 h 1969230"/>
                      <a:gd name="connsiteX1" fmla="*/ 522552 w 2045766"/>
                      <a:gd name="connsiteY1" fmla="*/ 3864 h 1969230"/>
                      <a:gd name="connsiteX2" fmla="*/ 566450 w 2045766"/>
                      <a:gd name="connsiteY2" fmla="*/ 271545 h 1969230"/>
                      <a:gd name="connsiteX3" fmla="*/ 767718 w 2045766"/>
                      <a:gd name="connsiteY3" fmla="*/ 1119955 h 1969230"/>
                      <a:gd name="connsiteX4" fmla="*/ 1124853 w 2045766"/>
                      <a:gd name="connsiteY4" fmla="*/ 1239716 h 1969230"/>
                      <a:gd name="connsiteX5" fmla="*/ 1860027 w 2045766"/>
                      <a:gd name="connsiteY5" fmla="*/ 1042727 h 1969230"/>
                      <a:gd name="connsiteX6" fmla="*/ 2045766 w 2045766"/>
                      <a:gd name="connsiteY6" fmla="*/ 1735914 h 1969230"/>
                      <a:gd name="connsiteX7" fmla="*/ 1310592 w 2045766"/>
                      <a:gd name="connsiteY7" fmla="*/ 1932904 h 1969230"/>
                      <a:gd name="connsiteX8" fmla="*/ 14336 w 2045766"/>
                      <a:gd name="connsiteY8" fmla="*/ 1184510 h 1969230"/>
                      <a:gd name="connsiteX9" fmla="*/ 182832 w 2045766"/>
                      <a:gd name="connsiteY9" fmla="*/ 222461 h 1969230"/>
                      <a:gd name="connsiteX0" fmla="*/ 182832 w 2045766"/>
                      <a:gd name="connsiteY0" fmla="*/ 181019 h 1927788"/>
                      <a:gd name="connsiteX1" fmla="*/ 431773 w 2045766"/>
                      <a:gd name="connsiteY1" fmla="*/ 8946 h 1927788"/>
                      <a:gd name="connsiteX2" fmla="*/ 566450 w 2045766"/>
                      <a:gd name="connsiteY2" fmla="*/ 230103 h 1927788"/>
                      <a:gd name="connsiteX3" fmla="*/ 767718 w 2045766"/>
                      <a:gd name="connsiteY3" fmla="*/ 1078513 h 1927788"/>
                      <a:gd name="connsiteX4" fmla="*/ 1124853 w 2045766"/>
                      <a:gd name="connsiteY4" fmla="*/ 1198274 h 1927788"/>
                      <a:gd name="connsiteX5" fmla="*/ 1860027 w 2045766"/>
                      <a:gd name="connsiteY5" fmla="*/ 1001285 h 1927788"/>
                      <a:gd name="connsiteX6" fmla="*/ 2045766 w 2045766"/>
                      <a:gd name="connsiteY6" fmla="*/ 1694472 h 1927788"/>
                      <a:gd name="connsiteX7" fmla="*/ 1310592 w 2045766"/>
                      <a:gd name="connsiteY7" fmla="*/ 1891462 h 1927788"/>
                      <a:gd name="connsiteX8" fmla="*/ 14336 w 2045766"/>
                      <a:gd name="connsiteY8" fmla="*/ 1143068 h 1927788"/>
                      <a:gd name="connsiteX9" fmla="*/ 182832 w 2045766"/>
                      <a:gd name="connsiteY9" fmla="*/ 181019 h 1927788"/>
                      <a:gd name="connsiteX0" fmla="*/ 182832 w 2045766"/>
                      <a:gd name="connsiteY0" fmla="*/ 181019 h 1927788"/>
                      <a:gd name="connsiteX1" fmla="*/ 431773 w 2045766"/>
                      <a:gd name="connsiteY1" fmla="*/ 8946 h 1927788"/>
                      <a:gd name="connsiteX2" fmla="*/ 566450 w 2045766"/>
                      <a:gd name="connsiteY2" fmla="*/ 230103 h 1927788"/>
                      <a:gd name="connsiteX3" fmla="*/ 767718 w 2045766"/>
                      <a:gd name="connsiteY3" fmla="*/ 1078513 h 1927788"/>
                      <a:gd name="connsiteX4" fmla="*/ 1124853 w 2045766"/>
                      <a:gd name="connsiteY4" fmla="*/ 1198274 h 1927788"/>
                      <a:gd name="connsiteX5" fmla="*/ 1860027 w 2045766"/>
                      <a:gd name="connsiteY5" fmla="*/ 1001285 h 1927788"/>
                      <a:gd name="connsiteX6" fmla="*/ 2045766 w 2045766"/>
                      <a:gd name="connsiteY6" fmla="*/ 1694472 h 1927788"/>
                      <a:gd name="connsiteX7" fmla="*/ 1310592 w 2045766"/>
                      <a:gd name="connsiteY7" fmla="*/ 1891462 h 1927788"/>
                      <a:gd name="connsiteX8" fmla="*/ 14336 w 2045766"/>
                      <a:gd name="connsiteY8" fmla="*/ 1143068 h 1927788"/>
                      <a:gd name="connsiteX9" fmla="*/ 182832 w 2045766"/>
                      <a:gd name="connsiteY9" fmla="*/ 181019 h 1927788"/>
                      <a:gd name="connsiteX0" fmla="*/ 182832 w 2045766"/>
                      <a:gd name="connsiteY0" fmla="*/ 181019 h 1927788"/>
                      <a:gd name="connsiteX1" fmla="*/ 431773 w 2045766"/>
                      <a:gd name="connsiteY1" fmla="*/ 8946 h 1927788"/>
                      <a:gd name="connsiteX2" fmla="*/ 566450 w 2045766"/>
                      <a:gd name="connsiteY2" fmla="*/ 230103 h 1927788"/>
                      <a:gd name="connsiteX3" fmla="*/ 767718 w 2045766"/>
                      <a:gd name="connsiteY3" fmla="*/ 1078513 h 1927788"/>
                      <a:gd name="connsiteX4" fmla="*/ 1124853 w 2045766"/>
                      <a:gd name="connsiteY4" fmla="*/ 1198274 h 1927788"/>
                      <a:gd name="connsiteX5" fmla="*/ 1860027 w 2045766"/>
                      <a:gd name="connsiteY5" fmla="*/ 1001285 h 1927788"/>
                      <a:gd name="connsiteX6" fmla="*/ 2045766 w 2045766"/>
                      <a:gd name="connsiteY6" fmla="*/ 1694472 h 1927788"/>
                      <a:gd name="connsiteX7" fmla="*/ 1310592 w 2045766"/>
                      <a:gd name="connsiteY7" fmla="*/ 1891462 h 1927788"/>
                      <a:gd name="connsiteX8" fmla="*/ 14336 w 2045766"/>
                      <a:gd name="connsiteY8" fmla="*/ 1143068 h 1927788"/>
                      <a:gd name="connsiteX9" fmla="*/ 182832 w 2045766"/>
                      <a:gd name="connsiteY9" fmla="*/ 181019 h 192778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045766" h="1927788">
                        <a:moveTo>
                          <a:pt x="182832" y="181019"/>
                        </a:moveTo>
                        <a:cubicBezTo>
                          <a:pt x="228904" y="-23169"/>
                          <a:pt x="322741" y="-7746"/>
                          <a:pt x="431773" y="8946"/>
                        </a:cubicBezTo>
                        <a:cubicBezTo>
                          <a:pt x="540805" y="25638"/>
                          <a:pt x="564961" y="50243"/>
                          <a:pt x="566450" y="230103"/>
                        </a:cubicBezTo>
                        <a:cubicBezTo>
                          <a:pt x="567939" y="409963"/>
                          <a:pt x="666524" y="965910"/>
                          <a:pt x="767718" y="1078513"/>
                        </a:cubicBezTo>
                        <a:cubicBezTo>
                          <a:pt x="849337" y="1183257"/>
                          <a:pt x="988519" y="1234804"/>
                          <a:pt x="1124853" y="1198274"/>
                        </a:cubicBezTo>
                        <a:lnTo>
                          <a:pt x="1860027" y="1001285"/>
                        </a:lnTo>
                        <a:lnTo>
                          <a:pt x="2045766" y="1694472"/>
                        </a:lnTo>
                        <a:lnTo>
                          <a:pt x="1310592" y="1891462"/>
                        </a:lnTo>
                        <a:cubicBezTo>
                          <a:pt x="745978" y="2042750"/>
                          <a:pt x="165624" y="1707682"/>
                          <a:pt x="14336" y="1143068"/>
                        </a:cubicBezTo>
                        <a:cubicBezTo>
                          <a:pt x="-49226" y="881584"/>
                          <a:pt x="115195" y="374048"/>
                          <a:pt x="182832" y="181019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75000"/>
                    </a:srgbClr>
                  </a:solidFill>
                  <a:ln w="38100" cap="rnd" cmpd="sng" algn="ctr">
                    <a:solidFill>
                      <a:sysClr val="windowText" lastClr="000000"/>
                    </a:solidFill>
                    <a:prstDash val="solid"/>
                    <a:rou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382" name="フリーフォーム: 図形 381">
                    <a:extLst>
                      <a:ext uri="{FF2B5EF4-FFF2-40B4-BE49-F238E27FC236}">
                        <a16:creationId xmlns:a16="http://schemas.microsoft.com/office/drawing/2014/main" id="{52DFEA03-E1BB-B1E0-B34E-4CF1A1932DF7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5040532" y="1588390"/>
                    <a:ext cx="262680" cy="219464"/>
                  </a:xfrm>
                  <a:custGeom>
                    <a:avLst/>
                    <a:gdLst>
                      <a:gd name="connsiteX0" fmla="*/ 225532 w 262680"/>
                      <a:gd name="connsiteY0" fmla="*/ 25624 h 219464"/>
                      <a:gd name="connsiteX1" fmla="*/ 242642 w 262680"/>
                      <a:gd name="connsiteY1" fmla="*/ 21987 h 219464"/>
                      <a:gd name="connsiteX2" fmla="*/ 243988 w 262680"/>
                      <a:gd name="connsiteY2" fmla="*/ 22237 h 219464"/>
                      <a:gd name="connsiteX3" fmla="*/ 262293 w 262680"/>
                      <a:gd name="connsiteY3" fmla="*/ 48875 h 219464"/>
                      <a:gd name="connsiteX4" fmla="*/ 258100 w 262680"/>
                      <a:gd name="connsiteY4" fmla="*/ 71494 h 219464"/>
                      <a:gd name="connsiteX5" fmla="*/ 231462 w 262680"/>
                      <a:gd name="connsiteY5" fmla="*/ 89800 h 219464"/>
                      <a:gd name="connsiteX6" fmla="*/ 230116 w 262680"/>
                      <a:gd name="connsiteY6" fmla="*/ 89551 h 219464"/>
                      <a:gd name="connsiteX7" fmla="*/ 211811 w 262680"/>
                      <a:gd name="connsiteY7" fmla="*/ 62913 h 219464"/>
                      <a:gd name="connsiteX8" fmla="*/ 216004 w 262680"/>
                      <a:gd name="connsiteY8" fmla="*/ 40293 h 219464"/>
                      <a:gd name="connsiteX9" fmla="*/ 225532 w 262680"/>
                      <a:gd name="connsiteY9" fmla="*/ 25624 h 219464"/>
                      <a:gd name="connsiteX10" fmla="*/ 46740 w 262680"/>
                      <a:gd name="connsiteY10" fmla="*/ 102620 h 219464"/>
                      <a:gd name="connsiteX11" fmla="*/ 69696 w 262680"/>
                      <a:gd name="connsiteY11" fmla="*/ 97986 h 219464"/>
                      <a:gd name="connsiteX12" fmla="*/ 157948 w 262680"/>
                      <a:gd name="connsiteY12" fmla="*/ 97986 h 219464"/>
                      <a:gd name="connsiteX13" fmla="*/ 216923 w 262680"/>
                      <a:gd name="connsiteY13" fmla="*/ 156961 h 219464"/>
                      <a:gd name="connsiteX14" fmla="*/ 216923 w 262680"/>
                      <a:gd name="connsiteY14" fmla="*/ 160489 h 219464"/>
                      <a:gd name="connsiteX15" fmla="*/ 157948 w 262680"/>
                      <a:gd name="connsiteY15" fmla="*/ 219464 h 219464"/>
                      <a:gd name="connsiteX16" fmla="*/ 69696 w 262680"/>
                      <a:gd name="connsiteY16" fmla="*/ 219464 h 219464"/>
                      <a:gd name="connsiteX17" fmla="*/ 10721 w 262680"/>
                      <a:gd name="connsiteY17" fmla="*/ 160489 h 219464"/>
                      <a:gd name="connsiteX18" fmla="*/ 10721 w 262680"/>
                      <a:gd name="connsiteY18" fmla="*/ 156961 h 219464"/>
                      <a:gd name="connsiteX19" fmla="*/ 46740 w 262680"/>
                      <a:gd name="connsiteY19" fmla="*/ 102620 h 219464"/>
                      <a:gd name="connsiteX20" fmla="*/ 151899 w 262680"/>
                      <a:gd name="connsiteY20" fmla="*/ 9926 h 219464"/>
                      <a:gd name="connsiteX21" fmla="*/ 168060 w 262680"/>
                      <a:gd name="connsiteY21" fmla="*/ 3232 h 219464"/>
                      <a:gd name="connsiteX22" fmla="*/ 169427 w 262680"/>
                      <a:gd name="connsiteY22" fmla="*/ 3232 h 219464"/>
                      <a:gd name="connsiteX23" fmla="*/ 192282 w 262680"/>
                      <a:gd name="connsiteY23" fmla="*/ 26087 h 219464"/>
                      <a:gd name="connsiteX24" fmla="*/ 192282 w 262680"/>
                      <a:gd name="connsiteY24" fmla="*/ 49092 h 219464"/>
                      <a:gd name="connsiteX25" fmla="*/ 169427 w 262680"/>
                      <a:gd name="connsiteY25" fmla="*/ 71947 h 219464"/>
                      <a:gd name="connsiteX26" fmla="*/ 168060 w 262680"/>
                      <a:gd name="connsiteY26" fmla="*/ 71947 h 219464"/>
                      <a:gd name="connsiteX27" fmla="*/ 145205 w 262680"/>
                      <a:gd name="connsiteY27" fmla="*/ 49092 h 219464"/>
                      <a:gd name="connsiteX28" fmla="*/ 145205 w 262680"/>
                      <a:gd name="connsiteY28" fmla="*/ 26087 h 219464"/>
                      <a:gd name="connsiteX29" fmla="*/ 151899 w 262680"/>
                      <a:gd name="connsiteY29" fmla="*/ 9926 h 219464"/>
                      <a:gd name="connsiteX30" fmla="*/ 81291 w 262680"/>
                      <a:gd name="connsiteY30" fmla="*/ 6694 h 219464"/>
                      <a:gd name="connsiteX31" fmla="*/ 97452 w 262680"/>
                      <a:gd name="connsiteY31" fmla="*/ 0 h 219464"/>
                      <a:gd name="connsiteX32" fmla="*/ 98820 w 262680"/>
                      <a:gd name="connsiteY32" fmla="*/ 0 h 219464"/>
                      <a:gd name="connsiteX33" fmla="*/ 121675 w 262680"/>
                      <a:gd name="connsiteY33" fmla="*/ 22855 h 219464"/>
                      <a:gd name="connsiteX34" fmla="*/ 121675 w 262680"/>
                      <a:gd name="connsiteY34" fmla="*/ 45860 h 219464"/>
                      <a:gd name="connsiteX35" fmla="*/ 98820 w 262680"/>
                      <a:gd name="connsiteY35" fmla="*/ 68715 h 219464"/>
                      <a:gd name="connsiteX36" fmla="*/ 97452 w 262680"/>
                      <a:gd name="connsiteY36" fmla="*/ 68715 h 219464"/>
                      <a:gd name="connsiteX37" fmla="*/ 74597 w 262680"/>
                      <a:gd name="connsiteY37" fmla="*/ 45860 h 219464"/>
                      <a:gd name="connsiteX38" fmla="*/ 74597 w 262680"/>
                      <a:gd name="connsiteY38" fmla="*/ 22855 h 219464"/>
                      <a:gd name="connsiteX39" fmla="*/ 81291 w 262680"/>
                      <a:gd name="connsiteY39" fmla="*/ 6694 h 219464"/>
                      <a:gd name="connsiteX40" fmla="*/ 19478 w 262680"/>
                      <a:gd name="connsiteY40" fmla="*/ 12325 h 219464"/>
                      <a:gd name="connsiteX41" fmla="*/ 20831 w 262680"/>
                      <a:gd name="connsiteY41" fmla="*/ 12123 h 219464"/>
                      <a:gd name="connsiteX42" fmla="*/ 46814 w 262680"/>
                      <a:gd name="connsiteY42" fmla="*/ 31347 h 219464"/>
                      <a:gd name="connsiteX43" fmla="*/ 50216 w 262680"/>
                      <a:gd name="connsiteY43" fmla="*/ 54099 h 219464"/>
                      <a:gd name="connsiteX44" fmla="*/ 30992 w 262680"/>
                      <a:gd name="connsiteY44" fmla="*/ 80083 h 219464"/>
                      <a:gd name="connsiteX45" fmla="*/ 29639 w 262680"/>
                      <a:gd name="connsiteY45" fmla="*/ 80285 h 219464"/>
                      <a:gd name="connsiteX46" fmla="*/ 3656 w 262680"/>
                      <a:gd name="connsiteY46" fmla="*/ 61061 h 219464"/>
                      <a:gd name="connsiteX47" fmla="*/ 254 w 262680"/>
                      <a:gd name="connsiteY47" fmla="*/ 38309 h 219464"/>
                      <a:gd name="connsiteX48" fmla="*/ 19478 w 262680"/>
                      <a:gd name="connsiteY48" fmla="*/ 12325 h 2194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</a:cxnLst>
                    <a:rect l="l" t="t" r="r" b="b"/>
                    <a:pathLst>
                      <a:path w="262680" h="219464">
                        <a:moveTo>
                          <a:pt x="225532" y="25624"/>
                        </a:moveTo>
                        <a:cubicBezTo>
                          <a:pt x="230353" y="22311"/>
                          <a:pt x="236437" y="20837"/>
                          <a:pt x="242642" y="21987"/>
                        </a:cubicBezTo>
                        <a:lnTo>
                          <a:pt x="243988" y="22237"/>
                        </a:lnTo>
                        <a:cubicBezTo>
                          <a:pt x="256398" y="24537"/>
                          <a:pt x="264594" y="36464"/>
                          <a:pt x="262293" y="48875"/>
                        </a:cubicBezTo>
                        <a:lnTo>
                          <a:pt x="258100" y="71494"/>
                        </a:lnTo>
                        <a:cubicBezTo>
                          <a:pt x="255799" y="83905"/>
                          <a:pt x="243872" y="92101"/>
                          <a:pt x="231462" y="89800"/>
                        </a:cubicBezTo>
                        <a:lnTo>
                          <a:pt x="230116" y="89551"/>
                        </a:lnTo>
                        <a:cubicBezTo>
                          <a:pt x="217706" y="87250"/>
                          <a:pt x="209510" y="75323"/>
                          <a:pt x="211811" y="62913"/>
                        </a:cubicBezTo>
                        <a:lnTo>
                          <a:pt x="216004" y="40293"/>
                        </a:lnTo>
                        <a:cubicBezTo>
                          <a:pt x="217154" y="34088"/>
                          <a:pt x="220712" y="28936"/>
                          <a:pt x="225532" y="25624"/>
                        </a:cubicBezTo>
                        <a:close/>
                        <a:moveTo>
                          <a:pt x="46740" y="102620"/>
                        </a:moveTo>
                        <a:cubicBezTo>
                          <a:pt x="53796" y="99636"/>
                          <a:pt x="61553" y="97986"/>
                          <a:pt x="69696" y="97986"/>
                        </a:cubicBezTo>
                        <a:lnTo>
                          <a:pt x="157948" y="97986"/>
                        </a:lnTo>
                        <a:cubicBezTo>
                          <a:pt x="190519" y="97986"/>
                          <a:pt x="216923" y="124390"/>
                          <a:pt x="216923" y="156961"/>
                        </a:cubicBezTo>
                        <a:lnTo>
                          <a:pt x="216923" y="160489"/>
                        </a:lnTo>
                        <a:cubicBezTo>
                          <a:pt x="216923" y="193060"/>
                          <a:pt x="190519" y="219464"/>
                          <a:pt x="157948" y="219464"/>
                        </a:cubicBezTo>
                        <a:lnTo>
                          <a:pt x="69696" y="219464"/>
                        </a:lnTo>
                        <a:cubicBezTo>
                          <a:pt x="37125" y="219464"/>
                          <a:pt x="10721" y="193060"/>
                          <a:pt x="10721" y="160489"/>
                        </a:cubicBezTo>
                        <a:lnTo>
                          <a:pt x="10721" y="156961"/>
                        </a:lnTo>
                        <a:cubicBezTo>
                          <a:pt x="10721" y="132533"/>
                          <a:pt x="25573" y="111573"/>
                          <a:pt x="46740" y="102620"/>
                        </a:cubicBezTo>
                        <a:close/>
                        <a:moveTo>
                          <a:pt x="151899" y="9926"/>
                        </a:moveTo>
                        <a:cubicBezTo>
                          <a:pt x="156035" y="5790"/>
                          <a:pt x="161749" y="3232"/>
                          <a:pt x="168060" y="3232"/>
                        </a:cubicBezTo>
                        <a:lnTo>
                          <a:pt x="169427" y="3232"/>
                        </a:lnTo>
                        <a:cubicBezTo>
                          <a:pt x="182049" y="3232"/>
                          <a:pt x="192282" y="13465"/>
                          <a:pt x="192282" y="26087"/>
                        </a:cubicBezTo>
                        <a:lnTo>
                          <a:pt x="192282" y="49092"/>
                        </a:lnTo>
                        <a:cubicBezTo>
                          <a:pt x="192282" y="61714"/>
                          <a:pt x="182049" y="71947"/>
                          <a:pt x="169427" y="71947"/>
                        </a:cubicBezTo>
                        <a:lnTo>
                          <a:pt x="168060" y="71947"/>
                        </a:lnTo>
                        <a:cubicBezTo>
                          <a:pt x="155438" y="71947"/>
                          <a:pt x="145205" y="61714"/>
                          <a:pt x="145205" y="49092"/>
                        </a:cubicBezTo>
                        <a:lnTo>
                          <a:pt x="145205" y="26087"/>
                        </a:lnTo>
                        <a:cubicBezTo>
                          <a:pt x="145205" y="19776"/>
                          <a:pt x="147763" y="14062"/>
                          <a:pt x="151899" y="9926"/>
                        </a:cubicBezTo>
                        <a:close/>
                        <a:moveTo>
                          <a:pt x="81291" y="6694"/>
                        </a:moveTo>
                        <a:cubicBezTo>
                          <a:pt x="85427" y="2558"/>
                          <a:pt x="91141" y="0"/>
                          <a:pt x="97452" y="0"/>
                        </a:cubicBezTo>
                        <a:lnTo>
                          <a:pt x="98820" y="0"/>
                        </a:lnTo>
                        <a:cubicBezTo>
                          <a:pt x="111442" y="0"/>
                          <a:pt x="121675" y="10233"/>
                          <a:pt x="121675" y="22855"/>
                        </a:cubicBezTo>
                        <a:lnTo>
                          <a:pt x="121675" y="45860"/>
                        </a:lnTo>
                        <a:cubicBezTo>
                          <a:pt x="121675" y="58482"/>
                          <a:pt x="111442" y="68715"/>
                          <a:pt x="98820" y="68715"/>
                        </a:cubicBezTo>
                        <a:lnTo>
                          <a:pt x="97452" y="68715"/>
                        </a:lnTo>
                        <a:cubicBezTo>
                          <a:pt x="84830" y="68715"/>
                          <a:pt x="74597" y="58482"/>
                          <a:pt x="74597" y="45860"/>
                        </a:cubicBezTo>
                        <a:lnTo>
                          <a:pt x="74597" y="22855"/>
                        </a:lnTo>
                        <a:cubicBezTo>
                          <a:pt x="74597" y="16544"/>
                          <a:pt x="77155" y="10830"/>
                          <a:pt x="81291" y="6694"/>
                        </a:cubicBezTo>
                        <a:close/>
                        <a:moveTo>
                          <a:pt x="19478" y="12325"/>
                        </a:moveTo>
                        <a:lnTo>
                          <a:pt x="20831" y="12123"/>
                        </a:lnTo>
                        <a:cubicBezTo>
                          <a:pt x="33314" y="10256"/>
                          <a:pt x="44948" y="18864"/>
                          <a:pt x="46814" y="31347"/>
                        </a:cubicBezTo>
                        <a:lnTo>
                          <a:pt x="50216" y="54099"/>
                        </a:lnTo>
                        <a:cubicBezTo>
                          <a:pt x="52083" y="66582"/>
                          <a:pt x="43475" y="78216"/>
                          <a:pt x="30992" y="80083"/>
                        </a:cubicBezTo>
                        <a:lnTo>
                          <a:pt x="29639" y="80285"/>
                        </a:lnTo>
                        <a:cubicBezTo>
                          <a:pt x="17156" y="82151"/>
                          <a:pt x="5522" y="73544"/>
                          <a:pt x="3656" y="61061"/>
                        </a:cubicBezTo>
                        <a:lnTo>
                          <a:pt x="254" y="38309"/>
                        </a:lnTo>
                        <a:cubicBezTo>
                          <a:pt x="-1612" y="25826"/>
                          <a:pt x="6995" y="14192"/>
                          <a:pt x="19478" y="12325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38100" cap="rnd" cmpd="sng" algn="ctr">
                    <a:noFill/>
                    <a:prstDash val="solid"/>
                    <a:rou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</a:endParaRPr>
                  </a:p>
                </p:txBody>
              </p:sp>
            </p:grpSp>
            <p:sp>
              <p:nvSpPr>
                <p:cNvPr id="367" name="楕円 22">
                  <a:extLst>
                    <a:ext uri="{FF2B5EF4-FFF2-40B4-BE49-F238E27FC236}">
                      <a16:creationId xmlns:a16="http://schemas.microsoft.com/office/drawing/2014/main" id="{F231F76D-27F9-945A-136D-E1F2AC736B84}"/>
                    </a:ext>
                  </a:extLst>
                </p:cNvPr>
                <p:cNvSpPr/>
                <p:nvPr/>
              </p:nvSpPr>
              <p:spPr>
                <a:xfrm>
                  <a:off x="4549533" y="3496770"/>
                  <a:ext cx="2273680" cy="2137912"/>
                </a:xfrm>
                <a:custGeom>
                  <a:avLst/>
                  <a:gdLst>
                    <a:gd name="connsiteX0" fmla="*/ 0 w 2076830"/>
                    <a:gd name="connsiteY0" fmla="*/ 1000125 h 2000249"/>
                    <a:gd name="connsiteX1" fmla="*/ 1038415 w 2076830"/>
                    <a:gd name="connsiteY1" fmla="*/ 0 h 2000249"/>
                    <a:gd name="connsiteX2" fmla="*/ 2076830 w 2076830"/>
                    <a:gd name="connsiteY2" fmla="*/ 1000125 h 2000249"/>
                    <a:gd name="connsiteX3" fmla="*/ 1038415 w 2076830"/>
                    <a:gd name="connsiteY3" fmla="*/ 2000250 h 2000249"/>
                    <a:gd name="connsiteX4" fmla="*/ 0 w 2076830"/>
                    <a:gd name="connsiteY4" fmla="*/ 1000125 h 2000249"/>
                    <a:gd name="connsiteX0" fmla="*/ 0 w 2076830"/>
                    <a:gd name="connsiteY0" fmla="*/ 1000125 h 2000250"/>
                    <a:gd name="connsiteX1" fmla="*/ 1038415 w 2076830"/>
                    <a:gd name="connsiteY1" fmla="*/ 0 h 2000250"/>
                    <a:gd name="connsiteX2" fmla="*/ 2076830 w 2076830"/>
                    <a:gd name="connsiteY2" fmla="*/ 1000125 h 2000250"/>
                    <a:gd name="connsiteX3" fmla="*/ 1038415 w 2076830"/>
                    <a:gd name="connsiteY3" fmla="*/ 2000250 h 2000250"/>
                    <a:gd name="connsiteX4" fmla="*/ 0 w 2076830"/>
                    <a:gd name="connsiteY4" fmla="*/ 1000125 h 2000250"/>
                    <a:gd name="connsiteX0" fmla="*/ 0 w 2076830"/>
                    <a:gd name="connsiteY0" fmla="*/ 1000125 h 2000250"/>
                    <a:gd name="connsiteX1" fmla="*/ 1038415 w 2076830"/>
                    <a:gd name="connsiteY1" fmla="*/ 0 h 2000250"/>
                    <a:gd name="connsiteX2" fmla="*/ 2076830 w 2076830"/>
                    <a:gd name="connsiteY2" fmla="*/ 1000125 h 2000250"/>
                    <a:gd name="connsiteX3" fmla="*/ 1038415 w 2076830"/>
                    <a:gd name="connsiteY3" fmla="*/ 2000250 h 2000250"/>
                    <a:gd name="connsiteX4" fmla="*/ 0 w 2076830"/>
                    <a:gd name="connsiteY4" fmla="*/ 1000125 h 2000250"/>
                    <a:gd name="connsiteX0" fmla="*/ 0 w 2076830"/>
                    <a:gd name="connsiteY0" fmla="*/ 1000125 h 2000250"/>
                    <a:gd name="connsiteX1" fmla="*/ 1038415 w 2076830"/>
                    <a:gd name="connsiteY1" fmla="*/ 0 h 2000250"/>
                    <a:gd name="connsiteX2" fmla="*/ 2076830 w 2076830"/>
                    <a:gd name="connsiteY2" fmla="*/ 1000125 h 2000250"/>
                    <a:gd name="connsiteX3" fmla="*/ 1038415 w 2076830"/>
                    <a:gd name="connsiteY3" fmla="*/ 2000250 h 2000250"/>
                    <a:gd name="connsiteX4" fmla="*/ 0 w 2076830"/>
                    <a:gd name="connsiteY4" fmla="*/ 1000125 h 2000250"/>
                    <a:gd name="connsiteX0" fmla="*/ 0 w 2076830"/>
                    <a:gd name="connsiteY0" fmla="*/ 1000271 h 2000396"/>
                    <a:gd name="connsiteX1" fmla="*/ 1038415 w 2076830"/>
                    <a:gd name="connsiteY1" fmla="*/ 146 h 2000396"/>
                    <a:gd name="connsiteX2" fmla="*/ 2076830 w 2076830"/>
                    <a:gd name="connsiteY2" fmla="*/ 1000271 h 2000396"/>
                    <a:gd name="connsiteX3" fmla="*/ 1038415 w 2076830"/>
                    <a:gd name="connsiteY3" fmla="*/ 2000396 h 2000396"/>
                    <a:gd name="connsiteX4" fmla="*/ 0 w 2076830"/>
                    <a:gd name="connsiteY4" fmla="*/ 1000271 h 2000396"/>
                    <a:gd name="connsiteX0" fmla="*/ 0 w 2076830"/>
                    <a:gd name="connsiteY0" fmla="*/ 1000271 h 2000433"/>
                    <a:gd name="connsiteX1" fmla="*/ 1038415 w 2076830"/>
                    <a:gd name="connsiteY1" fmla="*/ 146 h 2000433"/>
                    <a:gd name="connsiteX2" fmla="*/ 2076830 w 2076830"/>
                    <a:gd name="connsiteY2" fmla="*/ 1000271 h 2000433"/>
                    <a:gd name="connsiteX3" fmla="*/ 1038415 w 2076830"/>
                    <a:gd name="connsiteY3" fmla="*/ 2000396 h 2000433"/>
                    <a:gd name="connsiteX4" fmla="*/ 0 w 2076830"/>
                    <a:gd name="connsiteY4" fmla="*/ 1000271 h 20004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076830" h="2000433">
                      <a:moveTo>
                        <a:pt x="0" y="1000271"/>
                      </a:moveTo>
                      <a:cubicBezTo>
                        <a:pt x="0" y="447917"/>
                        <a:pt x="102964" y="-9379"/>
                        <a:pt x="1038415" y="146"/>
                      </a:cubicBezTo>
                      <a:cubicBezTo>
                        <a:pt x="1973866" y="9671"/>
                        <a:pt x="2076830" y="447917"/>
                        <a:pt x="2076830" y="1000271"/>
                      </a:cubicBezTo>
                      <a:cubicBezTo>
                        <a:pt x="2076830" y="1552625"/>
                        <a:pt x="1454753" y="2005158"/>
                        <a:pt x="1038415" y="2000396"/>
                      </a:cubicBezTo>
                      <a:cubicBezTo>
                        <a:pt x="622077" y="1995634"/>
                        <a:pt x="0" y="1552625"/>
                        <a:pt x="0" y="1000271"/>
                      </a:cubicBezTo>
                      <a:close/>
                    </a:path>
                  </a:pathLst>
                </a:custGeom>
                <a:solidFill>
                  <a:srgbClr val="ED7D31">
                    <a:lumMod val="75000"/>
                  </a:srgbClr>
                </a:solidFill>
                <a:ln w="38100" cap="rnd" cmpd="sng" algn="ctr">
                  <a:solidFill>
                    <a:sysClr val="windowText" lastClr="000000"/>
                  </a:solidFill>
                  <a:prstDash val="solid"/>
                  <a:rou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68" name="フリーフォーム: 図形 367">
                  <a:extLst>
                    <a:ext uri="{FF2B5EF4-FFF2-40B4-BE49-F238E27FC236}">
                      <a16:creationId xmlns:a16="http://schemas.microsoft.com/office/drawing/2014/main" id="{A7C197CF-2C80-5294-6E4D-7C3F2D9CC853}"/>
                    </a:ext>
                  </a:extLst>
                </p:cNvPr>
                <p:cNvSpPr/>
                <p:nvPr/>
              </p:nvSpPr>
              <p:spPr>
                <a:xfrm>
                  <a:off x="4799290" y="3617266"/>
                  <a:ext cx="1774164" cy="1488897"/>
                </a:xfrm>
                <a:custGeom>
                  <a:avLst/>
                  <a:gdLst>
                    <a:gd name="connsiteX0" fmla="*/ 652576 w 1305152"/>
                    <a:gd name="connsiteY0" fmla="*/ 0 h 960028"/>
                    <a:gd name="connsiteX1" fmla="*/ 780281 w 1305152"/>
                    <a:gd name="connsiteY1" fmla="*/ 29208 h 960028"/>
                    <a:gd name="connsiteX2" fmla="*/ 978153 w 1305152"/>
                    <a:gd name="connsiteY2" fmla="*/ 101413 h 960028"/>
                    <a:gd name="connsiteX3" fmla="*/ 1023287 w 1305152"/>
                    <a:gd name="connsiteY3" fmla="*/ 125029 h 960028"/>
                    <a:gd name="connsiteX4" fmla="*/ 1034798 w 1305152"/>
                    <a:gd name="connsiteY4" fmla="*/ 128902 h 960028"/>
                    <a:gd name="connsiteX5" fmla="*/ 1171412 w 1305152"/>
                    <a:gd name="connsiteY5" fmla="*/ 222049 h 960028"/>
                    <a:gd name="connsiteX6" fmla="*/ 1225511 w 1305152"/>
                    <a:gd name="connsiteY6" fmla="*/ 293213 h 960028"/>
                    <a:gd name="connsiteX7" fmla="*/ 1227583 w 1305152"/>
                    <a:gd name="connsiteY7" fmla="*/ 295904 h 960028"/>
                    <a:gd name="connsiteX8" fmla="*/ 1227622 w 1305152"/>
                    <a:gd name="connsiteY8" fmla="*/ 295989 h 960028"/>
                    <a:gd name="connsiteX9" fmla="*/ 1243479 w 1305152"/>
                    <a:gd name="connsiteY9" fmla="*/ 316847 h 960028"/>
                    <a:gd name="connsiteX10" fmla="*/ 1152909 w 1305152"/>
                    <a:gd name="connsiteY10" fmla="*/ 827846 h 960028"/>
                    <a:gd name="connsiteX11" fmla="*/ 1152909 w 1305152"/>
                    <a:gd name="connsiteY11" fmla="*/ 827845 h 960028"/>
                    <a:gd name="connsiteX12" fmla="*/ 1143573 w 1305152"/>
                    <a:gd name="connsiteY12" fmla="*/ 758201 h 960028"/>
                    <a:gd name="connsiteX13" fmla="*/ 1122240 w 1305152"/>
                    <a:gd name="connsiteY13" fmla="*/ 794368 h 960028"/>
                    <a:gd name="connsiteX14" fmla="*/ 959455 w 1305152"/>
                    <a:gd name="connsiteY14" fmla="*/ 908225 h 960028"/>
                    <a:gd name="connsiteX15" fmla="*/ 959455 w 1305152"/>
                    <a:gd name="connsiteY15" fmla="*/ 908224 h 960028"/>
                    <a:gd name="connsiteX16" fmla="*/ 971633 w 1305152"/>
                    <a:gd name="connsiteY16" fmla="*/ 814010 h 960028"/>
                    <a:gd name="connsiteX17" fmla="*/ 961878 w 1305152"/>
                    <a:gd name="connsiteY17" fmla="*/ 829971 h 960028"/>
                    <a:gd name="connsiteX18" fmla="*/ 753821 w 1305152"/>
                    <a:gd name="connsiteY18" fmla="*/ 946324 h 960028"/>
                    <a:gd name="connsiteX19" fmla="*/ 753821 w 1305152"/>
                    <a:gd name="connsiteY19" fmla="*/ 946323 h 960028"/>
                    <a:gd name="connsiteX20" fmla="*/ 791629 w 1305152"/>
                    <a:gd name="connsiteY20" fmla="*/ 822106 h 960028"/>
                    <a:gd name="connsiteX21" fmla="*/ 769513 w 1305152"/>
                    <a:gd name="connsiteY21" fmla="*/ 858616 h 960028"/>
                    <a:gd name="connsiteX22" fmla="*/ 698444 w 1305152"/>
                    <a:gd name="connsiteY22" fmla="*/ 930820 h 960028"/>
                    <a:gd name="connsiteX23" fmla="*/ 652576 w 1305152"/>
                    <a:gd name="connsiteY23" fmla="*/ 960028 h 960028"/>
                    <a:gd name="connsiteX24" fmla="*/ 606709 w 1305152"/>
                    <a:gd name="connsiteY24" fmla="*/ 930820 h 960028"/>
                    <a:gd name="connsiteX25" fmla="*/ 535639 w 1305152"/>
                    <a:gd name="connsiteY25" fmla="*/ 858616 h 960028"/>
                    <a:gd name="connsiteX26" fmla="*/ 513524 w 1305152"/>
                    <a:gd name="connsiteY26" fmla="*/ 822106 h 960028"/>
                    <a:gd name="connsiteX27" fmla="*/ 551331 w 1305152"/>
                    <a:gd name="connsiteY27" fmla="*/ 946323 h 960028"/>
                    <a:gd name="connsiteX28" fmla="*/ 551331 w 1305152"/>
                    <a:gd name="connsiteY28" fmla="*/ 946324 h 960028"/>
                    <a:gd name="connsiteX29" fmla="*/ 343274 w 1305152"/>
                    <a:gd name="connsiteY29" fmla="*/ 829971 h 960028"/>
                    <a:gd name="connsiteX30" fmla="*/ 333519 w 1305152"/>
                    <a:gd name="connsiteY30" fmla="*/ 814010 h 960028"/>
                    <a:gd name="connsiteX31" fmla="*/ 345697 w 1305152"/>
                    <a:gd name="connsiteY31" fmla="*/ 908224 h 960028"/>
                    <a:gd name="connsiteX32" fmla="*/ 345697 w 1305152"/>
                    <a:gd name="connsiteY32" fmla="*/ 908225 h 960028"/>
                    <a:gd name="connsiteX33" fmla="*/ 182912 w 1305152"/>
                    <a:gd name="connsiteY33" fmla="*/ 794368 h 960028"/>
                    <a:gd name="connsiteX34" fmla="*/ 161579 w 1305152"/>
                    <a:gd name="connsiteY34" fmla="*/ 758201 h 960028"/>
                    <a:gd name="connsiteX35" fmla="*/ 152243 w 1305152"/>
                    <a:gd name="connsiteY35" fmla="*/ 827845 h 960028"/>
                    <a:gd name="connsiteX36" fmla="*/ 152243 w 1305152"/>
                    <a:gd name="connsiteY36" fmla="*/ 827846 h 960028"/>
                    <a:gd name="connsiteX37" fmla="*/ 61673 w 1305152"/>
                    <a:gd name="connsiteY37" fmla="*/ 316847 h 960028"/>
                    <a:gd name="connsiteX38" fmla="*/ 77530 w 1305152"/>
                    <a:gd name="connsiteY38" fmla="*/ 295989 h 960028"/>
                    <a:gd name="connsiteX39" fmla="*/ 77569 w 1305152"/>
                    <a:gd name="connsiteY39" fmla="*/ 295904 h 960028"/>
                    <a:gd name="connsiteX40" fmla="*/ 79636 w 1305152"/>
                    <a:gd name="connsiteY40" fmla="*/ 293218 h 960028"/>
                    <a:gd name="connsiteX41" fmla="*/ 133741 w 1305152"/>
                    <a:gd name="connsiteY41" fmla="*/ 222049 h 960028"/>
                    <a:gd name="connsiteX42" fmla="*/ 270354 w 1305152"/>
                    <a:gd name="connsiteY42" fmla="*/ 128902 h 960028"/>
                    <a:gd name="connsiteX43" fmla="*/ 281866 w 1305152"/>
                    <a:gd name="connsiteY43" fmla="*/ 125029 h 960028"/>
                    <a:gd name="connsiteX44" fmla="*/ 326999 w 1305152"/>
                    <a:gd name="connsiteY44" fmla="*/ 101413 h 960028"/>
                    <a:gd name="connsiteX45" fmla="*/ 524871 w 1305152"/>
                    <a:gd name="connsiteY45" fmla="*/ 29208 h 9600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</a:cxnLst>
                  <a:rect l="l" t="t" r="r" b="b"/>
                  <a:pathLst>
                    <a:path w="1305152" h="960028">
                      <a:moveTo>
                        <a:pt x="652576" y="0"/>
                      </a:moveTo>
                      <a:lnTo>
                        <a:pt x="780281" y="29208"/>
                      </a:lnTo>
                      <a:cubicBezTo>
                        <a:pt x="852937" y="49892"/>
                        <a:pt x="919371" y="74161"/>
                        <a:pt x="978153" y="101413"/>
                      </a:cubicBezTo>
                      <a:lnTo>
                        <a:pt x="1023287" y="125029"/>
                      </a:lnTo>
                      <a:lnTo>
                        <a:pt x="1034798" y="128902"/>
                      </a:lnTo>
                      <a:cubicBezTo>
                        <a:pt x="1083969" y="149390"/>
                        <a:pt x="1130749" y="180890"/>
                        <a:pt x="1171412" y="222049"/>
                      </a:cubicBezTo>
                      <a:lnTo>
                        <a:pt x="1225511" y="293213"/>
                      </a:lnTo>
                      <a:lnTo>
                        <a:pt x="1227583" y="295904"/>
                      </a:lnTo>
                      <a:lnTo>
                        <a:pt x="1227622" y="295989"/>
                      </a:lnTo>
                      <a:lnTo>
                        <a:pt x="1243479" y="316847"/>
                      </a:lnTo>
                      <a:cubicBezTo>
                        <a:pt x="1353177" y="506850"/>
                        <a:pt x="1312628" y="735633"/>
                        <a:pt x="1152909" y="827846"/>
                      </a:cubicBezTo>
                      <a:lnTo>
                        <a:pt x="1152909" y="827845"/>
                      </a:lnTo>
                      <a:lnTo>
                        <a:pt x="1143573" y="758201"/>
                      </a:lnTo>
                      <a:lnTo>
                        <a:pt x="1122240" y="794368"/>
                      </a:lnTo>
                      <a:cubicBezTo>
                        <a:pt x="1081846" y="849537"/>
                        <a:pt x="1026258" y="890325"/>
                        <a:pt x="959455" y="908225"/>
                      </a:cubicBezTo>
                      <a:lnTo>
                        <a:pt x="959455" y="908224"/>
                      </a:lnTo>
                      <a:lnTo>
                        <a:pt x="971633" y="814010"/>
                      </a:lnTo>
                      <a:lnTo>
                        <a:pt x="961878" y="829971"/>
                      </a:lnTo>
                      <a:cubicBezTo>
                        <a:pt x="908632" y="901860"/>
                        <a:pt x="835072" y="946324"/>
                        <a:pt x="753821" y="946324"/>
                      </a:cubicBezTo>
                      <a:lnTo>
                        <a:pt x="753821" y="946323"/>
                      </a:lnTo>
                      <a:lnTo>
                        <a:pt x="791629" y="822106"/>
                      </a:lnTo>
                      <a:lnTo>
                        <a:pt x="769513" y="858616"/>
                      </a:lnTo>
                      <a:cubicBezTo>
                        <a:pt x="748401" y="885868"/>
                        <a:pt x="724539" y="910137"/>
                        <a:pt x="698444" y="930820"/>
                      </a:cubicBezTo>
                      <a:lnTo>
                        <a:pt x="652576" y="960028"/>
                      </a:lnTo>
                      <a:lnTo>
                        <a:pt x="606709" y="930820"/>
                      </a:lnTo>
                      <a:cubicBezTo>
                        <a:pt x="580613" y="910137"/>
                        <a:pt x="556752" y="885868"/>
                        <a:pt x="535639" y="858616"/>
                      </a:cubicBezTo>
                      <a:lnTo>
                        <a:pt x="513524" y="822106"/>
                      </a:lnTo>
                      <a:lnTo>
                        <a:pt x="551331" y="946323"/>
                      </a:lnTo>
                      <a:lnTo>
                        <a:pt x="551331" y="946324"/>
                      </a:lnTo>
                      <a:cubicBezTo>
                        <a:pt x="470080" y="946324"/>
                        <a:pt x="396520" y="901860"/>
                        <a:pt x="343274" y="829971"/>
                      </a:cubicBezTo>
                      <a:lnTo>
                        <a:pt x="333519" y="814010"/>
                      </a:lnTo>
                      <a:lnTo>
                        <a:pt x="345697" y="908224"/>
                      </a:lnTo>
                      <a:lnTo>
                        <a:pt x="345697" y="908225"/>
                      </a:lnTo>
                      <a:cubicBezTo>
                        <a:pt x="278894" y="890325"/>
                        <a:pt x="223306" y="849537"/>
                        <a:pt x="182912" y="794368"/>
                      </a:cubicBezTo>
                      <a:lnTo>
                        <a:pt x="161579" y="758201"/>
                      </a:lnTo>
                      <a:lnTo>
                        <a:pt x="152243" y="827845"/>
                      </a:lnTo>
                      <a:lnTo>
                        <a:pt x="152243" y="827846"/>
                      </a:lnTo>
                      <a:cubicBezTo>
                        <a:pt x="-7476" y="735633"/>
                        <a:pt x="-48025" y="506850"/>
                        <a:pt x="61673" y="316847"/>
                      </a:cubicBezTo>
                      <a:lnTo>
                        <a:pt x="77530" y="295989"/>
                      </a:lnTo>
                      <a:lnTo>
                        <a:pt x="77569" y="295904"/>
                      </a:lnTo>
                      <a:lnTo>
                        <a:pt x="79636" y="293218"/>
                      </a:lnTo>
                      <a:lnTo>
                        <a:pt x="133741" y="222049"/>
                      </a:lnTo>
                      <a:cubicBezTo>
                        <a:pt x="174404" y="180890"/>
                        <a:pt x="221183" y="149390"/>
                        <a:pt x="270354" y="128902"/>
                      </a:cubicBezTo>
                      <a:lnTo>
                        <a:pt x="281866" y="125029"/>
                      </a:lnTo>
                      <a:lnTo>
                        <a:pt x="326999" y="101413"/>
                      </a:lnTo>
                      <a:cubicBezTo>
                        <a:pt x="385782" y="74161"/>
                        <a:pt x="452216" y="49892"/>
                        <a:pt x="524871" y="29208"/>
                      </a:cubicBezTo>
                      <a:close/>
                    </a:path>
                  </a:pathLst>
                </a:custGeom>
                <a:solidFill>
                  <a:srgbClr val="FFC000">
                    <a:lumMod val="60000"/>
                    <a:lumOff val="40000"/>
                  </a:srgbClr>
                </a:solidFill>
                <a:ln w="38100" cap="rnd" cmpd="sng" algn="ctr">
                  <a:solidFill>
                    <a:sysClr val="windowText" lastClr="000000"/>
                  </a:solidFill>
                  <a:prstDash val="solid"/>
                  <a:rou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69" name="フリーフォーム: 図形 368">
                  <a:extLst>
                    <a:ext uri="{FF2B5EF4-FFF2-40B4-BE49-F238E27FC236}">
                      <a16:creationId xmlns:a16="http://schemas.microsoft.com/office/drawing/2014/main" id="{619E41C6-6787-60F3-3A39-54D4E8EC6009}"/>
                    </a:ext>
                  </a:extLst>
                </p:cNvPr>
                <p:cNvSpPr/>
                <p:nvPr/>
              </p:nvSpPr>
              <p:spPr>
                <a:xfrm>
                  <a:off x="4322204" y="3151861"/>
                  <a:ext cx="2728339" cy="2728339"/>
                </a:xfrm>
                <a:custGeom>
                  <a:avLst/>
                  <a:gdLst>
                    <a:gd name="connsiteX0" fmla="*/ 534442 w 2728338"/>
                    <a:gd name="connsiteY0" fmla="*/ 767350 h 2728338"/>
                    <a:gd name="connsiteX1" fmla="*/ 515867 w 2728338"/>
                    <a:gd name="connsiteY1" fmla="*/ 792190 h 2728338"/>
                    <a:gd name="connsiteX2" fmla="*/ 341151 w 2728338"/>
                    <a:gd name="connsiteY2" fmla="*/ 1364169 h 2728338"/>
                    <a:gd name="connsiteX3" fmla="*/ 1364169 w 2728338"/>
                    <a:gd name="connsiteY3" fmla="*/ 2387187 h 2728338"/>
                    <a:gd name="connsiteX4" fmla="*/ 1936148 w 2728338"/>
                    <a:gd name="connsiteY4" fmla="*/ 2212472 h 2728338"/>
                    <a:gd name="connsiteX5" fmla="*/ 1960988 w 2728338"/>
                    <a:gd name="connsiteY5" fmla="*/ 2193897 h 2728338"/>
                    <a:gd name="connsiteX6" fmla="*/ 1364169 w 2728338"/>
                    <a:gd name="connsiteY6" fmla="*/ 341151 h 2728338"/>
                    <a:gd name="connsiteX7" fmla="*/ 792190 w 2728338"/>
                    <a:gd name="connsiteY7" fmla="*/ 515867 h 2728338"/>
                    <a:gd name="connsiteX8" fmla="*/ 767351 w 2728338"/>
                    <a:gd name="connsiteY8" fmla="*/ 534441 h 2728338"/>
                    <a:gd name="connsiteX9" fmla="*/ 2193897 w 2728338"/>
                    <a:gd name="connsiteY9" fmla="*/ 1960988 h 2728338"/>
                    <a:gd name="connsiteX10" fmla="*/ 2212472 w 2728338"/>
                    <a:gd name="connsiteY10" fmla="*/ 1936148 h 2728338"/>
                    <a:gd name="connsiteX11" fmla="*/ 2387187 w 2728338"/>
                    <a:gd name="connsiteY11" fmla="*/ 1364169 h 2728338"/>
                    <a:gd name="connsiteX12" fmla="*/ 1364169 w 2728338"/>
                    <a:gd name="connsiteY12" fmla="*/ 341151 h 2728338"/>
                    <a:gd name="connsiteX13" fmla="*/ 1364169 w 2728338"/>
                    <a:gd name="connsiteY13" fmla="*/ 0 h 2728338"/>
                    <a:gd name="connsiteX14" fmla="*/ 2728338 w 2728338"/>
                    <a:gd name="connsiteY14" fmla="*/ 1364169 h 2728338"/>
                    <a:gd name="connsiteX15" fmla="*/ 1364169 w 2728338"/>
                    <a:gd name="connsiteY15" fmla="*/ 2728338 h 2728338"/>
                    <a:gd name="connsiteX16" fmla="*/ 0 w 2728338"/>
                    <a:gd name="connsiteY16" fmla="*/ 1364169 h 2728338"/>
                    <a:gd name="connsiteX17" fmla="*/ 1364169 w 2728338"/>
                    <a:gd name="connsiteY17" fmla="*/ 0 h 27283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2728338" h="2728338">
                      <a:moveTo>
                        <a:pt x="534442" y="767350"/>
                      </a:moveTo>
                      <a:lnTo>
                        <a:pt x="515867" y="792190"/>
                      </a:lnTo>
                      <a:cubicBezTo>
                        <a:pt x="405561" y="955465"/>
                        <a:pt x="341151" y="1152295"/>
                        <a:pt x="341151" y="1364169"/>
                      </a:cubicBezTo>
                      <a:cubicBezTo>
                        <a:pt x="341151" y="1929166"/>
                        <a:pt x="799172" y="2387187"/>
                        <a:pt x="1364169" y="2387187"/>
                      </a:cubicBezTo>
                      <a:cubicBezTo>
                        <a:pt x="1576043" y="2387187"/>
                        <a:pt x="1772874" y="2322778"/>
                        <a:pt x="1936148" y="2212472"/>
                      </a:cubicBezTo>
                      <a:lnTo>
                        <a:pt x="1960988" y="2193897"/>
                      </a:lnTo>
                      <a:close/>
                      <a:moveTo>
                        <a:pt x="1364169" y="341151"/>
                      </a:moveTo>
                      <a:cubicBezTo>
                        <a:pt x="1152295" y="341151"/>
                        <a:pt x="955465" y="405560"/>
                        <a:pt x="792190" y="515867"/>
                      </a:cubicBezTo>
                      <a:lnTo>
                        <a:pt x="767351" y="534441"/>
                      </a:lnTo>
                      <a:lnTo>
                        <a:pt x="2193897" y="1960988"/>
                      </a:lnTo>
                      <a:lnTo>
                        <a:pt x="2212472" y="1936148"/>
                      </a:lnTo>
                      <a:cubicBezTo>
                        <a:pt x="2322778" y="1772873"/>
                        <a:pt x="2387187" y="1576043"/>
                        <a:pt x="2387187" y="1364169"/>
                      </a:cubicBezTo>
                      <a:cubicBezTo>
                        <a:pt x="2387187" y="799172"/>
                        <a:pt x="1929166" y="341151"/>
                        <a:pt x="1364169" y="341151"/>
                      </a:cubicBezTo>
                      <a:close/>
                      <a:moveTo>
                        <a:pt x="1364169" y="0"/>
                      </a:moveTo>
                      <a:cubicBezTo>
                        <a:pt x="2117579" y="0"/>
                        <a:pt x="2728338" y="610759"/>
                        <a:pt x="2728338" y="1364169"/>
                      </a:cubicBezTo>
                      <a:cubicBezTo>
                        <a:pt x="2728338" y="2117579"/>
                        <a:pt x="2117579" y="2728338"/>
                        <a:pt x="1364169" y="2728338"/>
                      </a:cubicBezTo>
                      <a:cubicBezTo>
                        <a:pt x="610759" y="2728338"/>
                        <a:pt x="0" y="2117579"/>
                        <a:pt x="0" y="1364169"/>
                      </a:cubicBezTo>
                      <a:cubicBezTo>
                        <a:pt x="0" y="610759"/>
                        <a:pt x="610759" y="0"/>
                        <a:pt x="1364169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38100" cap="rnd" cmpd="sng" algn="ctr">
                  <a:solidFill>
                    <a:sysClr val="windowText" lastClr="000000"/>
                  </a:solidFill>
                  <a:prstDash val="solid"/>
                  <a:rou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70" name="フリーフォーム: 図形 369">
                  <a:extLst>
                    <a:ext uri="{FF2B5EF4-FFF2-40B4-BE49-F238E27FC236}">
                      <a16:creationId xmlns:a16="http://schemas.microsoft.com/office/drawing/2014/main" id="{3B8783DD-FF58-B2C3-A0D7-157417A25B33}"/>
                    </a:ext>
                  </a:extLst>
                </p:cNvPr>
                <p:cNvSpPr/>
                <p:nvPr/>
              </p:nvSpPr>
              <p:spPr>
                <a:xfrm>
                  <a:off x="4762254" y="2754440"/>
                  <a:ext cx="1853383" cy="1635641"/>
                </a:xfrm>
                <a:custGeom>
                  <a:avLst/>
                  <a:gdLst>
                    <a:gd name="connsiteX0" fmla="*/ 250224 w 1853383"/>
                    <a:gd name="connsiteY0" fmla="*/ 0 h 1635641"/>
                    <a:gd name="connsiteX1" fmla="*/ 495364 w 1853383"/>
                    <a:gd name="connsiteY1" fmla="*/ 196679 h 1635641"/>
                    <a:gd name="connsiteX2" fmla="*/ 496428 w 1853383"/>
                    <a:gd name="connsiteY2" fmla="*/ 207060 h 1635641"/>
                    <a:gd name="connsiteX3" fmla="*/ 595926 w 1853383"/>
                    <a:gd name="connsiteY3" fmla="*/ 157794 h 1635641"/>
                    <a:gd name="connsiteX4" fmla="*/ 924119 w 1853383"/>
                    <a:gd name="connsiteY4" fmla="*/ 97351 h 1635641"/>
                    <a:gd name="connsiteX5" fmla="*/ 1252313 w 1853383"/>
                    <a:gd name="connsiteY5" fmla="*/ 157794 h 1635641"/>
                    <a:gd name="connsiteX6" fmla="*/ 1356707 w 1853383"/>
                    <a:gd name="connsiteY6" fmla="*/ 209484 h 1635641"/>
                    <a:gd name="connsiteX7" fmla="*/ 1358019 w 1853383"/>
                    <a:gd name="connsiteY7" fmla="*/ 196679 h 1635641"/>
                    <a:gd name="connsiteX8" fmla="*/ 1603159 w 1853383"/>
                    <a:gd name="connsiteY8" fmla="*/ 0 h 1635641"/>
                    <a:gd name="connsiteX9" fmla="*/ 1853383 w 1853383"/>
                    <a:gd name="connsiteY9" fmla="*/ 246321 h 1635641"/>
                    <a:gd name="connsiteX10" fmla="*/ 1700558 w 1853383"/>
                    <a:gd name="connsiteY10" fmla="*/ 473285 h 1635641"/>
                    <a:gd name="connsiteX11" fmla="*/ 1653706 w 1853383"/>
                    <a:gd name="connsiteY11" fmla="*/ 487602 h 1635641"/>
                    <a:gd name="connsiteX12" fmla="*/ 1701014 w 1853383"/>
                    <a:gd name="connsiteY12" fmla="*/ 567110 h 1635641"/>
                    <a:gd name="connsiteX13" fmla="*/ 1767273 w 1853383"/>
                    <a:gd name="connsiteY13" fmla="*/ 866496 h 1635641"/>
                    <a:gd name="connsiteX14" fmla="*/ 1750143 w 1853383"/>
                    <a:gd name="connsiteY14" fmla="*/ 1021506 h 1635641"/>
                    <a:gd name="connsiteX15" fmla="*/ 1744886 w 1853383"/>
                    <a:gd name="connsiteY15" fmla="*/ 1036956 h 1635641"/>
                    <a:gd name="connsiteX16" fmla="*/ 1758676 w 1853383"/>
                    <a:gd name="connsiteY16" fmla="*/ 1103737 h 1635641"/>
                    <a:gd name="connsiteX17" fmla="*/ 1580876 w 1853383"/>
                    <a:gd name="connsiteY17" fmla="*/ 1583805 h 1635641"/>
                    <a:gd name="connsiteX18" fmla="*/ 1562665 w 1853383"/>
                    <a:gd name="connsiteY18" fmla="*/ 1465942 h 1635641"/>
                    <a:gd name="connsiteX19" fmla="*/ 1543440 w 1853383"/>
                    <a:gd name="connsiteY19" fmla="*/ 1501312 h 1635641"/>
                    <a:gd name="connsiteX20" fmla="*/ 1329802 w 1853383"/>
                    <a:gd name="connsiteY20" fmla="*/ 1635640 h 1635641"/>
                    <a:gd name="connsiteX21" fmla="*/ 1329802 w 1853383"/>
                    <a:gd name="connsiteY21" fmla="*/ 1635639 h 1635641"/>
                    <a:gd name="connsiteX22" fmla="*/ 1342884 w 1853383"/>
                    <a:gd name="connsiteY22" fmla="*/ 1530353 h 1635641"/>
                    <a:gd name="connsiteX23" fmla="*/ 1252313 w 1853383"/>
                    <a:gd name="connsiteY23" fmla="*/ 1575198 h 1635641"/>
                    <a:gd name="connsiteX24" fmla="*/ 924119 w 1853383"/>
                    <a:gd name="connsiteY24" fmla="*/ 1635641 h 1635641"/>
                    <a:gd name="connsiteX25" fmla="*/ 595926 w 1853383"/>
                    <a:gd name="connsiteY25" fmla="*/ 1575198 h 1635641"/>
                    <a:gd name="connsiteX26" fmla="*/ 490837 w 1853383"/>
                    <a:gd name="connsiteY26" fmla="*/ 1523165 h 1635641"/>
                    <a:gd name="connsiteX27" fmla="*/ 504812 w 1853383"/>
                    <a:gd name="connsiteY27" fmla="*/ 1635639 h 1635641"/>
                    <a:gd name="connsiteX28" fmla="*/ 504812 w 1853383"/>
                    <a:gd name="connsiteY28" fmla="*/ 1635640 h 1635641"/>
                    <a:gd name="connsiteX29" fmla="*/ 291174 w 1853383"/>
                    <a:gd name="connsiteY29" fmla="*/ 1501312 h 1635641"/>
                    <a:gd name="connsiteX30" fmla="*/ 271949 w 1853383"/>
                    <a:gd name="connsiteY30" fmla="*/ 1465942 h 1635641"/>
                    <a:gd name="connsiteX31" fmla="*/ 253738 w 1853383"/>
                    <a:gd name="connsiteY31" fmla="*/ 1583805 h 1635641"/>
                    <a:gd name="connsiteX32" fmla="*/ 75938 w 1853383"/>
                    <a:gd name="connsiteY32" fmla="*/ 1103737 h 1635641"/>
                    <a:gd name="connsiteX33" fmla="*/ 95778 w 1853383"/>
                    <a:gd name="connsiteY33" fmla="*/ 1007659 h 1635641"/>
                    <a:gd name="connsiteX34" fmla="*/ 85318 w 1853383"/>
                    <a:gd name="connsiteY34" fmla="*/ 945137 h 1635641"/>
                    <a:gd name="connsiteX35" fmla="*/ 80965 w 1853383"/>
                    <a:gd name="connsiteY35" fmla="*/ 866496 h 1635641"/>
                    <a:gd name="connsiteX36" fmla="*/ 147224 w 1853383"/>
                    <a:gd name="connsiteY36" fmla="*/ 567110 h 1635641"/>
                    <a:gd name="connsiteX37" fmla="*/ 195324 w 1853383"/>
                    <a:gd name="connsiteY37" fmla="*/ 486272 h 1635641"/>
                    <a:gd name="connsiteX38" fmla="*/ 152826 w 1853383"/>
                    <a:gd name="connsiteY38" fmla="*/ 473285 h 1635641"/>
                    <a:gd name="connsiteX39" fmla="*/ 0 w 1853383"/>
                    <a:gd name="connsiteY39" fmla="*/ 246321 h 1635641"/>
                    <a:gd name="connsiteX40" fmla="*/ 250224 w 1853383"/>
                    <a:gd name="connsiteY40" fmla="*/ 0 h 16356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</a:cxnLst>
                  <a:rect l="l" t="t" r="r" b="b"/>
                  <a:pathLst>
                    <a:path w="1853383" h="1635641">
                      <a:moveTo>
                        <a:pt x="250224" y="0"/>
                      </a:moveTo>
                      <a:cubicBezTo>
                        <a:pt x="371145" y="0"/>
                        <a:pt x="472032" y="84435"/>
                        <a:pt x="495364" y="196679"/>
                      </a:cubicBezTo>
                      <a:lnTo>
                        <a:pt x="496428" y="207060"/>
                      </a:lnTo>
                      <a:lnTo>
                        <a:pt x="595926" y="157794"/>
                      </a:lnTo>
                      <a:cubicBezTo>
                        <a:pt x="696799" y="118873"/>
                        <a:pt x="807704" y="97351"/>
                        <a:pt x="924119" y="97351"/>
                      </a:cubicBezTo>
                      <a:cubicBezTo>
                        <a:pt x="1040534" y="97351"/>
                        <a:pt x="1151439" y="118873"/>
                        <a:pt x="1252313" y="157794"/>
                      </a:cubicBezTo>
                      <a:lnTo>
                        <a:pt x="1356707" y="209484"/>
                      </a:lnTo>
                      <a:lnTo>
                        <a:pt x="1358019" y="196679"/>
                      </a:lnTo>
                      <a:cubicBezTo>
                        <a:pt x="1381351" y="84435"/>
                        <a:pt x="1482238" y="0"/>
                        <a:pt x="1603159" y="0"/>
                      </a:cubicBezTo>
                      <a:cubicBezTo>
                        <a:pt x="1741354" y="0"/>
                        <a:pt x="1853383" y="110282"/>
                        <a:pt x="1853383" y="246321"/>
                      </a:cubicBezTo>
                      <a:cubicBezTo>
                        <a:pt x="1853383" y="348350"/>
                        <a:pt x="1790367" y="435891"/>
                        <a:pt x="1700558" y="473285"/>
                      </a:cubicBezTo>
                      <a:lnTo>
                        <a:pt x="1653706" y="487602"/>
                      </a:lnTo>
                      <a:lnTo>
                        <a:pt x="1701014" y="567110"/>
                      </a:lnTo>
                      <a:cubicBezTo>
                        <a:pt x="1743680" y="659129"/>
                        <a:pt x="1767273" y="760299"/>
                        <a:pt x="1767273" y="866496"/>
                      </a:cubicBezTo>
                      <a:cubicBezTo>
                        <a:pt x="1767273" y="919594"/>
                        <a:pt x="1761375" y="971436"/>
                        <a:pt x="1750143" y="1021506"/>
                      </a:cubicBezTo>
                      <a:lnTo>
                        <a:pt x="1744886" y="1036956"/>
                      </a:lnTo>
                      <a:lnTo>
                        <a:pt x="1758676" y="1103737"/>
                      </a:lnTo>
                      <a:cubicBezTo>
                        <a:pt x="1793160" y="1341283"/>
                        <a:pt x="1721906" y="1546016"/>
                        <a:pt x="1580876" y="1583805"/>
                      </a:cubicBezTo>
                      <a:lnTo>
                        <a:pt x="1562665" y="1465942"/>
                      </a:lnTo>
                      <a:lnTo>
                        <a:pt x="1543440" y="1501312"/>
                      </a:lnTo>
                      <a:cubicBezTo>
                        <a:pt x="1488765" y="1584307"/>
                        <a:pt x="1413233" y="1635640"/>
                        <a:pt x="1329802" y="1635640"/>
                      </a:cubicBezTo>
                      <a:lnTo>
                        <a:pt x="1329802" y="1635639"/>
                      </a:lnTo>
                      <a:lnTo>
                        <a:pt x="1342884" y="1530353"/>
                      </a:lnTo>
                      <a:lnTo>
                        <a:pt x="1252313" y="1575198"/>
                      </a:lnTo>
                      <a:cubicBezTo>
                        <a:pt x="1151439" y="1614119"/>
                        <a:pt x="1040534" y="1635641"/>
                        <a:pt x="924119" y="1635641"/>
                      </a:cubicBezTo>
                      <a:cubicBezTo>
                        <a:pt x="807704" y="1635641"/>
                        <a:pt x="696799" y="1614119"/>
                        <a:pt x="595926" y="1575198"/>
                      </a:cubicBezTo>
                      <a:lnTo>
                        <a:pt x="490837" y="1523165"/>
                      </a:lnTo>
                      <a:lnTo>
                        <a:pt x="504812" y="1635639"/>
                      </a:lnTo>
                      <a:lnTo>
                        <a:pt x="504812" y="1635640"/>
                      </a:lnTo>
                      <a:cubicBezTo>
                        <a:pt x="421381" y="1635640"/>
                        <a:pt x="345849" y="1584307"/>
                        <a:pt x="291174" y="1501312"/>
                      </a:cubicBezTo>
                      <a:lnTo>
                        <a:pt x="271949" y="1465942"/>
                      </a:lnTo>
                      <a:lnTo>
                        <a:pt x="253738" y="1583805"/>
                      </a:lnTo>
                      <a:cubicBezTo>
                        <a:pt x="112708" y="1546016"/>
                        <a:pt x="41454" y="1341283"/>
                        <a:pt x="75938" y="1103737"/>
                      </a:cubicBezTo>
                      <a:lnTo>
                        <a:pt x="95778" y="1007659"/>
                      </a:lnTo>
                      <a:lnTo>
                        <a:pt x="85318" y="945137"/>
                      </a:lnTo>
                      <a:cubicBezTo>
                        <a:pt x="82440" y="919280"/>
                        <a:pt x="80965" y="893045"/>
                        <a:pt x="80965" y="866496"/>
                      </a:cubicBezTo>
                      <a:cubicBezTo>
                        <a:pt x="80965" y="760299"/>
                        <a:pt x="104558" y="659129"/>
                        <a:pt x="147224" y="567110"/>
                      </a:cubicBezTo>
                      <a:lnTo>
                        <a:pt x="195324" y="486272"/>
                      </a:lnTo>
                      <a:lnTo>
                        <a:pt x="152826" y="473285"/>
                      </a:lnTo>
                      <a:cubicBezTo>
                        <a:pt x="63016" y="435891"/>
                        <a:pt x="0" y="348350"/>
                        <a:pt x="0" y="246321"/>
                      </a:cubicBezTo>
                      <a:cubicBezTo>
                        <a:pt x="0" y="110282"/>
                        <a:pt x="112029" y="0"/>
                        <a:pt x="250224" y="0"/>
                      </a:cubicBezTo>
                      <a:close/>
                    </a:path>
                  </a:pathLst>
                </a:custGeom>
                <a:solidFill>
                  <a:srgbClr val="ED7D31">
                    <a:lumMod val="75000"/>
                  </a:srgbClr>
                </a:solidFill>
                <a:ln w="38100" cap="rnd" cmpd="sng" algn="ctr">
                  <a:solidFill>
                    <a:sysClr val="windowText" lastClr="000000"/>
                  </a:solidFill>
                  <a:prstDash val="solid"/>
                  <a:rou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71" name="フリーフォーム: 図形 370">
                  <a:extLst>
                    <a:ext uri="{FF2B5EF4-FFF2-40B4-BE49-F238E27FC236}">
                      <a16:creationId xmlns:a16="http://schemas.microsoft.com/office/drawing/2014/main" id="{9F9CB989-C6DF-AEE2-41C8-015BDC713D2C}"/>
                    </a:ext>
                  </a:extLst>
                </p:cNvPr>
                <p:cNvSpPr/>
                <p:nvPr/>
              </p:nvSpPr>
              <p:spPr>
                <a:xfrm>
                  <a:off x="4867260" y="2851791"/>
                  <a:ext cx="290436" cy="285904"/>
                </a:xfrm>
                <a:custGeom>
                  <a:avLst/>
                  <a:gdLst>
                    <a:gd name="connsiteX0" fmla="*/ 145218 w 290436"/>
                    <a:gd name="connsiteY0" fmla="*/ 0 h 285904"/>
                    <a:gd name="connsiteX1" fmla="*/ 290436 w 290436"/>
                    <a:gd name="connsiteY1" fmla="*/ 142952 h 285904"/>
                    <a:gd name="connsiteX2" fmla="*/ 286261 w 290436"/>
                    <a:gd name="connsiteY2" fmla="*/ 163307 h 285904"/>
                    <a:gd name="connsiteX3" fmla="*/ 222913 w 290436"/>
                    <a:gd name="connsiteY3" fmla="*/ 210986 h 285904"/>
                    <a:gd name="connsiteX4" fmla="*/ 157330 w 290436"/>
                    <a:gd name="connsiteY4" fmla="*/ 283497 h 285904"/>
                    <a:gd name="connsiteX5" fmla="*/ 145218 w 290436"/>
                    <a:gd name="connsiteY5" fmla="*/ 285904 h 285904"/>
                    <a:gd name="connsiteX6" fmla="*/ 0 w 290436"/>
                    <a:gd name="connsiteY6" fmla="*/ 142952 h 285904"/>
                    <a:gd name="connsiteX7" fmla="*/ 145218 w 290436"/>
                    <a:gd name="connsiteY7" fmla="*/ 0 h 2859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90436" h="285904">
                      <a:moveTo>
                        <a:pt x="145218" y="0"/>
                      </a:moveTo>
                      <a:cubicBezTo>
                        <a:pt x="225420" y="0"/>
                        <a:pt x="290436" y="64002"/>
                        <a:pt x="290436" y="142952"/>
                      </a:cubicBezTo>
                      <a:lnTo>
                        <a:pt x="286261" y="163307"/>
                      </a:lnTo>
                      <a:lnTo>
                        <a:pt x="222913" y="210986"/>
                      </a:lnTo>
                      <a:lnTo>
                        <a:pt x="157330" y="283497"/>
                      </a:lnTo>
                      <a:lnTo>
                        <a:pt x="145218" y="285904"/>
                      </a:lnTo>
                      <a:cubicBezTo>
                        <a:pt x="65016" y="285904"/>
                        <a:pt x="0" y="221902"/>
                        <a:pt x="0" y="142952"/>
                      </a:cubicBezTo>
                      <a:cubicBezTo>
                        <a:pt x="0" y="64002"/>
                        <a:pt x="65016" y="0"/>
                        <a:pt x="145218" y="0"/>
                      </a:cubicBezTo>
                      <a:close/>
                    </a:path>
                  </a:pathLst>
                </a:custGeom>
                <a:solidFill>
                  <a:srgbClr val="FFC000">
                    <a:lumMod val="60000"/>
                    <a:lumOff val="40000"/>
                  </a:srgbClr>
                </a:solidFill>
                <a:ln w="38100" cap="rnd" cmpd="sng" algn="ctr">
                  <a:noFill/>
                  <a:prstDash val="solid"/>
                  <a:rou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72" name="フリーフォーム: 図形 371">
                  <a:extLst>
                    <a:ext uri="{FF2B5EF4-FFF2-40B4-BE49-F238E27FC236}">
                      <a16:creationId xmlns:a16="http://schemas.microsoft.com/office/drawing/2014/main" id="{A5A5EB6D-E26B-2C0E-09BB-F853128DFF0E}"/>
                    </a:ext>
                  </a:extLst>
                </p:cNvPr>
                <p:cNvSpPr/>
                <p:nvPr/>
              </p:nvSpPr>
              <p:spPr>
                <a:xfrm>
                  <a:off x="6220195" y="2851791"/>
                  <a:ext cx="290436" cy="285904"/>
                </a:xfrm>
                <a:custGeom>
                  <a:avLst/>
                  <a:gdLst>
                    <a:gd name="connsiteX0" fmla="*/ 145218 w 290436"/>
                    <a:gd name="connsiteY0" fmla="*/ 0 h 285904"/>
                    <a:gd name="connsiteX1" fmla="*/ 290436 w 290436"/>
                    <a:gd name="connsiteY1" fmla="*/ 142952 h 285904"/>
                    <a:gd name="connsiteX2" fmla="*/ 145218 w 290436"/>
                    <a:gd name="connsiteY2" fmla="*/ 285904 h 285904"/>
                    <a:gd name="connsiteX3" fmla="*/ 126834 w 290436"/>
                    <a:gd name="connsiteY3" fmla="*/ 282251 h 285904"/>
                    <a:gd name="connsiteX4" fmla="*/ 62378 w 290436"/>
                    <a:gd name="connsiteY4" fmla="*/ 210986 h 285904"/>
                    <a:gd name="connsiteX5" fmla="*/ 5114 w 290436"/>
                    <a:gd name="connsiteY5" fmla="*/ 167886 h 285904"/>
                    <a:gd name="connsiteX6" fmla="*/ 0 w 290436"/>
                    <a:gd name="connsiteY6" fmla="*/ 142952 h 285904"/>
                    <a:gd name="connsiteX7" fmla="*/ 145218 w 290436"/>
                    <a:gd name="connsiteY7" fmla="*/ 0 h 2859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90436" h="285904">
                      <a:moveTo>
                        <a:pt x="145218" y="0"/>
                      </a:moveTo>
                      <a:cubicBezTo>
                        <a:pt x="225420" y="0"/>
                        <a:pt x="290436" y="64002"/>
                        <a:pt x="290436" y="142952"/>
                      </a:cubicBezTo>
                      <a:cubicBezTo>
                        <a:pt x="290436" y="221902"/>
                        <a:pt x="225420" y="285904"/>
                        <a:pt x="145218" y="285904"/>
                      </a:cubicBezTo>
                      <a:lnTo>
                        <a:pt x="126834" y="282251"/>
                      </a:lnTo>
                      <a:lnTo>
                        <a:pt x="62378" y="210986"/>
                      </a:lnTo>
                      <a:lnTo>
                        <a:pt x="5114" y="167886"/>
                      </a:lnTo>
                      <a:lnTo>
                        <a:pt x="0" y="142952"/>
                      </a:lnTo>
                      <a:cubicBezTo>
                        <a:pt x="0" y="64002"/>
                        <a:pt x="65016" y="0"/>
                        <a:pt x="145218" y="0"/>
                      </a:cubicBezTo>
                      <a:close/>
                    </a:path>
                  </a:pathLst>
                </a:custGeom>
                <a:solidFill>
                  <a:srgbClr val="FFC000">
                    <a:lumMod val="60000"/>
                    <a:lumOff val="40000"/>
                  </a:srgbClr>
                </a:solidFill>
                <a:ln w="38100" cap="rnd" cmpd="sng" algn="ctr">
                  <a:noFill/>
                  <a:prstDash val="solid"/>
                  <a:rou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73" name="楕円 372">
                  <a:extLst>
                    <a:ext uri="{FF2B5EF4-FFF2-40B4-BE49-F238E27FC236}">
                      <a16:creationId xmlns:a16="http://schemas.microsoft.com/office/drawing/2014/main" id="{F0BE3988-0670-37DB-DDCA-817A33059525}"/>
                    </a:ext>
                  </a:extLst>
                </p:cNvPr>
                <p:cNvSpPr/>
                <p:nvPr/>
              </p:nvSpPr>
              <p:spPr>
                <a:xfrm>
                  <a:off x="5071160" y="3064293"/>
                  <a:ext cx="411658" cy="411658"/>
                </a:xfrm>
                <a:prstGeom prst="ellipse">
                  <a:avLst/>
                </a:prstGeom>
                <a:solidFill>
                  <a:srgbClr val="FFFF00"/>
                </a:solidFill>
                <a:ln w="38100" cap="rnd" cmpd="sng" algn="ctr">
                  <a:solidFill>
                    <a:sysClr val="windowText" lastClr="000000"/>
                  </a:solidFill>
                  <a:prstDash val="solid"/>
                  <a:rou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74" name="楕円 373">
                  <a:extLst>
                    <a:ext uri="{FF2B5EF4-FFF2-40B4-BE49-F238E27FC236}">
                      <a16:creationId xmlns:a16="http://schemas.microsoft.com/office/drawing/2014/main" id="{A9FAD304-BB97-B7DD-62B9-42C259454FA0}"/>
                    </a:ext>
                  </a:extLst>
                </p:cNvPr>
                <p:cNvSpPr/>
                <p:nvPr/>
              </p:nvSpPr>
              <p:spPr>
                <a:xfrm>
                  <a:off x="5878967" y="3064293"/>
                  <a:ext cx="411658" cy="411658"/>
                </a:xfrm>
                <a:prstGeom prst="ellipse">
                  <a:avLst/>
                </a:prstGeom>
                <a:solidFill>
                  <a:srgbClr val="FFFF00"/>
                </a:solidFill>
                <a:ln w="38100" cap="rnd" cmpd="sng" algn="ctr">
                  <a:solidFill>
                    <a:sysClr val="windowText" lastClr="000000"/>
                  </a:solidFill>
                  <a:prstDash val="solid"/>
                  <a:rou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75" name="四角形: 角を丸くする 374">
                  <a:extLst>
                    <a:ext uri="{FF2B5EF4-FFF2-40B4-BE49-F238E27FC236}">
                      <a16:creationId xmlns:a16="http://schemas.microsoft.com/office/drawing/2014/main" id="{3562AD50-F9BC-8141-9438-E327313A87FD}"/>
                    </a:ext>
                  </a:extLst>
                </p:cNvPr>
                <p:cNvSpPr/>
                <p:nvPr/>
              </p:nvSpPr>
              <p:spPr>
                <a:xfrm>
                  <a:off x="5240774" y="3346489"/>
                  <a:ext cx="891196" cy="1440661"/>
                </a:xfrm>
                <a:prstGeom prst="roundRect">
                  <a:avLst>
                    <a:gd name="adj" fmla="val 39234"/>
                  </a:avLst>
                </a:prstGeom>
                <a:solidFill>
                  <a:srgbClr val="FFC000">
                    <a:lumMod val="60000"/>
                    <a:lumOff val="40000"/>
                  </a:srgbClr>
                </a:solidFill>
                <a:ln w="38100" cap="rnd" cmpd="sng" algn="ctr">
                  <a:solidFill>
                    <a:sysClr val="windowText" lastClr="000000"/>
                  </a:solidFill>
                  <a:prstDash val="solid"/>
                  <a:rou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76" name="楕円 375">
                  <a:extLst>
                    <a:ext uri="{FF2B5EF4-FFF2-40B4-BE49-F238E27FC236}">
                      <a16:creationId xmlns:a16="http://schemas.microsoft.com/office/drawing/2014/main" id="{B0768B6A-0AB9-BF8D-7C5F-9893AA0E7CEB}"/>
                    </a:ext>
                  </a:extLst>
                </p:cNvPr>
                <p:cNvSpPr/>
                <p:nvPr/>
              </p:nvSpPr>
              <p:spPr>
                <a:xfrm>
                  <a:off x="5533784" y="3303366"/>
                  <a:ext cx="305180" cy="234702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38100" cap="rnd" cmpd="sng" algn="ctr">
                  <a:solidFill>
                    <a:sysClr val="windowText" lastClr="000000"/>
                  </a:solidFill>
                  <a:prstDash val="solid"/>
                  <a:rou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1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77" name="楕円 376">
                  <a:extLst>
                    <a:ext uri="{FF2B5EF4-FFF2-40B4-BE49-F238E27FC236}">
                      <a16:creationId xmlns:a16="http://schemas.microsoft.com/office/drawing/2014/main" id="{33C5B011-B751-AC55-BC39-2900D087B68D}"/>
                    </a:ext>
                  </a:extLst>
                </p:cNvPr>
                <p:cNvSpPr/>
                <p:nvPr/>
              </p:nvSpPr>
              <p:spPr>
                <a:xfrm>
                  <a:off x="5603771" y="3317941"/>
                  <a:ext cx="165204" cy="87262"/>
                </a:xfrm>
                <a:prstGeom prst="ellipse">
                  <a:avLst/>
                </a:prstGeom>
                <a:solidFill>
                  <a:sysClr val="window" lastClr="FFFFFF"/>
                </a:solidFill>
                <a:ln w="38100" cap="rnd" cmpd="sng" algn="ctr">
                  <a:noFill/>
                  <a:prstDash val="solid"/>
                  <a:rou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1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78" name="楕円 377">
                  <a:extLst>
                    <a:ext uri="{FF2B5EF4-FFF2-40B4-BE49-F238E27FC236}">
                      <a16:creationId xmlns:a16="http://schemas.microsoft.com/office/drawing/2014/main" id="{2D5332FC-CA0C-4D6A-47B0-89F6E91BA704}"/>
                    </a:ext>
                  </a:extLst>
                </p:cNvPr>
                <p:cNvSpPr/>
                <p:nvPr/>
              </p:nvSpPr>
              <p:spPr>
                <a:xfrm>
                  <a:off x="5211782" y="3202933"/>
                  <a:ext cx="130413" cy="130413"/>
                </a:xfrm>
                <a:prstGeom prst="ellipse">
                  <a:avLst/>
                </a:prstGeom>
                <a:solidFill>
                  <a:srgbClr val="000000"/>
                </a:solidFill>
                <a:ln w="38100" cap="rnd" cmpd="sng" algn="ctr">
                  <a:noFill/>
                  <a:prstDash val="solid"/>
                  <a:rou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79" name="楕円 378">
                  <a:extLst>
                    <a:ext uri="{FF2B5EF4-FFF2-40B4-BE49-F238E27FC236}">
                      <a16:creationId xmlns:a16="http://schemas.microsoft.com/office/drawing/2014/main" id="{86DDC497-C6AE-D563-45F2-4EE8BA01C113}"/>
                    </a:ext>
                  </a:extLst>
                </p:cNvPr>
                <p:cNvSpPr/>
                <p:nvPr/>
              </p:nvSpPr>
              <p:spPr>
                <a:xfrm>
                  <a:off x="6019590" y="3202933"/>
                  <a:ext cx="130413" cy="130413"/>
                </a:xfrm>
                <a:prstGeom prst="ellipse">
                  <a:avLst/>
                </a:prstGeom>
                <a:solidFill>
                  <a:srgbClr val="000000"/>
                </a:solidFill>
                <a:ln w="38100" cap="rnd" cmpd="sng" algn="ctr">
                  <a:noFill/>
                  <a:prstDash val="solid"/>
                  <a:rou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</a:endParaRPr>
                </a:p>
              </p:txBody>
            </p:sp>
          </p:grpSp>
          <p:grpSp>
            <p:nvGrpSpPr>
              <p:cNvPr id="360" name="グループ化 359">
                <a:extLst>
                  <a:ext uri="{FF2B5EF4-FFF2-40B4-BE49-F238E27FC236}">
                    <a16:creationId xmlns:a16="http://schemas.microsoft.com/office/drawing/2014/main" id="{6E6A436B-B5B1-465D-0744-44BCEB2CEEE1}"/>
                  </a:ext>
                </a:extLst>
              </p:cNvPr>
              <p:cNvGrpSpPr/>
              <p:nvPr/>
            </p:nvGrpSpPr>
            <p:grpSpPr>
              <a:xfrm>
                <a:off x="7694195" y="1836429"/>
                <a:ext cx="463968" cy="504052"/>
                <a:chOff x="4813420" y="1964814"/>
                <a:chExt cx="358117" cy="392492"/>
              </a:xfrm>
              <a:solidFill>
                <a:srgbClr val="000000"/>
              </a:solidFill>
            </p:grpSpPr>
            <p:sp>
              <p:nvSpPr>
                <p:cNvPr id="363" name="フリーフォーム: 図形 362">
                  <a:extLst>
                    <a:ext uri="{FF2B5EF4-FFF2-40B4-BE49-F238E27FC236}">
                      <a16:creationId xmlns:a16="http://schemas.microsoft.com/office/drawing/2014/main" id="{8E5BC4EF-15C7-B89C-EBEB-370921A1904B}"/>
                    </a:ext>
                  </a:extLst>
                </p:cNvPr>
                <p:cNvSpPr/>
                <p:nvPr/>
              </p:nvSpPr>
              <p:spPr>
                <a:xfrm>
                  <a:off x="4813420" y="1964814"/>
                  <a:ext cx="358117" cy="392492"/>
                </a:xfrm>
                <a:custGeom>
                  <a:avLst/>
                  <a:gdLst>
                    <a:gd name="connsiteX0" fmla="*/ 147638 w 457183"/>
                    <a:gd name="connsiteY0" fmla="*/ 0 h 501068"/>
                    <a:gd name="connsiteX1" fmla="*/ 309545 w 457183"/>
                    <a:gd name="connsiteY1" fmla="*/ 0 h 501068"/>
                    <a:gd name="connsiteX2" fmla="*/ 457183 w 457183"/>
                    <a:gd name="connsiteY2" fmla="*/ 147638 h 501068"/>
                    <a:gd name="connsiteX3" fmla="*/ 457183 w 457183"/>
                    <a:gd name="connsiteY3" fmla="*/ 501068 h 501068"/>
                    <a:gd name="connsiteX4" fmla="*/ 428873 w 457183"/>
                    <a:gd name="connsiteY4" fmla="*/ 483742 h 501068"/>
                    <a:gd name="connsiteX5" fmla="*/ 228591 w 457183"/>
                    <a:gd name="connsiteY5" fmla="*/ 438150 h 501068"/>
                    <a:gd name="connsiteX6" fmla="*/ 28309 w 457183"/>
                    <a:gd name="connsiteY6" fmla="*/ 483742 h 501068"/>
                    <a:gd name="connsiteX7" fmla="*/ 0 w 457183"/>
                    <a:gd name="connsiteY7" fmla="*/ 501067 h 501068"/>
                    <a:gd name="connsiteX8" fmla="*/ 0 w 457183"/>
                    <a:gd name="connsiteY8" fmla="*/ 147638 h 501068"/>
                    <a:gd name="connsiteX9" fmla="*/ 147638 w 457183"/>
                    <a:gd name="connsiteY9" fmla="*/ 0 h 5010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457183" h="501068">
                      <a:moveTo>
                        <a:pt x="147638" y="0"/>
                      </a:moveTo>
                      <a:lnTo>
                        <a:pt x="309545" y="0"/>
                      </a:lnTo>
                      <a:cubicBezTo>
                        <a:pt x="391083" y="0"/>
                        <a:pt x="457183" y="66100"/>
                        <a:pt x="457183" y="147638"/>
                      </a:cubicBezTo>
                      <a:lnTo>
                        <a:pt x="457183" y="501068"/>
                      </a:lnTo>
                      <a:lnTo>
                        <a:pt x="428873" y="483742"/>
                      </a:lnTo>
                      <a:cubicBezTo>
                        <a:pt x="367315" y="454384"/>
                        <a:pt x="299634" y="438150"/>
                        <a:pt x="228591" y="438150"/>
                      </a:cubicBezTo>
                      <a:cubicBezTo>
                        <a:pt x="157548" y="438150"/>
                        <a:pt x="89868" y="454384"/>
                        <a:pt x="28309" y="483742"/>
                      </a:cubicBezTo>
                      <a:lnTo>
                        <a:pt x="0" y="501067"/>
                      </a:lnTo>
                      <a:lnTo>
                        <a:pt x="0" y="147638"/>
                      </a:lnTo>
                      <a:cubicBezTo>
                        <a:pt x="0" y="66100"/>
                        <a:pt x="66100" y="0"/>
                        <a:pt x="147638" y="0"/>
                      </a:cubicBezTo>
                      <a:close/>
                    </a:path>
                  </a:pathLst>
                </a:custGeom>
                <a:grpFill/>
                <a:ln w="38100" cap="rnd" cmpd="sng" algn="ctr">
                  <a:solidFill>
                    <a:sysClr val="windowText" lastClr="000000"/>
                  </a:solidFill>
                  <a:prstDash val="solid"/>
                  <a:rou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1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64" name="フリーフォーム: 図形 363">
                  <a:extLst>
                    <a:ext uri="{FF2B5EF4-FFF2-40B4-BE49-F238E27FC236}">
                      <a16:creationId xmlns:a16="http://schemas.microsoft.com/office/drawing/2014/main" id="{E6055E79-E90C-4940-A6D0-860CF6A2F4D6}"/>
                    </a:ext>
                  </a:extLst>
                </p:cNvPr>
                <p:cNvSpPr/>
                <p:nvPr/>
              </p:nvSpPr>
              <p:spPr>
                <a:xfrm>
                  <a:off x="4817084" y="1964814"/>
                  <a:ext cx="350788" cy="150090"/>
                </a:xfrm>
                <a:custGeom>
                  <a:avLst/>
                  <a:gdLst>
                    <a:gd name="connsiteX0" fmla="*/ 143147 w 447827"/>
                    <a:gd name="connsiteY0" fmla="*/ 0 h 191610"/>
                    <a:gd name="connsiteX1" fmla="*/ 305054 w 447827"/>
                    <a:gd name="connsiteY1" fmla="*/ 0 h 191610"/>
                    <a:gd name="connsiteX2" fmla="*/ 441090 w 447827"/>
                    <a:gd name="connsiteY2" fmla="*/ 90171 h 191610"/>
                    <a:gd name="connsiteX3" fmla="*/ 447827 w 447827"/>
                    <a:gd name="connsiteY3" fmla="*/ 123540 h 191610"/>
                    <a:gd name="connsiteX4" fmla="*/ 413396 w 447827"/>
                    <a:gd name="connsiteY4" fmla="*/ 133046 h 191610"/>
                    <a:gd name="connsiteX5" fmla="*/ 379081 w 447827"/>
                    <a:gd name="connsiteY5" fmla="*/ 164686 h 191610"/>
                    <a:gd name="connsiteX6" fmla="*/ 369357 w 447827"/>
                    <a:gd name="connsiteY6" fmla="*/ 184410 h 191610"/>
                    <a:gd name="connsiteX7" fmla="*/ 359633 w 447827"/>
                    <a:gd name="connsiteY7" fmla="*/ 164686 h 191610"/>
                    <a:gd name="connsiteX8" fmla="*/ 283296 w 447827"/>
                    <a:gd name="connsiteY8" fmla="*/ 121444 h 191610"/>
                    <a:gd name="connsiteX9" fmla="*/ 164906 w 447827"/>
                    <a:gd name="connsiteY9" fmla="*/ 121444 h 191610"/>
                    <a:gd name="connsiteX10" fmla="*/ 88569 w 447827"/>
                    <a:gd name="connsiteY10" fmla="*/ 164686 h 191610"/>
                    <a:gd name="connsiteX11" fmla="*/ 75296 w 447827"/>
                    <a:gd name="connsiteY11" fmla="*/ 191610 h 191610"/>
                    <a:gd name="connsiteX12" fmla="*/ 62022 w 447827"/>
                    <a:gd name="connsiteY12" fmla="*/ 164686 h 191610"/>
                    <a:gd name="connsiteX13" fmla="*/ 27707 w 447827"/>
                    <a:gd name="connsiteY13" fmla="*/ 133046 h 191610"/>
                    <a:gd name="connsiteX14" fmla="*/ 0 w 447827"/>
                    <a:gd name="connsiteY14" fmla="*/ 125396 h 191610"/>
                    <a:gd name="connsiteX15" fmla="*/ 7111 w 447827"/>
                    <a:gd name="connsiteY15" fmla="*/ 90171 h 191610"/>
                    <a:gd name="connsiteX16" fmla="*/ 143147 w 447827"/>
                    <a:gd name="connsiteY16" fmla="*/ 0 h 1916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447827" h="191610">
                      <a:moveTo>
                        <a:pt x="143147" y="0"/>
                      </a:moveTo>
                      <a:lnTo>
                        <a:pt x="305054" y="0"/>
                      </a:lnTo>
                      <a:cubicBezTo>
                        <a:pt x="366208" y="0"/>
                        <a:pt x="418677" y="37181"/>
                        <a:pt x="441090" y="90171"/>
                      </a:cubicBezTo>
                      <a:lnTo>
                        <a:pt x="447827" y="123540"/>
                      </a:lnTo>
                      <a:lnTo>
                        <a:pt x="413396" y="133046"/>
                      </a:lnTo>
                      <a:cubicBezTo>
                        <a:pt x="400481" y="140517"/>
                        <a:pt x="388849" y="151328"/>
                        <a:pt x="379081" y="164686"/>
                      </a:cubicBezTo>
                      <a:lnTo>
                        <a:pt x="369357" y="184410"/>
                      </a:lnTo>
                      <a:lnTo>
                        <a:pt x="359633" y="164686"/>
                      </a:lnTo>
                      <a:cubicBezTo>
                        <a:pt x="340097" y="137969"/>
                        <a:pt x="313108" y="121444"/>
                        <a:pt x="283296" y="121444"/>
                      </a:cubicBezTo>
                      <a:lnTo>
                        <a:pt x="164906" y="121444"/>
                      </a:lnTo>
                      <a:cubicBezTo>
                        <a:pt x="135095" y="121444"/>
                        <a:pt x="108105" y="137969"/>
                        <a:pt x="88569" y="164686"/>
                      </a:cubicBezTo>
                      <a:lnTo>
                        <a:pt x="75296" y="191610"/>
                      </a:lnTo>
                      <a:lnTo>
                        <a:pt x="62022" y="164686"/>
                      </a:lnTo>
                      <a:cubicBezTo>
                        <a:pt x="52254" y="151328"/>
                        <a:pt x="40623" y="140517"/>
                        <a:pt x="27707" y="133046"/>
                      </a:cubicBezTo>
                      <a:lnTo>
                        <a:pt x="0" y="125396"/>
                      </a:lnTo>
                      <a:lnTo>
                        <a:pt x="7111" y="90171"/>
                      </a:lnTo>
                      <a:cubicBezTo>
                        <a:pt x="29524" y="37181"/>
                        <a:pt x="81994" y="0"/>
                        <a:pt x="143147" y="0"/>
                      </a:cubicBezTo>
                      <a:close/>
                    </a:path>
                  </a:pathLst>
                </a:custGeom>
                <a:grpFill/>
                <a:ln w="38100" cap="rnd" cmpd="sng" algn="ctr">
                  <a:solidFill>
                    <a:sysClr val="windowText" lastClr="000000"/>
                  </a:solidFill>
                  <a:prstDash val="solid"/>
                  <a:rou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1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</a:endParaRPr>
                </a:p>
              </p:txBody>
            </p:sp>
          </p:grpSp>
          <p:sp>
            <p:nvSpPr>
              <p:cNvPr id="361" name="フリーフォーム: 図形 360">
                <a:extLst>
                  <a:ext uri="{FF2B5EF4-FFF2-40B4-BE49-F238E27FC236}">
                    <a16:creationId xmlns:a16="http://schemas.microsoft.com/office/drawing/2014/main" id="{9AD78F15-0E64-EBD6-4C4E-8E568C21557F}"/>
                  </a:ext>
                </a:extLst>
              </p:cNvPr>
              <p:cNvSpPr/>
              <p:nvPr/>
            </p:nvSpPr>
            <p:spPr>
              <a:xfrm>
                <a:off x="7694195" y="2231180"/>
                <a:ext cx="463968" cy="245622"/>
              </a:xfrm>
              <a:custGeom>
                <a:avLst/>
                <a:gdLst>
                  <a:gd name="connsiteX0" fmla="*/ 235643 w 457183"/>
                  <a:gd name="connsiteY0" fmla="*/ 0 h 244168"/>
                  <a:gd name="connsiteX1" fmla="*/ 443455 w 457183"/>
                  <a:gd name="connsiteY1" fmla="*/ 79313 h 244168"/>
                  <a:gd name="connsiteX2" fmla="*/ 457183 w 457183"/>
                  <a:gd name="connsiteY2" fmla="*/ 94644 h 244168"/>
                  <a:gd name="connsiteX3" fmla="*/ 457183 w 457183"/>
                  <a:gd name="connsiteY3" fmla="*/ 244168 h 244168"/>
                  <a:gd name="connsiteX4" fmla="*/ 428873 w 457183"/>
                  <a:gd name="connsiteY4" fmla="*/ 226842 h 244168"/>
                  <a:gd name="connsiteX5" fmla="*/ 228591 w 457183"/>
                  <a:gd name="connsiteY5" fmla="*/ 181250 h 244168"/>
                  <a:gd name="connsiteX6" fmla="*/ 28309 w 457183"/>
                  <a:gd name="connsiteY6" fmla="*/ 226842 h 244168"/>
                  <a:gd name="connsiteX7" fmla="*/ 0 w 457183"/>
                  <a:gd name="connsiteY7" fmla="*/ 244167 h 244168"/>
                  <a:gd name="connsiteX8" fmla="*/ 0 w 457183"/>
                  <a:gd name="connsiteY8" fmla="*/ 110394 h 244168"/>
                  <a:gd name="connsiteX9" fmla="*/ 27832 w 457183"/>
                  <a:gd name="connsiteY9" fmla="*/ 79313 h 244168"/>
                  <a:gd name="connsiteX10" fmla="*/ 235643 w 457183"/>
                  <a:gd name="connsiteY10" fmla="*/ 0 h 2441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57183" h="244168">
                    <a:moveTo>
                      <a:pt x="235643" y="0"/>
                    </a:moveTo>
                    <a:cubicBezTo>
                      <a:pt x="316799" y="0"/>
                      <a:pt x="390271" y="30309"/>
                      <a:pt x="443455" y="79313"/>
                    </a:cubicBezTo>
                    <a:lnTo>
                      <a:pt x="457183" y="94644"/>
                    </a:lnTo>
                    <a:lnTo>
                      <a:pt x="457183" y="244168"/>
                    </a:lnTo>
                    <a:lnTo>
                      <a:pt x="428873" y="226842"/>
                    </a:lnTo>
                    <a:cubicBezTo>
                      <a:pt x="367315" y="197484"/>
                      <a:pt x="299634" y="181250"/>
                      <a:pt x="228591" y="181250"/>
                    </a:cubicBezTo>
                    <a:cubicBezTo>
                      <a:pt x="157548" y="181250"/>
                      <a:pt x="89868" y="197484"/>
                      <a:pt x="28309" y="226842"/>
                    </a:cubicBezTo>
                    <a:lnTo>
                      <a:pt x="0" y="244167"/>
                    </a:lnTo>
                    <a:lnTo>
                      <a:pt x="0" y="110394"/>
                    </a:lnTo>
                    <a:lnTo>
                      <a:pt x="27832" y="79313"/>
                    </a:lnTo>
                    <a:cubicBezTo>
                      <a:pt x="81015" y="30309"/>
                      <a:pt x="154488" y="0"/>
                      <a:pt x="235643" y="0"/>
                    </a:cubicBezTo>
                    <a:close/>
                  </a:path>
                </a:pathLst>
              </a:custGeom>
              <a:solidFill>
                <a:srgbClr val="FF6699"/>
              </a:solidFill>
              <a:ln w="38100" cap="rnd" cmpd="sng" algn="ctr">
                <a:solidFill>
                  <a:sysClr val="windowText" lastClr="000000"/>
                </a:solidFill>
                <a:prstDash val="solid"/>
                <a:rou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1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62" name="フリーフォーム: 図形 361">
                <a:extLst>
                  <a:ext uri="{FF2B5EF4-FFF2-40B4-BE49-F238E27FC236}">
                    <a16:creationId xmlns:a16="http://schemas.microsoft.com/office/drawing/2014/main" id="{ABE488D0-41F7-A567-9E57-77F420A0E0FE}"/>
                  </a:ext>
                </a:extLst>
              </p:cNvPr>
              <p:cNvSpPr/>
              <p:nvPr/>
            </p:nvSpPr>
            <p:spPr>
              <a:xfrm>
                <a:off x="7701409" y="1830709"/>
                <a:ext cx="449534" cy="192340"/>
              </a:xfrm>
              <a:custGeom>
                <a:avLst/>
                <a:gdLst>
                  <a:gd name="connsiteX0" fmla="*/ 143147 w 447827"/>
                  <a:gd name="connsiteY0" fmla="*/ 0 h 191610"/>
                  <a:gd name="connsiteX1" fmla="*/ 305054 w 447827"/>
                  <a:gd name="connsiteY1" fmla="*/ 0 h 191610"/>
                  <a:gd name="connsiteX2" fmla="*/ 441090 w 447827"/>
                  <a:gd name="connsiteY2" fmla="*/ 90171 h 191610"/>
                  <a:gd name="connsiteX3" fmla="*/ 447827 w 447827"/>
                  <a:gd name="connsiteY3" fmla="*/ 123540 h 191610"/>
                  <a:gd name="connsiteX4" fmla="*/ 413396 w 447827"/>
                  <a:gd name="connsiteY4" fmla="*/ 133046 h 191610"/>
                  <a:gd name="connsiteX5" fmla="*/ 379081 w 447827"/>
                  <a:gd name="connsiteY5" fmla="*/ 164686 h 191610"/>
                  <a:gd name="connsiteX6" fmla="*/ 369357 w 447827"/>
                  <a:gd name="connsiteY6" fmla="*/ 184410 h 191610"/>
                  <a:gd name="connsiteX7" fmla="*/ 359633 w 447827"/>
                  <a:gd name="connsiteY7" fmla="*/ 164686 h 191610"/>
                  <a:gd name="connsiteX8" fmla="*/ 283296 w 447827"/>
                  <a:gd name="connsiteY8" fmla="*/ 121444 h 191610"/>
                  <a:gd name="connsiteX9" fmla="*/ 164906 w 447827"/>
                  <a:gd name="connsiteY9" fmla="*/ 121444 h 191610"/>
                  <a:gd name="connsiteX10" fmla="*/ 88569 w 447827"/>
                  <a:gd name="connsiteY10" fmla="*/ 164686 h 191610"/>
                  <a:gd name="connsiteX11" fmla="*/ 75296 w 447827"/>
                  <a:gd name="connsiteY11" fmla="*/ 191610 h 191610"/>
                  <a:gd name="connsiteX12" fmla="*/ 62022 w 447827"/>
                  <a:gd name="connsiteY12" fmla="*/ 164686 h 191610"/>
                  <a:gd name="connsiteX13" fmla="*/ 27707 w 447827"/>
                  <a:gd name="connsiteY13" fmla="*/ 133046 h 191610"/>
                  <a:gd name="connsiteX14" fmla="*/ 0 w 447827"/>
                  <a:gd name="connsiteY14" fmla="*/ 125396 h 191610"/>
                  <a:gd name="connsiteX15" fmla="*/ 7111 w 447827"/>
                  <a:gd name="connsiteY15" fmla="*/ 90171 h 191610"/>
                  <a:gd name="connsiteX16" fmla="*/ 143147 w 447827"/>
                  <a:gd name="connsiteY16" fmla="*/ 0 h 1916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447827" h="191610">
                    <a:moveTo>
                      <a:pt x="143147" y="0"/>
                    </a:moveTo>
                    <a:lnTo>
                      <a:pt x="305054" y="0"/>
                    </a:lnTo>
                    <a:cubicBezTo>
                      <a:pt x="366208" y="0"/>
                      <a:pt x="418677" y="37181"/>
                      <a:pt x="441090" y="90171"/>
                    </a:cubicBezTo>
                    <a:lnTo>
                      <a:pt x="447827" y="123540"/>
                    </a:lnTo>
                    <a:lnTo>
                      <a:pt x="413396" y="133046"/>
                    </a:lnTo>
                    <a:cubicBezTo>
                      <a:pt x="400481" y="140517"/>
                      <a:pt x="388849" y="151328"/>
                      <a:pt x="379081" y="164686"/>
                    </a:cubicBezTo>
                    <a:lnTo>
                      <a:pt x="369357" y="184410"/>
                    </a:lnTo>
                    <a:lnTo>
                      <a:pt x="359633" y="164686"/>
                    </a:lnTo>
                    <a:cubicBezTo>
                      <a:pt x="340097" y="137969"/>
                      <a:pt x="313108" y="121444"/>
                      <a:pt x="283296" y="121444"/>
                    </a:cubicBezTo>
                    <a:lnTo>
                      <a:pt x="164906" y="121444"/>
                    </a:lnTo>
                    <a:cubicBezTo>
                      <a:pt x="135095" y="121444"/>
                      <a:pt x="108105" y="137969"/>
                      <a:pt x="88569" y="164686"/>
                    </a:cubicBezTo>
                    <a:lnTo>
                      <a:pt x="75296" y="191610"/>
                    </a:lnTo>
                    <a:lnTo>
                      <a:pt x="62022" y="164686"/>
                    </a:lnTo>
                    <a:cubicBezTo>
                      <a:pt x="52254" y="151328"/>
                      <a:pt x="40623" y="140517"/>
                      <a:pt x="27707" y="133046"/>
                    </a:cubicBezTo>
                    <a:lnTo>
                      <a:pt x="0" y="125396"/>
                    </a:lnTo>
                    <a:lnTo>
                      <a:pt x="7111" y="90171"/>
                    </a:lnTo>
                    <a:cubicBezTo>
                      <a:pt x="29524" y="37181"/>
                      <a:pt x="81994" y="0"/>
                      <a:pt x="143147" y="0"/>
                    </a:cubicBezTo>
                    <a:close/>
                  </a:path>
                </a:pathLst>
              </a:custGeom>
              <a:solidFill>
                <a:sysClr val="window" lastClr="FFFFFF">
                  <a:lumMod val="95000"/>
                </a:sysClr>
              </a:solidFill>
              <a:ln w="38100" cap="rnd" cmpd="sng" algn="ctr">
                <a:solidFill>
                  <a:sysClr val="windowText" lastClr="000000"/>
                </a:solidFill>
                <a:prstDash val="solid"/>
                <a:rou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1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</p:grpSp>
        <p:sp>
          <p:nvSpPr>
            <p:cNvPr id="358" name="テキスト ボックス 357">
              <a:extLst>
                <a:ext uri="{FF2B5EF4-FFF2-40B4-BE49-F238E27FC236}">
                  <a16:creationId xmlns:a16="http://schemas.microsoft.com/office/drawing/2014/main" id="{BAE76A9B-5F00-6FD6-662B-8A2168C4AFD7}"/>
                </a:ext>
              </a:extLst>
            </p:cNvPr>
            <p:cNvSpPr txBox="1"/>
            <p:nvPr/>
          </p:nvSpPr>
          <p:spPr>
            <a:xfrm>
              <a:off x="6885312" y="1532025"/>
              <a:ext cx="2067738" cy="1853515"/>
            </a:xfrm>
            <a:prstGeom prst="rect">
              <a:avLst/>
            </a:prstGeom>
            <a:noFill/>
          </p:spPr>
          <p:txBody>
            <a:bodyPr spcFirstLastPara="1" wrap="square" numCol="1" rtlCol="0">
              <a:prstTxWarp prst="textArchDown">
                <a:avLst/>
              </a:prstTxWarp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+mn-cs"/>
                </a:rPr>
                <a:t>ク マ 出 没 危 険 地 域</a:t>
              </a:r>
            </a:p>
          </p:txBody>
        </p:sp>
      </p:grpSp>
      <p:grpSp>
        <p:nvGrpSpPr>
          <p:cNvPr id="394" name="グループ化 393">
            <a:extLst>
              <a:ext uri="{FF2B5EF4-FFF2-40B4-BE49-F238E27FC236}">
                <a16:creationId xmlns:a16="http://schemas.microsoft.com/office/drawing/2014/main" id="{36E68F46-0830-AB38-63A3-9A12A675426E}"/>
              </a:ext>
            </a:extLst>
          </p:cNvPr>
          <p:cNvGrpSpPr/>
          <p:nvPr/>
        </p:nvGrpSpPr>
        <p:grpSpPr>
          <a:xfrm>
            <a:off x="844172" y="3879050"/>
            <a:ext cx="2300714" cy="2438580"/>
            <a:chOff x="844172" y="3879050"/>
            <a:chExt cx="2300714" cy="2438580"/>
          </a:xfrm>
        </p:grpSpPr>
        <p:sp>
          <p:nvSpPr>
            <p:cNvPr id="395" name="フリーフォーム: 図形 394">
              <a:extLst>
                <a:ext uri="{FF2B5EF4-FFF2-40B4-BE49-F238E27FC236}">
                  <a16:creationId xmlns:a16="http://schemas.microsoft.com/office/drawing/2014/main" id="{84E5322C-6F7E-8323-CA28-0B51730EC22D}"/>
                </a:ext>
              </a:extLst>
            </p:cNvPr>
            <p:cNvSpPr/>
            <p:nvPr/>
          </p:nvSpPr>
          <p:spPr bwMode="auto">
            <a:xfrm>
              <a:off x="844172" y="3879050"/>
              <a:ext cx="2300714" cy="2198952"/>
            </a:xfrm>
            <a:custGeom>
              <a:avLst/>
              <a:gdLst>
                <a:gd name="connsiteX0" fmla="*/ 1334826 w 2669652"/>
                <a:gd name="connsiteY0" fmla="*/ 0 h 2551572"/>
                <a:gd name="connsiteX1" fmla="*/ 1495997 w 2669652"/>
                <a:gd name="connsiteY1" fmla="*/ 298023 h 2551572"/>
                <a:gd name="connsiteX2" fmla="*/ 1744292 w 2669652"/>
                <a:gd name="connsiteY2" fmla="*/ 67495 h 2551572"/>
                <a:gd name="connsiteX3" fmla="*/ 1800773 w 2669652"/>
                <a:gd name="connsiteY3" fmla="*/ 398481 h 2551572"/>
                <a:gd name="connsiteX4" fmla="*/ 2123310 w 2669652"/>
                <a:gd name="connsiteY4" fmla="*/ 243650 h 2551572"/>
                <a:gd name="connsiteX5" fmla="*/ 2066498 w 2669652"/>
                <a:gd name="connsiteY5" fmla="*/ 593372 h 2551572"/>
                <a:gd name="connsiteX6" fmla="*/ 2412861 w 2669652"/>
                <a:gd name="connsiteY6" fmla="*/ 551320 h 2551572"/>
                <a:gd name="connsiteX7" fmla="*/ 2265894 w 2669652"/>
                <a:gd name="connsiteY7" fmla="*/ 828339 h 2551572"/>
                <a:gd name="connsiteX8" fmla="*/ 2610614 w 2669652"/>
                <a:gd name="connsiteY8" fmla="*/ 881543 h 2551572"/>
                <a:gd name="connsiteX9" fmla="*/ 2340389 w 2669652"/>
                <a:gd name="connsiteY9" fmla="*/ 1140504 h 2551572"/>
                <a:gd name="connsiteX10" fmla="*/ 2669652 w 2669652"/>
                <a:gd name="connsiteY10" fmla="*/ 1311867 h 2551572"/>
                <a:gd name="connsiteX11" fmla="*/ 2378790 w 2669652"/>
                <a:gd name="connsiteY11" fmla="*/ 1447869 h 2551572"/>
                <a:gd name="connsiteX12" fmla="*/ 2610614 w 2669652"/>
                <a:gd name="connsiteY12" fmla="*/ 1670029 h 2551572"/>
                <a:gd name="connsiteX13" fmla="*/ 2243771 w 2669652"/>
                <a:gd name="connsiteY13" fmla="*/ 1726648 h 2551572"/>
                <a:gd name="connsiteX14" fmla="*/ 2416586 w 2669652"/>
                <a:gd name="connsiteY14" fmla="*/ 2058638 h 2551572"/>
                <a:gd name="connsiteX15" fmla="*/ 2073027 w 2669652"/>
                <a:gd name="connsiteY15" fmla="*/ 1998390 h 2551572"/>
                <a:gd name="connsiteX16" fmla="*/ 2123310 w 2669652"/>
                <a:gd name="connsiteY16" fmla="*/ 2307922 h 2551572"/>
                <a:gd name="connsiteX17" fmla="*/ 1808768 w 2669652"/>
                <a:gd name="connsiteY17" fmla="*/ 2156929 h 2551572"/>
                <a:gd name="connsiteX18" fmla="*/ 1750330 w 2669652"/>
                <a:gd name="connsiteY18" fmla="*/ 2506383 h 2551572"/>
                <a:gd name="connsiteX19" fmla="*/ 1494550 w 2669652"/>
                <a:gd name="connsiteY19" fmla="*/ 2256224 h 2551572"/>
                <a:gd name="connsiteX20" fmla="*/ 1334826 w 2669652"/>
                <a:gd name="connsiteY20" fmla="*/ 2551572 h 2551572"/>
                <a:gd name="connsiteX21" fmla="*/ 1173655 w 2669652"/>
                <a:gd name="connsiteY21" fmla="*/ 2253549 h 2551572"/>
                <a:gd name="connsiteX22" fmla="*/ 925361 w 2669652"/>
                <a:gd name="connsiteY22" fmla="*/ 2484078 h 2551572"/>
                <a:gd name="connsiteX23" fmla="*/ 868879 w 2669652"/>
                <a:gd name="connsiteY23" fmla="*/ 2153091 h 2551572"/>
                <a:gd name="connsiteX24" fmla="*/ 546342 w 2669652"/>
                <a:gd name="connsiteY24" fmla="*/ 2307922 h 2551572"/>
                <a:gd name="connsiteX25" fmla="*/ 603154 w 2669652"/>
                <a:gd name="connsiteY25" fmla="*/ 1958200 h 2551572"/>
                <a:gd name="connsiteX26" fmla="*/ 256791 w 2669652"/>
                <a:gd name="connsiteY26" fmla="*/ 2000253 h 2551572"/>
                <a:gd name="connsiteX27" fmla="*/ 403759 w 2669652"/>
                <a:gd name="connsiteY27" fmla="*/ 1723234 h 2551572"/>
                <a:gd name="connsiteX28" fmla="*/ 59038 w 2669652"/>
                <a:gd name="connsiteY28" fmla="*/ 1670029 h 2551572"/>
                <a:gd name="connsiteX29" fmla="*/ 329263 w 2669652"/>
                <a:gd name="connsiteY29" fmla="*/ 1411068 h 2551572"/>
                <a:gd name="connsiteX30" fmla="*/ 0 w 2669652"/>
                <a:gd name="connsiteY30" fmla="*/ 1239706 h 2551572"/>
                <a:gd name="connsiteX31" fmla="*/ 290862 w 2669652"/>
                <a:gd name="connsiteY31" fmla="*/ 1103703 h 2551572"/>
                <a:gd name="connsiteX32" fmla="*/ 59038 w 2669652"/>
                <a:gd name="connsiteY32" fmla="*/ 881543 h 2551572"/>
                <a:gd name="connsiteX33" fmla="*/ 425881 w 2669652"/>
                <a:gd name="connsiteY33" fmla="*/ 824924 h 2551572"/>
                <a:gd name="connsiteX34" fmla="*/ 253066 w 2669652"/>
                <a:gd name="connsiteY34" fmla="*/ 492934 h 2551572"/>
                <a:gd name="connsiteX35" fmla="*/ 596625 w 2669652"/>
                <a:gd name="connsiteY35" fmla="*/ 553183 h 2551572"/>
                <a:gd name="connsiteX36" fmla="*/ 546342 w 2669652"/>
                <a:gd name="connsiteY36" fmla="*/ 243650 h 2551572"/>
                <a:gd name="connsiteX37" fmla="*/ 860884 w 2669652"/>
                <a:gd name="connsiteY37" fmla="*/ 394643 h 2551572"/>
                <a:gd name="connsiteX38" fmla="*/ 919322 w 2669652"/>
                <a:gd name="connsiteY38" fmla="*/ 45189 h 2551572"/>
                <a:gd name="connsiteX39" fmla="*/ 1175102 w 2669652"/>
                <a:gd name="connsiteY39" fmla="*/ 295348 h 25515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2669652" h="2551572">
                  <a:moveTo>
                    <a:pt x="1334826" y="0"/>
                  </a:moveTo>
                  <a:lnTo>
                    <a:pt x="1495997" y="298023"/>
                  </a:lnTo>
                  <a:lnTo>
                    <a:pt x="1744292" y="67495"/>
                  </a:lnTo>
                  <a:lnTo>
                    <a:pt x="1800773" y="398481"/>
                  </a:lnTo>
                  <a:lnTo>
                    <a:pt x="2123310" y="243650"/>
                  </a:lnTo>
                  <a:lnTo>
                    <a:pt x="2066498" y="593372"/>
                  </a:lnTo>
                  <a:lnTo>
                    <a:pt x="2412861" y="551320"/>
                  </a:lnTo>
                  <a:lnTo>
                    <a:pt x="2265894" y="828339"/>
                  </a:lnTo>
                  <a:lnTo>
                    <a:pt x="2610614" y="881543"/>
                  </a:lnTo>
                  <a:lnTo>
                    <a:pt x="2340389" y="1140504"/>
                  </a:lnTo>
                  <a:lnTo>
                    <a:pt x="2669652" y="1311867"/>
                  </a:lnTo>
                  <a:lnTo>
                    <a:pt x="2378790" y="1447869"/>
                  </a:lnTo>
                  <a:lnTo>
                    <a:pt x="2610614" y="1670029"/>
                  </a:lnTo>
                  <a:lnTo>
                    <a:pt x="2243771" y="1726648"/>
                  </a:lnTo>
                  <a:lnTo>
                    <a:pt x="2416586" y="2058638"/>
                  </a:lnTo>
                  <a:lnTo>
                    <a:pt x="2073027" y="1998390"/>
                  </a:lnTo>
                  <a:lnTo>
                    <a:pt x="2123310" y="2307922"/>
                  </a:lnTo>
                  <a:lnTo>
                    <a:pt x="1808768" y="2156929"/>
                  </a:lnTo>
                  <a:lnTo>
                    <a:pt x="1750330" y="2506383"/>
                  </a:lnTo>
                  <a:lnTo>
                    <a:pt x="1494550" y="2256224"/>
                  </a:lnTo>
                  <a:lnTo>
                    <a:pt x="1334826" y="2551572"/>
                  </a:lnTo>
                  <a:lnTo>
                    <a:pt x="1173655" y="2253549"/>
                  </a:lnTo>
                  <a:lnTo>
                    <a:pt x="925361" y="2484078"/>
                  </a:lnTo>
                  <a:lnTo>
                    <a:pt x="868879" y="2153091"/>
                  </a:lnTo>
                  <a:lnTo>
                    <a:pt x="546342" y="2307922"/>
                  </a:lnTo>
                  <a:lnTo>
                    <a:pt x="603154" y="1958200"/>
                  </a:lnTo>
                  <a:lnTo>
                    <a:pt x="256791" y="2000253"/>
                  </a:lnTo>
                  <a:lnTo>
                    <a:pt x="403759" y="1723234"/>
                  </a:lnTo>
                  <a:lnTo>
                    <a:pt x="59038" y="1670029"/>
                  </a:lnTo>
                  <a:lnTo>
                    <a:pt x="329263" y="1411068"/>
                  </a:lnTo>
                  <a:lnTo>
                    <a:pt x="0" y="1239706"/>
                  </a:lnTo>
                  <a:lnTo>
                    <a:pt x="290862" y="1103703"/>
                  </a:lnTo>
                  <a:lnTo>
                    <a:pt x="59038" y="881543"/>
                  </a:lnTo>
                  <a:lnTo>
                    <a:pt x="425881" y="824924"/>
                  </a:lnTo>
                  <a:lnTo>
                    <a:pt x="253066" y="492934"/>
                  </a:lnTo>
                  <a:lnTo>
                    <a:pt x="596625" y="553183"/>
                  </a:lnTo>
                  <a:lnTo>
                    <a:pt x="546342" y="243650"/>
                  </a:lnTo>
                  <a:lnTo>
                    <a:pt x="860884" y="394643"/>
                  </a:lnTo>
                  <a:lnTo>
                    <a:pt x="919322" y="45189"/>
                  </a:lnTo>
                  <a:lnTo>
                    <a:pt x="1175102" y="295348"/>
                  </a:lnTo>
                  <a:close/>
                </a:path>
              </a:pathLst>
            </a:custGeom>
            <a:solidFill>
              <a:srgbClr val="FFC0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396" name="グループ化 395">
              <a:extLst>
                <a:ext uri="{FF2B5EF4-FFF2-40B4-BE49-F238E27FC236}">
                  <a16:creationId xmlns:a16="http://schemas.microsoft.com/office/drawing/2014/main" id="{2D8A8314-9E07-5EF2-8B9D-7C0AE680F557}"/>
                </a:ext>
              </a:extLst>
            </p:cNvPr>
            <p:cNvGrpSpPr/>
            <p:nvPr/>
          </p:nvGrpSpPr>
          <p:grpSpPr>
            <a:xfrm>
              <a:off x="902462" y="3925019"/>
              <a:ext cx="2227360" cy="2032326"/>
              <a:chOff x="723875" y="1014723"/>
              <a:chExt cx="2584534" cy="2358225"/>
            </a:xfrm>
          </p:grpSpPr>
          <p:grpSp>
            <p:nvGrpSpPr>
              <p:cNvPr id="398" name="グループ化 397">
                <a:extLst>
                  <a:ext uri="{FF2B5EF4-FFF2-40B4-BE49-F238E27FC236}">
                    <a16:creationId xmlns:a16="http://schemas.microsoft.com/office/drawing/2014/main" id="{FBDFC775-3B6D-19AA-6D37-F37E3119DC4B}"/>
                  </a:ext>
                </a:extLst>
              </p:cNvPr>
              <p:cNvGrpSpPr/>
              <p:nvPr/>
            </p:nvGrpSpPr>
            <p:grpSpPr>
              <a:xfrm flipH="1">
                <a:off x="1933555" y="1014723"/>
                <a:ext cx="1374854" cy="1474157"/>
                <a:chOff x="4379059" y="1477798"/>
                <a:chExt cx="2006302" cy="2151213"/>
              </a:xfrm>
            </p:grpSpPr>
            <p:grpSp>
              <p:nvGrpSpPr>
                <p:cNvPr id="422" name="グループ化 421">
                  <a:extLst>
                    <a:ext uri="{FF2B5EF4-FFF2-40B4-BE49-F238E27FC236}">
                      <a16:creationId xmlns:a16="http://schemas.microsoft.com/office/drawing/2014/main" id="{8C78DF80-C92C-4061-C989-29C086F7EC5C}"/>
                    </a:ext>
                  </a:extLst>
                </p:cNvPr>
                <p:cNvGrpSpPr/>
                <p:nvPr/>
              </p:nvGrpSpPr>
              <p:grpSpPr>
                <a:xfrm>
                  <a:off x="5147511" y="1477798"/>
                  <a:ext cx="204092" cy="169955"/>
                  <a:chOff x="5147511" y="1477798"/>
                  <a:chExt cx="204092" cy="169955"/>
                </a:xfrm>
              </p:grpSpPr>
              <p:sp>
                <p:nvSpPr>
                  <p:cNvPr id="425" name="二等辺三角形 125">
                    <a:extLst>
                      <a:ext uri="{FF2B5EF4-FFF2-40B4-BE49-F238E27FC236}">
                        <a16:creationId xmlns:a16="http://schemas.microsoft.com/office/drawing/2014/main" id="{7727FD77-B190-012E-C4CF-73D8233C37E5}"/>
                      </a:ext>
                    </a:extLst>
                  </p:cNvPr>
                  <p:cNvSpPr/>
                  <p:nvPr/>
                </p:nvSpPr>
                <p:spPr>
                  <a:xfrm rot="1257251" flipH="1">
                    <a:off x="5147511" y="1477798"/>
                    <a:ext cx="56455" cy="72323"/>
                  </a:xfrm>
                  <a:custGeom>
                    <a:avLst/>
                    <a:gdLst>
                      <a:gd name="connsiteX0" fmla="*/ 0 w 150850"/>
                      <a:gd name="connsiteY0" fmla="*/ 171518 h 171518"/>
                      <a:gd name="connsiteX1" fmla="*/ 75425 w 150850"/>
                      <a:gd name="connsiteY1" fmla="*/ 0 h 171518"/>
                      <a:gd name="connsiteX2" fmla="*/ 150850 w 150850"/>
                      <a:gd name="connsiteY2" fmla="*/ 171518 h 171518"/>
                      <a:gd name="connsiteX3" fmla="*/ 0 w 150850"/>
                      <a:gd name="connsiteY3" fmla="*/ 171518 h 171518"/>
                      <a:gd name="connsiteX0" fmla="*/ 0 w 150850"/>
                      <a:gd name="connsiteY0" fmla="*/ 171554 h 171554"/>
                      <a:gd name="connsiteX1" fmla="*/ 75425 w 150850"/>
                      <a:gd name="connsiteY1" fmla="*/ 36 h 171554"/>
                      <a:gd name="connsiteX2" fmla="*/ 150850 w 150850"/>
                      <a:gd name="connsiteY2" fmla="*/ 171554 h 171554"/>
                      <a:gd name="connsiteX3" fmla="*/ 0 w 150850"/>
                      <a:gd name="connsiteY3" fmla="*/ 171554 h 1715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50850" h="171554">
                        <a:moveTo>
                          <a:pt x="0" y="171554"/>
                        </a:moveTo>
                        <a:cubicBezTo>
                          <a:pt x="25142" y="114381"/>
                          <a:pt x="52664" y="-2368"/>
                          <a:pt x="75425" y="36"/>
                        </a:cubicBezTo>
                        <a:cubicBezTo>
                          <a:pt x="98186" y="2440"/>
                          <a:pt x="125708" y="114381"/>
                          <a:pt x="150850" y="171554"/>
                        </a:cubicBezTo>
                        <a:lnTo>
                          <a:pt x="0" y="171554"/>
                        </a:lnTo>
                        <a:close/>
                      </a:path>
                    </a:pathLst>
                  </a:custGeom>
                  <a:solidFill>
                    <a:sysClr val="window" lastClr="FFFFFF">
                      <a:lumMod val="75000"/>
                    </a:sysClr>
                  </a:solidFill>
                  <a:ln w="19050" cap="rnd" cmpd="sng" algn="ctr">
                    <a:solidFill>
                      <a:sysClr val="window" lastClr="FFFFFF">
                        <a:lumMod val="50000"/>
                      </a:sysClr>
                    </a:solidFill>
                    <a:prstDash val="solid"/>
                    <a:rou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426" name="二等辺三角形 125">
                    <a:extLst>
                      <a:ext uri="{FF2B5EF4-FFF2-40B4-BE49-F238E27FC236}">
                        <a16:creationId xmlns:a16="http://schemas.microsoft.com/office/drawing/2014/main" id="{28446CF5-D177-A633-0EFC-937CD0CF0B92}"/>
                      </a:ext>
                    </a:extLst>
                  </p:cNvPr>
                  <p:cNvSpPr/>
                  <p:nvPr/>
                </p:nvSpPr>
                <p:spPr>
                  <a:xfrm rot="1800000" flipH="1">
                    <a:off x="5197517" y="1501609"/>
                    <a:ext cx="56455" cy="72323"/>
                  </a:xfrm>
                  <a:custGeom>
                    <a:avLst/>
                    <a:gdLst>
                      <a:gd name="connsiteX0" fmla="*/ 0 w 150850"/>
                      <a:gd name="connsiteY0" fmla="*/ 171518 h 171518"/>
                      <a:gd name="connsiteX1" fmla="*/ 75425 w 150850"/>
                      <a:gd name="connsiteY1" fmla="*/ 0 h 171518"/>
                      <a:gd name="connsiteX2" fmla="*/ 150850 w 150850"/>
                      <a:gd name="connsiteY2" fmla="*/ 171518 h 171518"/>
                      <a:gd name="connsiteX3" fmla="*/ 0 w 150850"/>
                      <a:gd name="connsiteY3" fmla="*/ 171518 h 171518"/>
                      <a:gd name="connsiteX0" fmla="*/ 0 w 150850"/>
                      <a:gd name="connsiteY0" fmla="*/ 171554 h 171554"/>
                      <a:gd name="connsiteX1" fmla="*/ 75425 w 150850"/>
                      <a:gd name="connsiteY1" fmla="*/ 36 h 171554"/>
                      <a:gd name="connsiteX2" fmla="*/ 150850 w 150850"/>
                      <a:gd name="connsiteY2" fmla="*/ 171554 h 171554"/>
                      <a:gd name="connsiteX3" fmla="*/ 0 w 150850"/>
                      <a:gd name="connsiteY3" fmla="*/ 171554 h 1715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50850" h="171554">
                        <a:moveTo>
                          <a:pt x="0" y="171554"/>
                        </a:moveTo>
                        <a:cubicBezTo>
                          <a:pt x="25142" y="114381"/>
                          <a:pt x="52664" y="-2368"/>
                          <a:pt x="75425" y="36"/>
                        </a:cubicBezTo>
                        <a:cubicBezTo>
                          <a:pt x="98186" y="2440"/>
                          <a:pt x="125708" y="114381"/>
                          <a:pt x="150850" y="171554"/>
                        </a:cubicBezTo>
                        <a:lnTo>
                          <a:pt x="0" y="171554"/>
                        </a:lnTo>
                        <a:close/>
                      </a:path>
                    </a:pathLst>
                  </a:custGeom>
                  <a:solidFill>
                    <a:sysClr val="window" lastClr="FFFFFF">
                      <a:lumMod val="75000"/>
                    </a:sysClr>
                  </a:solidFill>
                  <a:ln w="19050" cap="rnd" cmpd="sng" algn="ctr">
                    <a:solidFill>
                      <a:sysClr val="window" lastClr="FFFFFF">
                        <a:lumMod val="50000"/>
                      </a:sysClr>
                    </a:solidFill>
                    <a:prstDash val="solid"/>
                    <a:rou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427" name="二等辺三角形 125">
                    <a:extLst>
                      <a:ext uri="{FF2B5EF4-FFF2-40B4-BE49-F238E27FC236}">
                        <a16:creationId xmlns:a16="http://schemas.microsoft.com/office/drawing/2014/main" id="{6A792B44-35E8-D4FB-ADDD-52F679283CC0}"/>
                      </a:ext>
                    </a:extLst>
                  </p:cNvPr>
                  <p:cNvSpPr/>
                  <p:nvPr/>
                </p:nvSpPr>
                <p:spPr>
                  <a:xfrm rot="2051135" flipH="1">
                    <a:off x="5252286" y="1539712"/>
                    <a:ext cx="56455" cy="72323"/>
                  </a:xfrm>
                  <a:custGeom>
                    <a:avLst/>
                    <a:gdLst>
                      <a:gd name="connsiteX0" fmla="*/ 0 w 150850"/>
                      <a:gd name="connsiteY0" fmla="*/ 171518 h 171518"/>
                      <a:gd name="connsiteX1" fmla="*/ 75425 w 150850"/>
                      <a:gd name="connsiteY1" fmla="*/ 0 h 171518"/>
                      <a:gd name="connsiteX2" fmla="*/ 150850 w 150850"/>
                      <a:gd name="connsiteY2" fmla="*/ 171518 h 171518"/>
                      <a:gd name="connsiteX3" fmla="*/ 0 w 150850"/>
                      <a:gd name="connsiteY3" fmla="*/ 171518 h 171518"/>
                      <a:gd name="connsiteX0" fmla="*/ 0 w 150850"/>
                      <a:gd name="connsiteY0" fmla="*/ 171554 h 171554"/>
                      <a:gd name="connsiteX1" fmla="*/ 75425 w 150850"/>
                      <a:gd name="connsiteY1" fmla="*/ 36 h 171554"/>
                      <a:gd name="connsiteX2" fmla="*/ 150850 w 150850"/>
                      <a:gd name="connsiteY2" fmla="*/ 171554 h 171554"/>
                      <a:gd name="connsiteX3" fmla="*/ 0 w 150850"/>
                      <a:gd name="connsiteY3" fmla="*/ 171554 h 1715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50850" h="171554">
                        <a:moveTo>
                          <a:pt x="0" y="171554"/>
                        </a:moveTo>
                        <a:cubicBezTo>
                          <a:pt x="25142" y="114381"/>
                          <a:pt x="52664" y="-2368"/>
                          <a:pt x="75425" y="36"/>
                        </a:cubicBezTo>
                        <a:cubicBezTo>
                          <a:pt x="98186" y="2440"/>
                          <a:pt x="125708" y="114381"/>
                          <a:pt x="150850" y="171554"/>
                        </a:cubicBezTo>
                        <a:lnTo>
                          <a:pt x="0" y="171554"/>
                        </a:lnTo>
                        <a:close/>
                      </a:path>
                    </a:pathLst>
                  </a:custGeom>
                  <a:solidFill>
                    <a:sysClr val="window" lastClr="FFFFFF">
                      <a:lumMod val="75000"/>
                    </a:sysClr>
                  </a:solidFill>
                  <a:ln w="19050" cap="rnd" cmpd="sng" algn="ctr">
                    <a:solidFill>
                      <a:sysClr val="window" lastClr="FFFFFF">
                        <a:lumMod val="50000"/>
                      </a:sysClr>
                    </a:solidFill>
                    <a:prstDash val="solid"/>
                    <a:rou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428" name="二等辺三角形 125">
                    <a:extLst>
                      <a:ext uri="{FF2B5EF4-FFF2-40B4-BE49-F238E27FC236}">
                        <a16:creationId xmlns:a16="http://schemas.microsoft.com/office/drawing/2014/main" id="{AC88624A-67E0-6BB1-B7AF-3E0BC3197357}"/>
                      </a:ext>
                    </a:extLst>
                  </p:cNvPr>
                  <p:cNvSpPr/>
                  <p:nvPr/>
                </p:nvSpPr>
                <p:spPr>
                  <a:xfrm rot="2418469" flipH="1">
                    <a:off x="5295148" y="1575430"/>
                    <a:ext cx="56455" cy="72323"/>
                  </a:xfrm>
                  <a:custGeom>
                    <a:avLst/>
                    <a:gdLst>
                      <a:gd name="connsiteX0" fmla="*/ 0 w 150850"/>
                      <a:gd name="connsiteY0" fmla="*/ 171518 h 171518"/>
                      <a:gd name="connsiteX1" fmla="*/ 75425 w 150850"/>
                      <a:gd name="connsiteY1" fmla="*/ 0 h 171518"/>
                      <a:gd name="connsiteX2" fmla="*/ 150850 w 150850"/>
                      <a:gd name="connsiteY2" fmla="*/ 171518 h 171518"/>
                      <a:gd name="connsiteX3" fmla="*/ 0 w 150850"/>
                      <a:gd name="connsiteY3" fmla="*/ 171518 h 171518"/>
                      <a:gd name="connsiteX0" fmla="*/ 0 w 150850"/>
                      <a:gd name="connsiteY0" fmla="*/ 171554 h 171554"/>
                      <a:gd name="connsiteX1" fmla="*/ 75425 w 150850"/>
                      <a:gd name="connsiteY1" fmla="*/ 36 h 171554"/>
                      <a:gd name="connsiteX2" fmla="*/ 150850 w 150850"/>
                      <a:gd name="connsiteY2" fmla="*/ 171554 h 171554"/>
                      <a:gd name="connsiteX3" fmla="*/ 0 w 150850"/>
                      <a:gd name="connsiteY3" fmla="*/ 171554 h 1715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50850" h="171554">
                        <a:moveTo>
                          <a:pt x="0" y="171554"/>
                        </a:moveTo>
                        <a:cubicBezTo>
                          <a:pt x="25142" y="114381"/>
                          <a:pt x="52664" y="-2368"/>
                          <a:pt x="75425" y="36"/>
                        </a:cubicBezTo>
                        <a:cubicBezTo>
                          <a:pt x="98186" y="2440"/>
                          <a:pt x="125708" y="114381"/>
                          <a:pt x="150850" y="171554"/>
                        </a:cubicBezTo>
                        <a:lnTo>
                          <a:pt x="0" y="171554"/>
                        </a:lnTo>
                        <a:close/>
                      </a:path>
                    </a:pathLst>
                  </a:custGeom>
                  <a:solidFill>
                    <a:sysClr val="window" lastClr="FFFFFF">
                      <a:lumMod val="75000"/>
                    </a:sysClr>
                  </a:solidFill>
                  <a:ln w="19050" cap="rnd" cmpd="sng" algn="ctr">
                    <a:solidFill>
                      <a:sysClr val="window" lastClr="FFFFFF">
                        <a:lumMod val="50000"/>
                      </a:sysClr>
                    </a:solidFill>
                    <a:prstDash val="solid"/>
                    <a:rou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</a:endParaRPr>
                  </a:p>
                </p:txBody>
              </p:sp>
            </p:grpSp>
            <p:sp>
              <p:nvSpPr>
                <p:cNvPr id="423" name="フリーフォーム: 図形 422">
                  <a:extLst>
                    <a:ext uri="{FF2B5EF4-FFF2-40B4-BE49-F238E27FC236}">
                      <a16:creationId xmlns:a16="http://schemas.microsoft.com/office/drawing/2014/main" id="{F304D75D-D69A-E1A3-29E2-005FC0E1B59C}"/>
                    </a:ext>
                  </a:extLst>
                </p:cNvPr>
                <p:cNvSpPr/>
                <p:nvPr/>
              </p:nvSpPr>
              <p:spPr>
                <a:xfrm rot="1546237">
                  <a:off x="4379059" y="1738412"/>
                  <a:ext cx="2006302" cy="1890599"/>
                </a:xfrm>
                <a:custGeom>
                  <a:avLst/>
                  <a:gdLst>
                    <a:gd name="connsiteX0" fmla="*/ 191394 w 2054328"/>
                    <a:gd name="connsiteY0" fmla="*/ 0 h 1746769"/>
                    <a:gd name="connsiteX1" fmla="*/ 574186 w 2054328"/>
                    <a:gd name="connsiteY1" fmla="*/ 0 h 1746769"/>
                    <a:gd name="connsiteX2" fmla="*/ 765582 w 2054328"/>
                    <a:gd name="connsiteY2" fmla="*/ 876593 h 1746769"/>
                    <a:gd name="connsiteX3" fmla="*/ 763094 w 2054328"/>
                    <a:gd name="connsiteY3" fmla="*/ 876593 h 1746769"/>
                    <a:gd name="connsiteX4" fmla="*/ 776280 w 2054328"/>
                    <a:gd name="connsiteY4" fmla="*/ 897494 h 1746769"/>
                    <a:gd name="connsiteX5" fmla="*/ 1133415 w 2054328"/>
                    <a:gd name="connsiteY5" fmla="*/ 1017255 h 1746769"/>
                    <a:gd name="connsiteX6" fmla="*/ 1868589 w 2054328"/>
                    <a:gd name="connsiteY6" fmla="*/ 820266 h 1746769"/>
                    <a:gd name="connsiteX7" fmla="*/ 2054328 w 2054328"/>
                    <a:gd name="connsiteY7" fmla="*/ 1513453 h 1746769"/>
                    <a:gd name="connsiteX8" fmla="*/ 1319154 w 2054328"/>
                    <a:gd name="connsiteY8" fmla="*/ 1710443 h 1746769"/>
                    <a:gd name="connsiteX9" fmla="*/ 22898 w 2054328"/>
                    <a:gd name="connsiteY9" fmla="*/ 962049 h 1746769"/>
                    <a:gd name="connsiteX10" fmla="*/ 0 w 2054328"/>
                    <a:gd name="connsiteY10" fmla="*/ 876592 h 1746769"/>
                    <a:gd name="connsiteX11" fmla="*/ 0 w 2054328"/>
                    <a:gd name="connsiteY11" fmla="*/ 876592 h 1746769"/>
                    <a:gd name="connsiteX12" fmla="*/ 0 w 2054328"/>
                    <a:gd name="connsiteY12" fmla="*/ 876591 h 1746769"/>
                    <a:gd name="connsiteX13" fmla="*/ 161077 w 2054328"/>
                    <a:gd name="connsiteY13" fmla="*/ 138857 h 1746769"/>
                    <a:gd name="connsiteX14" fmla="*/ 519543 w 2054328"/>
                    <a:gd name="connsiteY14" fmla="*/ 42806 h 1746769"/>
                    <a:gd name="connsiteX15" fmla="*/ 519543 w 2054328"/>
                    <a:gd name="connsiteY15" fmla="*/ 42806 h 1746769"/>
                    <a:gd name="connsiteX16" fmla="*/ 161076 w 2054328"/>
                    <a:gd name="connsiteY16" fmla="*/ 138857 h 1746769"/>
                    <a:gd name="connsiteX0" fmla="*/ 191394 w 2054328"/>
                    <a:gd name="connsiteY0" fmla="*/ 0 h 1746769"/>
                    <a:gd name="connsiteX1" fmla="*/ 574186 w 2054328"/>
                    <a:gd name="connsiteY1" fmla="*/ 0 h 1746769"/>
                    <a:gd name="connsiteX2" fmla="*/ 765582 w 2054328"/>
                    <a:gd name="connsiteY2" fmla="*/ 876593 h 1746769"/>
                    <a:gd name="connsiteX3" fmla="*/ 763094 w 2054328"/>
                    <a:gd name="connsiteY3" fmla="*/ 876593 h 1746769"/>
                    <a:gd name="connsiteX4" fmla="*/ 776280 w 2054328"/>
                    <a:gd name="connsiteY4" fmla="*/ 897494 h 1746769"/>
                    <a:gd name="connsiteX5" fmla="*/ 1133415 w 2054328"/>
                    <a:gd name="connsiteY5" fmla="*/ 1017255 h 1746769"/>
                    <a:gd name="connsiteX6" fmla="*/ 1868589 w 2054328"/>
                    <a:gd name="connsiteY6" fmla="*/ 820266 h 1746769"/>
                    <a:gd name="connsiteX7" fmla="*/ 2054328 w 2054328"/>
                    <a:gd name="connsiteY7" fmla="*/ 1513453 h 1746769"/>
                    <a:gd name="connsiteX8" fmla="*/ 1319154 w 2054328"/>
                    <a:gd name="connsiteY8" fmla="*/ 1710443 h 1746769"/>
                    <a:gd name="connsiteX9" fmla="*/ 22898 w 2054328"/>
                    <a:gd name="connsiteY9" fmla="*/ 962049 h 1746769"/>
                    <a:gd name="connsiteX10" fmla="*/ 0 w 2054328"/>
                    <a:gd name="connsiteY10" fmla="*/ 876592 h 1746769"/>
                    <a:gd name="connsiteX11" fmla="*/ 0 w 2054328"/>
                    <a:gd name="connsiteY11" fmla="*/ 876592 h 1746769"/>
                    <a:gd name="connsiteX12" fmla="*/ 0 w 2054328"/>
                    <a:gd name="connsiteY12" fmla="*/ 876591 h 1746769"/>
                    <a:gd name="connsiteX13" fmla="*/ 161077 w 2054328"/>
                    <a:gd name="connsiteY13" fmla="*/ 138857 h 1746769"/>
                    <a:gd name="connsiteX14" fmla="*/ 519543 w 2054328"/>
                    <a:gd name="connsiteY14" fmla="*/ 42806 h 1746769"/>
                    <a:gd name="connsiteX15" fmla="*/ 161076 w 2054328"/>
                    <a:gd name="connsiteY15" fmla="*/ 138857 h 1746769"/>
                    <a:gd name="connsiteX16" fmla="*/ 191394 w 2054328"/>
                    <a:gd name="connsiteY16" fmla="*/ 0 h 1746769"/>
                    <a:gd name="connsiteX0" fmla="*/ 191394 w 2054328"/>
                    <a:gd name="connsiteY0" fmla="*/ 0 h 1746769"/>
                    <a:gd name="connsiteX1" fmla="*/ 574186 w 2054328"/>
                    <a:gd name="connsiteY1" fmla="*/ 0 h 1746769"/>
                    <a:gd name="connsiteX2" fmla="*/ 765582 w 2054328"/>
                    <a:gd name="connsiteY2" fmla="*/ 876593 h 1746769"/>
                    <a:gd name="connsiteX3" fmla="*/ 763094 w 2054328"/>
                    <a:gd name="connsiteY3" fmla="*/ 876593 h 1746769"/>
                    <a:gd name="connsiteX4" fmla="*/ 776280 w 2054328"/>
                    <a:gd name="connsiteY4" fmla="*/ 897494 h 1746769"/>
                    <a:gd name="connsiteX5" fmla="*/ 1133415 w 2054328"/>
                    <a:gd name="connsiteY5" fmla="*/ 1017255 h 1746769"/>
                    <a:gd name="connsiteX6" fmla="*/ 1868589 w 2054328"/>
                    <a:gd name="connsiteY6" fmla="*/ 820266 h 1746769"/>
                    <a:gd name="connsiteX7" fmla="*/ 2054328 w 2054328"/>
                    <a:gd name="connsiteY7" fmla="*/ 1513453 h 1746769"/>
                    <a:gd name="connsiteX8" fmla="*/ 1319154 w 2054328"/>
                    <a:gd name="connsiteY8" fmla="*/ 1710443 h 1746769"/>
                    <a:gd name="connsiteX9" fmla="*/ 22898 w 2054328"/>
                    <a:gd name="connsiteY9" fmla="*/ 962049 h 1746769"/>
                    <a:gd name="connsiteX10" fmla="*/ 0 w 2054328"/>
                    <a:gd name="connsiteY10" fmla="*/ 876592 h 1746769"/>
                    <a:gd name="connsiteX11" fmla="*/ 0 w 2054328"/>
                    <a:gd name="connsiteY11" fmla="*/ 876592 h 1746769"/>
                    <a:gd name="connsiteX12" fmla="*/ 0 w 2054328"/>
                    <a:gd name="connsiteY12" fmla="*/ 876591 h 1746769"/>
                    <a:gd name="connsiteX13" fmla="*/ 161077 w 2054328"/>
                    <a:gd name="connsiteY13" fmla="*/ 138857 h 1746769"/>
                    <a:gd name="connsiteX14" fmla="*/ 161076 w 2054328"/>
                    <a:gd name="connsiteY14" fmla="*/ 138857 h 1746769"/>
                    <a:gd name="connsiteX15" fmla="*/ 191394 w 2054328"/>
                    <a:gd name="connsiteY15" fmla="*/ 0 h 1746769"/>
                    <a:gd name="connsiteX0" fmla="*/ 191394 w 2054328"/>
                    <a:gd name="connsiteY0" fmla="*/ 0 h 1746769"/>
                    <a:gd name="connsiteX1" fmla="*/ 574186 w 2054328"/>
                    <a:gd name="connsiteY1" fmla="*/ 0 h 1746769"/>
                    <a:gd name="connsiteX2" fmla="*/ 765582 w 2054328"/>
                    <a:gd name="connsiteY2" fmla="*/ 876593 h 1746769"/>
                    <a:gd name="connsiteX3" fmla="*/ 763094 w 2054328"/>
                    <a:gd name="connsiteY3" fmla="*/ 876593 h 1746769"/>
                    <a:gd name="connsiteX4" fmla="*/ 776280 w 2054328"/>
                    <a:gd name="connsiteY4" fmla="*/ 897494 h 1746769"/>
                    <a:gd name="connsiteX5" fmla="*/ 1133415 w 2054328"/>
                    <a:gd name="connsiteY5" fmla="*/ 1017255 h 1746769"/>
                    <a:gd name="connsiteX6" fmla="*/ 1868589 w 2054328"/>
                    <a:gd name="connsiteY6" fmla="*/ 820266 h 1746769"/>
                    <a:gd name="connsiteX7" fmla="*/ 2054328 w 2054328"/>
                    <a:gd name="connsiteY7" fmla="*/ 1513453 h 1746769"/>
                    <a:gd name="connsiteX8" fmla="*/ 1319154 w 2054328"/>
                    <a:gd name="connsiteY8" fmla="*/ 1710443 h 1746769"/>
                    <a:gd name="connsiteX9" fmla="*/ 22898 w 2054328"/>
                    <a:gd name="connsiteY9" fmla="*/ 962049 h 1746769"/>
                    <a:gd name="connsiteX10" fmla="*/ 0 w 2054328"/>
                    <a:gd name="connsiteY10" fmla="*/ 876592 h 1746769"/>
                    <a:gd name="connsiteX11" fmla="*/ 0 w 2054328"/>
                    <a:gd name="connsiteY11" fmla="*/ 876592 h 1746769"/>
                    <a:gd name="connsiteX12" fmla="*/ 0 w 2054328"/>
                    <a:gd name="connsiteY12" fmla="*/ 876591 h 1746769"/>
                    <a:gd name="connsiteX13" fmla="*/ 161077 w 2054328"/>
                    <a:gd name="connsiteY13" fmla="*/ 138857 h 1746769"/>
                    <a:gd name="connsiteX14" fmla="*/ 191394 w 2054328"/>
                    <a:gd name="connsiteY14" fmla="*/ 0 h 1746769"/>
                    <a:gd name="connsiteX0" fmla="*/ 191394 w 2054328"/>
                    <a:gd name="connsiteY0" fmla="*/ 0 h 1746769"/>
                    <a:gd name="connsiteX1" fmla="*/ 574186 w 2054328"/>
                    <a:gd name="connsiteY1" fmla="*/ 0 h 1746769"/>
                    <a:gd name="connsiteX2" fmla="*/ 765582 w 2054328"/>
                    <a:gd name="connsiteY2" fmla="*/ 876593 h 1746769"/>
                    <a:gd name="connsiteX3" fmla="*/ 763094 w 2054328"/>
                    <a:gd name="connsiteY3" fmla="*/ 876593 h 1746769"/>
                    <a:gd name="connsiteX4" fmla="*/ 776280 w 2054328"/>
                    <a:gd name="connsiteY4" fmla="*/ 897494 h 1746769"/>
                    <a:gd name="connsiteX5" fmla="*/ 1133415 w 2054328"/>
                    <a:gd name="connsiteY5" fmla="*/ 1017255 h 1746769"/>
                    <a:gd name="connsiteX6" fmla="*/ 1868589 w 2054328"/>
                    <a:gd name="connsiteY6" fmla="*/ 820266 h 1746769"/>
                    <a:gd name="connsiteX7" fmla="*/ 2054328 w 2054328"/>
                    <a:gd name="connsiteY7" fmla="*/ 1513453 h 1746769"/>
                    <a:gd name="connsiteX8" fmla="*/ 1319154 w 2054328"/>
                    <a:gd name="connsiteY8" fmla="*/ 1710443 h 1746769"/>
                    <a:gd name="connsiteX9" fmla="*/ 22898 w 2054328"/>
                    <a:gd name="connsiteY9" fmla="*/ 962049 h 1746769"/>
                    <a:gd name="connsiteX10" fmla="*/ 0 w 2054328"/>
                    <a:gd name="connsiteY10" fmla="*/ 876592 h 1746769"/>
                    <a:gd name="connsiteX11" fmla="*/ 0 w 2054328"/>
                    <a:gd name="connsiteY11" fmla="*/ 876592 h 1746769"/>
                    <a:gd name="connsiteX12" fmla="*/ 0 w 2054328"/>
                    <a:gd name="connsiteY12" fmla="*/ 876591 h 1746769"/>
                    <a:gd name="connsiteX13" fmla="*/ 191394 w 2054328"/>
                    <a:gd name="connsiteY13" fmla="*/ 0 h 1746769"/>
                    <a:gd name="connsiteX0" fmla="*/ 194092 w 2057026"/>
                    <a:gd name="connsiteY0" fmla="*/ 0 h 1746769"/>
                    <a:gd name="connsiteX1" fmla="*/ 576884 w 2057026"/>
                    <a:gd name="connsiteY1" fmla="*/ 0 h 1746769"/>
                    <a:gd name="connsiteX2" fmla="*/ 768280 w 2057026"/>
                    <a:gd name="connsiteY2" fmla="*/ 876593 h 1746769"/>
                    <a:gd name="connsiteX3" fmla="*/ 765792 w 2057026"/>
                    <a:gd name="connsiteY3" fmla="*/ 876593 h 1746769"/>
                    <a:gd name="connsiteX4" fmla="*/ 778978 w 2057026"/>
                    <a:gd name="connsiteY4" fmla="*/ 897494 h 1746769"/>
                    <a:gd name="connsiteX5" fmla="*/ 1136113 w 2057026"/>
                    <a:gd name="connsiteY5" fmla="*/ 1017255 h 1746769"/>
                    <a:gd name="connsiteX6" fmla="*/ 1871287 w 2057026"/>
                    <a:gd name="connsiteY6" fmla="*/ 820266 h 1746769"/>
                    <a:gd name="connsiteX7" fmla="*/ 2057026 w 2057026"/>
                    <a:gd name="connsiteY7" fmla="*/ 1513453 h 1746769"/>
                    <a:gd name="connsiteX8" fmla="*/ 1321852 w 2057026"/>
                    <a:gd name="connsiteY8" fmla="*/ 1710443 h 1746769"/>
                    <a:gd name="connsiteX9" fmla="*/ 25596 w 2057026"/>
                    <a:gd name="connsiteY9" fmla="*/ 962049 h 1746769"/>
                    <a:gd name="connsiteX10" fmla="*/ 2698 w 2057026"/>
                    <a:gd name="connsiteY10" fmla="*/ 876592 h 1746769"/>
                    <a:gd name="connsiteX11" fmla="*/ 2698 w 2057026"/>
                    <a:gd name="connsiteY11" fmla="*/ 876592 h 1746769"/>
                    <a:gd name="connsiteX12" fmla="*/ 2698 w 2057026"/>
                    <a:gd name="connsiteY12" fmla="*/ 876591 h 1746769"/>
                    <a:gd name="connsiteX13" fmla="*/ 194092 w 2057026"/>
                    <a:gd name="connsiteY13" fmla="*/ 0 h 1746769"/>
                    <a:gd name="connsiteX0" fmla="*/ 194745 w 2057679"/>
                    <a:gd name="connsiteY0" fmla="*/ 0 h 1746769"/>
                    <a:gd name="connsiteX1" fmla="*/ 577537 w 2057679"/>
                    <a:gd name="connsiteY1" fmla="*/ 0 h 1746769"/>
                    <a:gd name="connsiteX2" fmla="*/ 768933 w 2057679"/>
                    <a:gd name="connsiteY2" fmla="*/ 876593 h 1746769"/>
                    <a:gd name="connsiteX3" fmla="*/ 766445 w 2057679"/>
                    <a:gd name="connsiteY3" fmla="*/ 876593 h 1746769"/>
                    <a:gd name="connsiteX4" fmla="*/ 779631 w 2057679"/>
                    <a:gd name="connsiteY4" fmla="*/ 897494 h 1746769"/>
                    <a:gd name="connsiteX5" fmla="*/ 1136766 w 2057679"/>
                    <a:gd name="connsiteY5" fmla="*/ 1017255 h 1746769"/>
                    <a:gd name="connsiteX6" fmla="*/ 1871940 w 2057679"/>
                    <a:gd name="connsiteY6" fmla="*/ 820266 h 1746769"/>
                    <a:gd name="connsiteX7" fmla="*/ 2057679 w 2057679"/>
                    <a:gd name="connsiteY7" fmla="*/ 1513453 h 1746769"/>
                    <a:gd name="connsiteX8" fmla="*/ 1322505 w 2057679"/>
                    <a:gd name="connsiteY8" fmla="*/ 1710443 h 1746769"/>
                    <a:gd name="connsiteX9" fmla="*/ 26249 w 2057679"/>
                    <a:gd name="connsiteY9" fmla="*/ 962049 h 1746769"/>
                    <a:gd name="connsiteX10" fmla="*/ 3351 w 2057679"/>
                    <a:gd name="connsiteY10" fmla="*/ 876592 h 1746769"/>
                    <a:gd name="connsiteX11" fmla="*/ 3351 w 2057679"/>
                    <a:gd name="connsiteY11" fmla="*/ 876592 h 1746769"/>
                    <a:gd name="connsiteX12" fmla="*/ 3351 w 2057679"/>
                    <a:gd name="connsiteY12" fmla="*/ 876591 h 1746769"/>
                    <a:gd name="connsiteX13" fmla="*/ 194745 w 2057679"/>
                    <a:gd name="connsiteY13" fmla="*/ 0 h 1746769"/>
                    <a:gd name="connsiteX0" fmla="*/ 191394 w 2054328"/>
                    <a:gd name="connsiteY0" fmla="*/ 0 h 1746769"/>
                    <a:gd name="connsiteX1" fmla="*/ 574186 w 2054328"/>
                    <a:gd name="connsiteY1" fmla="*/ 0 h 1746769"/>
                    <a:gd name="connsiteX2" fmla="*/ 765582 w 2054328"/>
                    <a:gd name="connsiteY2" fmla="*/ 876593 h 1746769"/>
                    <a:gd name="connsiteX3" fmla="*/ 763094 w 2054328"/>
                    <a:gd name="connsiteY3" fmla="*/ 876593 h 1746769"/>
                    <a:gd name="connsiteX4" fmla="*/ 776280 w 2054328"/>
                    <a:gd name="connsiteY4" fmla="*/ 897494 h 1746769"/>
                    <a:gd name="connsiteX5" fmla="*/ 1133415 w 2054328"/>
                    <a:gd name="connsiteY5" fmla="*/ 1017255 h 1746769"/>
                    <a:gd name="connsiteX6" fmla="*/ 1868589 w 2054328"/>
                    <a:gd name="connsiteY6" fmla="*/ 820266 h 1746769"/>
                    <a:gd name="connsiteX7" fmla="*/ 2054328 w 2054328"/>
                    <a:gd name="connsiteY7" fmla="*/ 1513453 h 1746769"/>
                    <a:gd name="connsiteX8" fmla="*/ 1319154 w 2054328"/>
                    <a:gd name="connsiteY8" fmla="*/ 1710443 h 1746769"/>
                    <a:gd name="connsiteX9" fmla="*/ 22898 w 2054328"/>
                    <a:gd name="connsiteY9" fmla="*/ 962049 h 1746769"/>
                    <a:gd name="connsiteX10" fmla="*/ 0 w 2054328"/>
                    <a:gd name="connsiteY10" fmla="*/ 876592 h 1746769"/>
                    <a:gd name="connsiteX11" fmla="*/ 0 w 2054328"/>
                    <a:gd name="connsiteY11" fmla="*/ 876592 h 1746769"/>
                    <a:gd name="connsiteX12" fmla="*/ 191394 w 2054328"/>
                    <a:gd name="connsiteY12" fmla="*/ 0 h 1746769"/>
                    <a:gd name="connsiteX0" fmla="*/ 191394 w 2054328"/>
                    <a:gd name="connsiteY0" fmla="*/ 0 h 1746769"/>
                    <a:gd name="connsiteX1" fmla="*/ 574186 w 2054328"/>
                    <a:gd name="connsiteY1" fmla="*/ 0 h 1746769"/>
                    <a:gd name="connsiteX2" fmla="*/ 765582 w 2054328"/>
                    <a:gd name="connsiteY2" fmla="*/ 876593 h 1746769"/>
                    <a:gd name="connsiteX3" fmla="*/ 763094 w 2054328"/>
                    <a:gd name="connsiteY3" fmla="*/ 876593 h 1746769"/>
                    <a:gd name="connsiteX4" fmla="*/ 776280 w 2054328"/>
                    <a:gd name="connsiteY4" fmla="*/ 897494 h 1746769"/>
                    <a:gd name="connsiteX5" fmla="*/ 1133415 w 2054328"/>
                    <a:gd name="connsiteY5" fmla="*/ 1017255 h 1746769"/>
                    <a:gd name="connsiteX6" fmla="*/ 1868589 w 2054328"/>
                    <a:gd name="connsiteY6" fmla="*/ 820266 h 1746769"/>
                    <a:gd name="connsiteX7" fmla="*/ 2054328 w 2054328"/>
                    <a:gd name="connsiteY7" fmla="*/ 1513453 h 1746769"/>
                    <a:gd name="connsiteX8" fmla="*/ 1319154 w 2054328"/>
                    <a:gd name="connsiteY8" fmla="*/ 1710443 h 1746769"/>
                    <a:gd name="connsiteX9" fmla="*/ 22898 w 2054328"/>
                    <a:gd name="connsiteY9" fmla="*/ 962049 h 1746769"/>
                    <a:gd name="connsiteX10" fmla="*/ 0 w 2054328"/>
                    <a:gd name="connsiteY10" fmla="*/ 876592 h 1746769"/>
                    <a:gd name="connsiteX11" fmla="*/ 191394 w 2054328"/>
                    <a:gd name="connsiteY11" fmla="*/ 0 h 1746769"/>
                    <a:gd name="connsiteX0" fmla="*/ 168496 w 2031430"/>
                    <a:gd name="connsiteY0" fmla="*/ 0 h 1746769"/>
                    <a:gd name="connsiteX1" fmla="*/ 551288 w 2031430"/>
                    <a:gd name="connsiteY1" fmla="*/ 0 h 1746769"/>
                    <a:gd name="connsiteX2" fmla="*/ 742684 w 2031430"/>
                    <a:gd name="connsiteY2" fmla="*/ 876593 h 1746769"/>
                    <a:gd name="connsiteX3" fmla="*/ 740196 w 2031430"/>
                    <a:gd name="connsiteY3" fmla="*/ 876593 h 1746769"/>
                    <a:gd name="connsiteX4" fmla="*/ 753382 w 2031430"/>
                    <a:gd name="connsiteY4" fmla="*/ 897494 h 1746769"/>
                    <a:gd name="connsiteX5" fmla="*/ 1110517 w 2031430"/>
                    <a:gd name="connsiteY5" fmla="*/ 1017255 h 1746769"/>
                    <a:gd name="connsiteX6" fmla="*/ 1845691 w 2031430"/>
                    <a:gd name="connsiteY6" fmla="*/ 820266 h 1746769"/>
                    <a:gd name="connsiteX7" fmla="*/ 2031430 w 2031430"/>
                    <a:gd name="connsiteY7" fmla="*/ 1513453 h 1746769"/>
                    <a:gd name="connsiteX8" fmla="*/ 1296256 w 2031430"/>
                    <a:gd name="connsiteY8" fmla="*/ 1710443 h 1746769"/>
                    <a:gd name="connsiteX9" fmla="*/ 0 w 2031430"/>
                    <a:gd name="connsiteY9" fmla="*/ 962049 h 1746769"/>
                    <a:gd name="connsiteX10" fmla="*/ 168496 w 2031430"/>
                    <a:gd name="connsiteY10" fmla="*/ 0 h 1746769"/>
                    <a:gd name="connsiteX0" fmla="*/ 182148 w 2045082"/>
                    <a:gd name="connsiteY0" fmla="*/ 0 h 1746769"/>
                    <a:gd name="connsiteX1" fmla="*/ 564940 w 2045082"/>
                    <a:gd name="connsiteY1" fmla="*/ 0 h 1746769"/>
                    <a:gd name="connsiteX2" fmla="*/ 756336 w 2045082"/>
                    <a:gd name="connsiteY2" fmla="*/ 876593 h 1746769"/>
                    <a:gd name="connsiteX3" fmla="*/ 753848 w 2045082"/>
                    <a:gd name="connsiteY3" fmla="*/ 876593 h 1746769"/>
                    <a:gd name="connsiteX4" fmla="*/ 767034 w 2045082"/>
                    <a:gd name="connsiteY4" fmla="*/ 897494 h 1746769"/>
                    <a:gd name="connsiteX5" fmla="*/ 1124169 w 2045082"/>
                    <a:gd name="connsiteY5" fmla="*/ 1017255 h 1746769"/>
                    <a:gd name="connsiteX6" fmla="*/ 1859343 w 2045082"/>
                    <a:gd name="connsiteY6" fmla="*/ 820266 h 1746769"/>
                    <a:gd name="connsiteX7" fmla="*/ 2045082 w 2045082"/>
                    <a:gd name="connsiteY7" fmla="*/ 1513453 h 1746769"/>
                    <a:gd name="connsiteX8" fmla="*/ 1309908 w 2045082"/>
                    <a:gd name="connsiteY8" fmla="*/ 1710443 h 1746769"/>
                    <a:gd name="connsiteX9" fmla="*/ 13652 w 2045082"/>
                    <a:gd name="connsiteY9" fmla="*/ 962049 h 1746769"/>
                    <a:gd name="connsiteX10" fmla="*/ 182148 w 2045082"/>
                    <a:gd name="connsiteY10" fmla="*/ 0 h 1746769"/>
                    <a:gd name="connsiteX0" fmla="*/ 182316 w 2045250"/>
                    <a:gd name="connsiteY0" fmla="*/ 0 h 1746769"/>
                    <a:gd name="connsiteX1" fmla="*/ 565108 w 2045250"/>
                    <a:gd name="connsiteY1" fmla="*/ 0 h 1746769"/>
                    <a:gd name="connsiteX2" fmla="*/ 756504 w 2045250"/>
                    <a:gd name="connsiteY2" fmla="*/ 876593 h 1746769"/>
                    <a:gd name="connsiteX3" fmla="*/ 754016 w 2045250"/>
                    <a:gd name="connsiteY3" fmla="*/ 876593 h 1746769"/>
                    <a:gd name="connsiteX4" fmla="*/ 767202 w 2045250"/>
                    <a:gd name="connsiteY4" fmla="*/ 897494 h 1746769"/>
                    <a:gd name="connsiteX5" fmla="*/ 1124337 w 2045250"/>
                    <a:gd name="connsiteY5" fmla="*/ 1017255 h 1746769"/>
                    <a:gd name="connsiteX6" fmla="*/ 1859511 w 2045250"/>
                    <a:gd name="connsiteY6" fmla="*/ 820266 h 1746769"/>
                    <a:gd name="connsiteX7" fmla="*/ 2045250 w 2045250"/>
                    <a:gd name="connsiteY7" fmla="*/ 1513453 h 1746769"/>
                    <a:gd name="connsiteX8" fmla="*/ 1310076 w 2045250"/>
                    <a:gd name="connsiteY8" fmla="*/ 1710443 h 1746769"/>
                    <a:gd name="connsiteX9" fmla="*/ 13820 w 2045250"/>
                    <a:gd name="connsiteY9" fmla="*/ 962049 h 1746769"/>
                    <a:gd name="connsiteX10" fmla="*/ 182316 w 2045250"/>
                    <a:gd name="connsiteY10" fmla="*/ 0 h 1746769"/>
                    <a:gd name="connsiteX0" fmla="*/ 182316 w 2045250"/>
                    <a:gd name="connsiteY0" fmla="*/ 0 h 1746769"/>
                    <a:gd name="connsiteX1" fmla="*/ 565108 w 2045250"/>
                    <a:gd name="connsiteY1" fmla="*/ 0 h 1746769"/>
                    <a:gd name="connsiteX2" fmla="*/ 756504 w 2045250"/>
                    <a:gd name="connsiteY2" fmla="*/ 876593 h 1746769"/>
                    <a:gd name="connsiteX3" fmla="*/ 767202 w 2045250"/>
                    <a:gd name="connsiteY3" fmla="*/ 897494 h 1746769"/>
                    <a:gd name="connsiteX4" fmla="*/ 1124337 w 2045250"/>
                    <a:gd name="connsiteY4" fmla="*/ 1017255 h 1746769"/>
                    <a:gd name="connsiteX5" fmla="*/ 1859511 w 2045250"/>
                    <a:gd name="connsiteY5" fmla="*/ 820266 h 1746769"/>
                    <a:gd name="connsiteX6" fmla="*/ 2045250 w 2045250"/>
                    <a:gd name="connsiteY6" fmla="*/ 1513453 h 1746769"/>
                    <a:gd name="connsiteX7" fmla="*/ 1310076 w 2045250"/>
                    <a:gd name="connsiteY7" fmla="*/ 1710443 h 1746769"/>
                    <a:gd name="connsiteX8" fmla="*/ 13820 w 2045250"/>
                    <a:gd name="connsiteY8" fmla="*/ 962049 h 1746769"/>
                    <a:gd name="connsiteX9" fmla="*/ 182316 w 2045250"/>
                    <a:gd name="connsiteY9" fmla="*/ 0 h 1746769"/>
                    <a:gd name="connsiteX0" fmla="*/ 182316 w 2045250"/>
                    <a:gd name="connsiteY0" fmla="*/ 0 h 1746769"/>
                    <a:gd name="connsiteX1" fmla="*/ 565108 w 2045250"/>
                    <a:gd name="connsiteY1" fmla="*/ 0 h 1746769"/>
                    <a:gd name="connsiteX2" fmla="*/ 767202 w 2045250"/>
                    <a:gd name="connsiteY2" fmla="*/ 897494 h 1746769"/>
                    <a:gd name="connsiteX3" fmla="*/ 1124337 w 2045250"/>
                    <a:gd name="connsiteY3" fmla="*/ 1017255 h 1746769"/>
                    <a:gd name="connsiteX4" fmla="*/ 1859511 w 2045250"/>
                    <a:gd name="connsiteY4" fmla="*/ 820266 h 1746769"/>
                    <a:gd name="connsiteX5" fmla="*/ 2045250 w 2045250"/>
                    <a:gd name="connsiteY5" fmla="*/ 1513453 h 1746769"/>
                    <a:gd name="connsiteX6" fmla="*/ 1310076 w 2045250"/>
                    <a:gd name="connsiteY6" fmla="*/ 1710443 h 1746769"/>
                    <a:gd name="connsiteX7" fmla="*/ 13820 w 2045250"/>
                    <a:gd name="connsiteY7" fmla="*/ 962049 h 1746769"/>
                    <a:gd name="connsiteX8" fmla="*/ 182316 w 2045250"/>
                    <a:gd name="connsiteY8" fmla="*/ 0 h 1746769"/>
                    <a:gd name="connsiteX0" fmla="*/ 182316 w 2045250"/>
                    <a:gd name="connsiteY0" fmla="*/ 0 h 1746769"/>
                    <a:gd name="connsiteX1" fmla="*/ 565108 w 2045250"/>
                    <a:gd name="connsiteY1" fmla="*/ 0 h 1746769"/>
                    <a:gd name="connsiteX2" fmla="*/ 767202 w 2045250"/>
                    <a:gd name="connsiteY2" fmla="*/ 897494 h 1746769"/>
                    <a:gd name="connsiteX3" fmla="*/ 1124337 w 2045250"/>
                    <a:gd name="connsiteY3" fmla="*/ 1017255 h 1746769"/>
                    <a:gd name="connsiteX4" fmla="*/ 1859511 w 2045250"/>
                    <a:gd name="connsiteY4" fmla="*/ 820266 h 1746769"/>
                    <a:gd name="connsiteX5" fmla="*/ 2045250 w 2045250"/>
                    <a:gd name="connsiteY5" fmla="*/ 1513453 h 1746769"/>
                    <a:gd name="connsiteX6" fmla="*/ 1310076 w 2045250"/>
                    <a:gd name="connsiteY6" fmla="*/ 1710443 h 1746769"/>
                    <a:gd name="connsiteX7" fmla="*/ 13820 w 2045250"/>
                    <a:gd name="connsiteY7" fmla="*/ 962049 h 1746769"/>
                    <a:gd name="connsiteX8" fmla="*/ 182316 w 2045250"/>
                    <a:gd name="connsiteY8" fmla="*/ 0 h 1746769"/>
                    <a:gd name="connsiteX0" fmla="*/ 182316 w 2045250"/>
                    <a:gd name="connsiteY0" fmla="*/ 0 h 1746769"/>
                    <a:gd name="connsiteX1" fmla="*/ 565108 w 2045250"/>
                    <a:gd name="connsiteY1" fmla="*/ 0 h 1746769"/>
                    <a:gd name="connsiteX2" fmla="*/ 767202 w 2045250"/>
                    <a:gd name="connsiteY2" fmla="*/ 897494 h 1746769"/>
                    <a:gd name="connsiteX3" fmla="*/ 1124337 w 2045250"/>
                    <a:gd name="connsiteY3" fmla="*/ 1017255 h 1746769"/>
                    <a:gd name="connsiteX4" fmla="*/ 1859511 w 2045250"/>
                    <a:gd name="connsiteY4" fmla="*/ 820266 h 1746769"/>
                    <a:gd name="connsiteX5" fmla="*/ 2045250 w 2045250"/>
                    <a:gd name="connsiteY5" fmla="*/ 1513453 h 1746769"/>
                    <a:gd name="connsiteX6" fmla="*/ 1310076 w 2045250"/>
                    <a:gd name="connsiteY6" fmla="*/ 1710443 h 1746769"/>
                    <a:gd name="connsiteX7" fmla="*/ 13820 w 2045250"/>
                    <a:gd name="connsiteY7" fmla="*/ 962049 h 1746769"/>
                    <a:gd name="connsiteX8" fmla="*/ 182316 w 2045250"/>
                    <a:gd name="connsiteY8" fmla="*/ 0 h 1746769"/>
                    <a:gd name="connsiteX0" fmla="*/ 182316 w 2045250"/>
                    <a:gd name="connsiteY0" fmla="*/ 0 h 1746769"/>
                    <a:gd name="connsiteX1" fmla="*/ 565108 w 2045250"/>
                    <a:gd name="connsiteY1" fmla="*/ 0 h 1746769"/>
                    <a:gd name="connsiteX2" fmla="*/ 767202 w 2045250"/>
                    <a:gd name="connsiteY2" fmla="*/ 897494 h 1746769"/>
                    <a:gd name="connsiteX3" fmla="*/ 1124337 w 2045250"/>
                    <a:gd name="connsiteY3" fmla="*/ 1017255 h 1746769"/>
                    <a:gd name="connsiteX4" fmla="*/ 1859511 w 2045250"/>
                    <a:gd name="connsiteY4" fmla="*/ 820266 h 1746769"/>
                    <a:gd name="connsiteX5" fmla="*/ 2045250 w 2045250"/>
                    <a:gd name="connsiteY5" fmla="*/ 1513453 h 1746769"/>
                    <a:gd name="connsiteX6" fmla="*/ 1310076 w 2045250"/>
                    <a:gd name="connsiteY6" fmla="*/ 1710443 h 1746769"/>
                    <a:gd name="connsiteX7" fmla="*/ 13820 w 2045250"/>
                    <a:gd name="connsiteY7" fmla="*/ 962049 h 1746769"/>
                    <a:gd name="connsiteX8" fmla="*/ 182316 w 2045250"/>
                    <a:gd name="connsiteY8" fmla="*/ 0 h 1746769"/>
                    <a:gd name="connsiteX0" fmla="*/ 184315 w 2047249"/>
                    <a:gd name="connsiteY0" fmla="*/ 0 h 1746769"/>
                    <a:gd name="connsiteX1" fmla="*/ 567107 w 2047249"/>
                    <a:gd name="connsiteY1" fmla="*/ 0 h 1746769"/>
                    <a:gd name="connsiteX2" fmla="*/ 769201 w 2047249"/>
                    <a:gd name="connsiteY2" fmla="*/ 897494 h 1746769"/>
                    <a:gd name="connsiteX3" fmla="*/ 1126336 w 2047249"/>
                    <a:gd name="connsiteY3" fmla="*/ 1017255 h 1746769"/>
                    <a:gd name="connsiteX4" fmla="*/ 1861510 w 2047249"/>
                    <a:gd name="connsiteY4" fmla="*/ 820266 h 1746769"/>
                    <a:gd name="connsiteX5" fmla="*/ 2047249 w 2047249"/>
                    <a:gd name="connsiteY5" fmla="*/ 1513453 h 1746769"/>
                    <a:gd name="connsiteX6" fmla="*/ 1312075 w 2047249"/>
                    <a:gd name="connsiteY6" fmla="*/ 1710443 h 1746769"/>
                    <a:gd name="connsiteX7" fmla="*/ 15819 w 2047249"/>
                    <a:gd name="connsiteY7" fmla="*/ 962049 h 1746769"/>
                    <a:gd name="connsiteX8" fmla="*/ 184315 w 2047249"/>
                    <a:gd name="connsiteY8" fmla="*/ 0 h 1746769"/>
                    <a:gd name="connsiteX0" fmla="*/ 184315 w 2047249"/>
                    <a:gd name="connsiteY0" fmla="*/ 0 h 1746769"/>
                    <a:gd name="connsiteX1" fmla="*/ 567933 w 2047249"/>
                    <a:gd name="connsiteY1" fmla="*/ 49084 h 1746769"/>
                    <a:gd name="connsiteX2" fmla="*/ 769201 w 2047249"/>
                    <a:gd name="connsiteY2" fmla="*/ 897494 h 1746769"/>
                    <a:gd name="connsiteX3" fmla="*/ 1126336 w 2047249"/>
                    <a:gd name="connsiteY3" fmla="*/ 1017255 h 1746769"/>
                    <a:gd name="connsiteX4" fmla="*/ 1861510 w 2047249"/>
                    <a:gd name="connsiteY4" fmla="*/ 820266 h 1746769"/>
                    <a:gd name="connsiteX5" fmla="*/ 2047249 w 2047249"/>
                    <a:gd name="connsiteY5" fmla="*/ 1513453 h 1746769"/>
                    <a:gd name="connsiteX6" fmla="*/ 1312075 w 2047249"/>
                    <a:gd name="connsiteY6" fmla="*/ 1710443 h 1746769"/>
                    <a:gd name="connsiteX7" fmla="*/ 15819 w 2047249"/>
                    <a:gd name="connsiteY7" fmla="*/ 962049 h 1746769"/>
                    <a:gd name="connsiteX8" fmla="*/ 184315 w 2047249"/>
                    <a:gd name="connsiteY8" fmla="*/ 0 h 1746769"/>
                    <a:gd name="connsiteX0" fmla="*/ 184315 w 2047249"/>
                    <a:gd name="connsiteY0" fmla="*/ 0 h 1746769"/>
                    <a:gd name="connsiteX1" fmla="*/ 567933 w 2047249"/>
                    <a:gd name="connsiteY1" fmla="*/ 49084 h 1746769"/>
                    <a:gd name="connsiteX2" fmla="*/ 769201 w 2047249"/>
                    <a:gd name="connsiteY2" fmla="*/ 897494 h 1746769"/>
                    <a:gd name="connsiteX3" fmla="*/ 1126336 w 2047249"/>
                    <a:gd name="connsiteY3" fmla="*/ 1017255 h 1746769"/>
                    <a:gd name="connsiteX4" fmla="*/ 1861510 w 2047249"/>
                    <a:gd name="connsiteY4" fmla="*/ 820266 h 1746769"/>
                    <a:gd name="connsiteX5" fmla="*/ 2047249 w 2047249"/>
                    <a:gd name="connsiteY5" fmla="*/ 1513453 h 1746769"/>
                    <a:gd name="connsiteX6" fmla="*/ 1312075 w 2047249"/>
                    <a:gd name="connsiteY6" fmla="*/ 1710443 h 1746769"/>
                    <a:gd name="connsiteX7" fmla="*/ 15819 w 2047249"/>
                    <a:gd name="connsiteY7" fmla="*/ 962049 h 1746769"/>
                    <a:gd name="connsiteX8" fmla="*/ 184315 w 2047249"/>
                    <a:gd name="connsiteY8" fmla="*/ 0 h 1746769"/>
                    <a:gd name="connsiteX0" fmla="*/ 184315 w 2047249"/>
                    <a:gd name="connsiteY0" fmla="*/ 90341 h 1837110"/>
                    <a:gd name="connsiteX1" fmla="*/ 408220 w 2047249"/>
                    <a:gd name="connsiteY1" fmla="*/ 458 h 1837110"/>
                    <a:gd name="connsiteX2" fmla="*/ 567933 w 2047249"/>
                    <a:gd name="connsiteY2" fmla="*/ 139425 h 1837110"/>
                    <a:gd name="connsiteX3" fmla="*/ 769201 w 2047249"/>
                    <a:gd name="connsiteY3" fmla="*/ 987835 h 1837110"/>
                    <a:gd name="connsiteX4" fmla="*/ 1126336 w 2047249"/>
                    <a:gd name="connsiteY4" fmla="*/ 1107596 h 1837110"/>
                    <a:gd name="connsiteX5" fmla="*/ 1861510 w 2047249"/>
                    <a:gd name="connsiteY5" fmla="*/ 910607 h 1837110"/>
                    <a:gd name="connsiteX6" fmla="*/ 2047249 w 2047249"/>
                    <a:gd name="connsiteY6" fmla="*/ 1603794 h 1837110"/>
                    <a:gd name="connsiteX7" fmla="*/ 1312075 w 2047249"/>
                    <a:gd name="connsiteY7" fmla="*/ 1800784 h 1837110"/>
                    <a:gd name="connsiteX8" fmla="*/ 15819 w 2047249"/>
                    <a:gd name="connsiteY8" fmla="*/ 1052390 h 1837110"/>
                    <a:gd name="connsiteX9" fmla="*/ 184315 w 2047249"/>
                    <a:gd name="connsiteY9" fmla="*/ 90341 h 1837110"/>
                    <a:gd name="connsiteX0" fmla="*/ 184315 w 2047249"/>
                    <a:gd name="connsiteY0" fmla="*/ 91450 h 1838219"/>
                    <a:gd name="connsiteX1" fmla="*/ 408220 w 2047249"/>
                    <a:gd name="connsiteY1" fmla="*/ 1567 h 1838219"/>
                    <a:gd name="connsiteX2" fmla="*/ 567933 w 2047249"/>
                    <a:gd name="connsiteY2" fmla="*/ 140534 h 1838219"/>
                    <a:gd name="connsiteX3" fmla="*/ 769201 w 2047249"/>
                    <a:gd name="connsiteY3" fmla="*/ 988944 h 1838219"/>
                    <a:gd name="connsiteX4" fmla="*/ 1126336 w 2047249"/>
                    <a:gd name="connsiteY4" fmla="*/ 1108705 h 1838219"/>
                    <a:gd name="connsiteX5" fmla="*/ 1861510 w 2047249"/>
                    <a:gd name="connsiteY5" fmla="*/ 911716 h 1838219"/>
                    <a:gd name="connsiteX6" fmla="*/ 2047249 w 2047249"/>
                    <a:gd name="connsiteY6" fmla="*/ 1604903 h 1838219"/>
                    <a:gd name="connsiteX7" fmla="*/ 1312075 w 2047249"/>
                    <a:gd name="connsiteY7" fmla="*/ 1801893 h 1838219"/>
                    <a:gd name="connsiteX8" fmla="*/ 15819 w 2047249"/>
                    <a:gd name="connsiteY8" fmla="*/ 1053499 h 1838219"/>
                    <a:gd name="connsiteX9" fmla="*/ 184315 w 2047249"/>
                    <a:gd name="connsiteY9" fmla="*/ 91450 h 1838219"/>
                    <a:gd name="connsiteX0" fmla="*/ 181695 w 2044629"/>
                    <a:gd name="connsiteY0" fmla="*/ 93391 h 1840160"/>
                    <a:gd name="connsiteX1" fmla="*/ 405600 w 2044629"/>
                    <a:gd name="connsiteY1" fmla="*/ 3508 h 1840160"/>
                    <a:gd name="connsiteX2" fmla="*/ 565313 w 2044629"/>
                    <a:gd name="connsiteY2" fmla="*/ 142475 h 1840160"/>
                    <a:gd name="connsiteX3" fmla="*/ 766581 w 2044629"/>
                    <a:gd name="connsiteY3" fmla="*/ 990885 h 1840160"/>
                    <a:gd name="connsiteX4" fmla="*/ 1123716 w 2044629"/>
                    <a:gd name="connsiteY4" fmla="*/ 1110646 h 1840160"/>
                    <a:gd name="connsiteX5" fmla="*/ 1858890 w 2044629"/>
                    <a:gd name="connsiteY5" fmla="*/ 913657 h 1840160"/>
                    <a:gd name="connsiteX6" fmla="*/ 2044629 w 2044629"/>
                    <a:gd name="connsiteY6" fmla="*/ 1606844 h 1840160"/>
                    <a:gd name="connsiteX7" fmla="*/ 1309455 w 2044629"/>
                    <a:gd name="connsiteY7" fmla="*/ 1803834 h 1840160"/>
                    <a:gd name="connsiteX8" fmla="*/ 13199 w 2044629"/>
                    <a:gd name="connsiteY8" fmla="*/ 1055440 h 1840160"/>
                    <a:gd name="connsiteX9" fmla="*/ 181695 w 2044629"/>
                    <a:gd name="connsiteY9" fmla="*/ 93391 h 1840160"/>
                    <a:gd name="connsiteX0" fmla="*/ 181695 w 2044629"/>
                    <a:gd name="connsiteY0" fmla="*/ 93391 h 1840160"/>
                    <a:gd name="connsiteX1" fmla="*/ 405600 w 2044629"/>
                    <a:gd name="connsiteY1" fmla="*/ 3508 h 1840160"/>
                    <a:gd name="connsiteX2" fmla="*/ 565313 w 2044629"/>
                    <a:gd name="connsiteY2" fmla="*/ 142475 h 1840160"/>
                    <a:gd name="connsiteX3" fmla="*/ 766581 w 2044629"/>
                    <a:gd name="connsiteY3" fmla="*/ 990885 h 1840160"/>
                    <a:gd name="connsiteX4" fmla="*/ 1123716 w 2044629"/>
                    <a:gd name="connsiteY4" fmla="*/ 1110646 h 1840160"/>
                    <a:gd name="connsiteX5" fmla="*/ 1858890 w 2044629"/>
                    <a:gd name="connsiteY5" fmla="*/ 913657 h 1840160"/>
                    <a:gd name="connsiteX6" fmla="*/ 2044629 w 2044629"/>
                    <a:gd name="connsiteY6" fmla="*/ 1606844 h 1840160"/>
                    <a:gd name="connsiteX7" fmla="*/ 1309455 w 2044629"/>
                    <a:gd name="connsiteY7" fmla="*/ 1803834 h 1840160"/>
                    <a:gd name="connsiteX8" fmla="*/ 13199 w 2044629"/>
                    <a:gd name="connsiteY8" fmla="*/ 1055440 h 1840160"/>
                    <a:gd name="connsiteX9" fmla="*/ 181695 w 2044629"/>
                    <a:gd name="connsiteY9" fmla="*/ 93391 h 1840160"/>
                    <a:gd name="connsiteX0" fmla="*/ 182870 w 2045804"/>
                    <a:gd name="connsiteY0" fmla="*/ 159250 h 1906019"/>
                    <a:gd name="connsiteX1" fmla="*/ 423890 w 2045804"/>
                    <a:gd name="connsiteY1" fmla="*/ 9874 h 1906019"/>
                    <a:gd name="connsiteX2" fmla="*/ 566488 w 2045804"/>
                    <a:gd name="connsiteY2" fmla="*/ 208334 h 1906019"/>
                    <a:gd name="connsiteX3" fmla="*/ 767756 w 2045804"/>
                    <a:gd name="connsiteY3" fmla="*/ 1056744 h 1906019"/>
                    <a:gd name="connsiteX4" fmla="*/ 1124891 w 2045804"/>
                    <a:gd name="connsiteY4" fmla="*/ 1176505 h 1906019"/>
                    <a:gd name="connsiteX5" fmla="*/ 1860065 w 2045804"/>
                    <a:gd name="connsiteY5" fmla="*/ 979516 h 1906019"/>
                    <a:gd name="connsiteX6" fmla="*/ 2045804 w 2045804"/>
                    <a:gd name="connsiteY6" fmla="*/ 1672703 h 1906019"/>
                    <a:gd name="connsiteX7" fmla="*/ 1310630 w 2045804"/>
                    <a:gd name="connsiteY7" fmla="*/ 1869693 h 1906019"/>
                    <a:gd name="connsiteX8" fmla="*/ 14374 w 2045804"/>
                    <a:gd name="connsiteY8" fmla="*/ 1121299 h 1906019"/>
                    <a:gd name="connsiteX9" fmla="*/ 182870 w 2045804"/>
                    <a:gd name="connsiteY9" fmla="*/ 159250 h 1906019"/>
                    <a:gd name="connsiteX0" fmla="*/ 182870 w 2045804"/>
                    <a:gd name="connsiteY0" fmla="*/ 157295 h 1904064"/>
                    <a:gd name="connsiteX1" fmla="*/ 423890 w 2045804"/>
                    <a:gd name="connsiteY1" fmla="*/ 7919 h 1904064"/>
                    <a:gd name="connsiteX2" fmla="*/ 566488 w 2045804"/>
                    <a:gd name="connsiteY2" fmla="*/ 206379 h 1904064"/>
                    <a:gd name="connsiteX3" fmla="*/ 767756 w 2045804"/>
                    <a:gd name="connsiteY3" fmla="*/ 1054789 h 1904064"/>
                    <a:gd name="connsiteX4" fmla="*/ 1124891 w 2045804"/>
                    <a:gd name="connsiteY4" fmla="*/ 1174550 h 1904064"/>
                    <a:gd name="connsiteX5" fmla="*/ 1860065 w 2045804"/>
                    <a:gd name="connsiteY5" fmla="*/ 977561 h 1904064"/>
                    <a:gd name="connsiteX6" fmla="*/ 2045804 w 2045804"/>
                    <a:gd name="connsiteY6" fmla="*/ 1670748 h 1904064"/>
                    <a:gd name="connsiteX7" fmla="*/ 1310630 w 2045804"/>
                    <a:gd name="connsiteY7" fmla="*/ 1867738 h 1904064"/>
                    <a:gd name="connsiteX8" fmla="*/ 14374 w 2045804"/>
                    <a:gd name="connsiteY8" fmla="*/ 1119344 h 1904064"/>
                    <a:gd name="connsiteX9" fmla="*/ 182870 w 2045804"/>
                    <a:gd name="connsiteY9" fmla="*/ 157295 h 1904064"/>
                    <a:gd name="connsiteX0" fmla="*/ 182870 w 2045804"/>
                    <a:gd name="connsiteY0" fmla="*/ 157295 h 1904064"/>
                    <a:gd name="connsiteX1" fmla="*/ 423890 w 2045804"/>
                    <a:gd name="connsiteY1" fmla="*/ 7919 h 1904064"/>
                    <a:gd name="connsiteX2" fmla="*/ 566488 w 2045804"/>
                    <a:gd name="connsiteY2" fmla="*/ 206379 h 1904064"/>
                    <a:gd name="connsiteX3" fmla="*/ 767756 w 2045804"/>
                    <a:gd name="connsiteY3" fmla="*/ 1054789 h 1904064"/>
                    <a:gd name="connsiteX4" fmla="*/ 1124891 w 2045804"/>
                    <a:gd name="connsiteY4" fmla="*/ 1174550 h 1904064"/>
                    <a:gd name="connsiteX5" fmla="*/ 1860065 w 2045804"/>
                    <a:gd name="connsiteY5" fmla="*/ 977561 h 1904064"/>
                    <a:gd name="connsiteX6" fmla="*/ 2045804 w 2045804"/>
                    <a:gd name="connsiteY6" fmla="*/ 1670748 h 1904064"/>
                    <a:gd name="connsiteX7" fmla="*/ 1310630 w 2045804"/>
                    <a:gd name="connsiteY7" fmla="*/ 1867738 h 1904064"/>
                    <a:gd name="connsiteX8" fmla="*/ 14374 w 2045804"/>
                    <a:gd name="connsiteY8" fmla="*/ 1119344 h 1904064"/>
                    <a:gd name="connsiteX9" fmla="*/ 182870 w 2045804"/>
                    <a:gd name="connsiteY9" fmla="*/ 157295 h 1904064"/>
                    <a:gd name="connsiteX0" fmla="*/ 182832 w 2045766"/>
                    <a:gd name="connsiteY0" fmla="*/ 199095 h 1945864"/>
                    <a:gd name="connsiteX1" fmla="*/ 420157 w 2045766"/>
                    <a:gd name="connsiteY1" fmla="*/ 2970 h 1945864"/>
                    <a:gd name="connsiteX2" fmla="*/ 566450 w 2045766"/>
                    <a:gd name="connsiteY2" fmla="*/ 248179 h 1945864"/>
                    <a:gd name="connsiteX3" fmla="*/ 767718 w 2045766"/>
                    <a:gd name="connsiteY3" fmla="*/ 1096589 h 1945864"/>
                    <a:gd name="connsiteX4" fmla="*/ 1124853 w 2045766"/>
                    <a:gd name="connsiteY4" fmla="*/ 1216350 h 1945864"/>
                    <a:gd name="connsiteX5" fmla="*/ 1860027 w 2045766"/>
                    <a:gd name="connsiteY5" fmla="*/ 1019361 h 1945864"/>
                    <a:gd name="connsiteX6" fmla="*/ 2045766 w 2045766"/>
                    <a:gd name="connsiteY6" fmla="*/ 1712548 h 1945864"/>
                    <a:gd name="connsiteX7" fmla="*/ 1310592 w 2045766"/>
                    <a:gd name="connsiteY7" fmla="*/ 1909538 h 1945864"/>
                    <a:gd name="connsiteX8" fmla="*/ 14336 w 2045766"/>
                    <a:gd name="connsiteY8" fmla="*/ 1161144 h 1945864"/>
                    <a:gd name="connsiteX9" fmla="*/ 182832 w 2045766"/>
                    <a:gd name="connsiteY9" fmla="*/ 199095 h 1945864"/>
                    <a:gd name="connsiteX0" fmla="*/ 182832 w 2045766"/>
                    <a:gd name="connsiteY0" fmla="*/ 199022 h 1945791"/>
                    <a:gd name="connsiteX1" fmla="*/ 420157 w 2045766"/>
                    <a:gd name="connsiteY1" fmla="*/ 2897 h 1945791"/>
                    <a:gd name="connsiteX2" fmla="*/ 566450 w 2045766"/>
                    <a:gd name="connsiteY2" fmla="*/ 248106 h 1945791"/>
                    <a:gd name="connsiteX3" fmla="*/ 767718 w 2045766"/>
                    <a:gd name="connsiteY3" fmla="*/ 1096516 h 1945791"/>
                    <a:gd name="connsiteX4" fmla="*/ 1124853 w 2045766"/>
                    <a:gd name="connsiteY4" fmla="*/ 1216277 h 1945791"/>
                    <a:gd name="connsiteX5" fmla="*/ 1860027 w 2045766"/>
                    <a:gd name="connsiteY5" fmla="*/ 1019288 h 1945791"/>
                    <a:gd name="connsiteX6" fmla="*/ 2045766 w 2045766"/>
                    <a:gd name="connsiteY6" fmla="*/ 1712475 h 1945791"/>
                    <a:gd name="connsiteX7" fmla="*/ 1310592 w 2045766"/>
                    <a:gd name="connsiteY7" fmla="*/ 1909465 h 1945791"/>
                    <a:gd name="connsiteX8" fmla="*/ 14336 w 2045766"/>
                    <a:gd name="connsiteY8" fmla="*/ 1161071 h 1945791"/>
                    <a:gd name="connsiteX9" fmla="*/ 182832 w 2045766"/>
                    <a:gd name="connsiteY9" fmla="*/ 199022 h 1945791"/>
                    <a:gd name="connsiteX0" fmla="*/ 182832 w 2045766"/>
                    <a:gd name="connsiteY0" fmla="*/ 199022 h 1945791"/>
                    <a:gd name="connsiteX1" fmla="*/ 420157 w 2045766"/>
                    <a:gd name="connsiteY1" fmla="*/ 2897 h 1945791"/>
                    <a:gd name="connsiteX2" fmla="*/ 566450 w 2045766"/>
                    <a:gd name="connsiteY2" fmla="*/ 248106 h 1945791"/>
                    <a:gd name="connsiteX3" fmla="*/ 767718 w 2045766"/>
                    <a:gd name="connsiteY3" fmla="*/ 1096516 h 1945791"/>
                    <a:gd name="connsiteX4" fmla="*/ 1124853 w 2045766"/>
                    <a:gd name="connsiteY4" fmla="*/ 1216277 h 1945791"/>
                    <a:gd name="connsiteX5" fmla="*/ 1860027 w 2045766"/>
                    <a:gd name="connsiteY5" fmla="*/ 1019288 h 1945791"/>
                    <a:gd name="connsiteX6" fmla="*/ 2045766 w 2045766"/>
                    <a:gd name="connsiteY6" fmla="*/ 1712475 h 1945791"/>
                    <a:gd name="connsiteX7" fmla="*/ 1310592 w 2045766"/>
                    <a:gd name="connsiteY7" fmla="*/ 1909465 h 1945791"/>
                    <a:gd name="connsiteX8" fmla="*/ 14336 w 2045766"/>
                    <a:gd name="connsiteY8" fmla="*/ 1161071 h 1945791"/>
                    <a:gd name="connsiteX9" fmla="*/ 182832 w 2045766"/>
                    <a:gd name="connsiteY9" fmla="*/ 199022 h 1945791"/>
                    <a:gd name="connsiteX0" fmla="*/ 182832 w 2045766"/>
                    <a:gd name="connsiteY0" fmla="*/ 199794 h 1946563"/>
                    <a:gd name="connsiteX1" fmla="*/ 420157 w 2045766"/>
                    <a:gd name="connsiteY1" fmla="*/ 3669 h 1946563"/>
                    <a:gd name="connsiteX2" fmla="*/ 566450 w 2045766"/>
                    <a:gd name="connsiteY2" fmla="*/ 248878 h 1946563"/>
                    <a:gd name="connsiteX3" fmla="*/ 767718 w 2045766"/>
                    <a:gd name="connsiteY3" fmla="*/ 1097288 h 1946563"/>
                    <a:gd name="connsiteX4" fmla="*/ 1124853 w 2045766"/>
                    <a:gd name="connsiteY4" fmla="*/ 1217049 h 1946563"/>
                    <a:gd name="connsiteX5" fmla="*/ 1860027 w 2045766"/>
                    <a:gd name="connsiteY5" fmla="*/ 1020060 h 1946563"/>
                    <a:gd name="connsiteX6" fmla="*/ 2045766 w 2045766"/>
                    <a:gd name="connsiteY6" fmla="*/ 1713247 h 1946563"/>
                    <a:gd name="connsiteX7" fmla="*/ 1310592 w 2045766"/>
                    <a:gd name="connsiteY7" fmla="*/ 1910237 h 1946563"/>
                    <a:gd name="connsiteX8" fmla="*/ 14336 w 2045766"/>
                    <a:gd name="connsiteY8" fmla="*/ 1161843 h 1946563"/>
                    <a:gd name="connsiteX9" fmla="*/ 182832 w 2045766"/>
                    <a:gd name="connsiteY9" fmla="*/ 199794 h 1946563"/>
                    <a:gd name="connsiteX0" fmla="*/ 182832 w 2045766"/>
                    <a:gd name="connsiteY0" fmla="*/ 202701 h 1949470"/>
                    <a:gd name="connsiteX1" fmla="*/ 426718 w 2045766"/>
                    <a:gd name="connsiteY1" fmla="*/ 3409 h 1949470"/>
                    <a:gd name="connsiteX2" fmla="*/ 566450 w 2045766"/>
                    <a:gd name="connsiteY2" fmla="*/ 251785 h 1949470"/>
                    <a:gd name="connsiteX3" fmla="*/ 767718 w 2045766"/>
                    <a:gd name="connsiteY3" fmla="*/ 1100195 h 1949470"/>
                    <a:gd name="connsiteX4" fmla="*/ 1124853 w 2045766"/>
                    <a:gd name="connsiteY4" fmla="*/ 1219956 h 1949470"/>
                    <a:gd name="connsiteX5" fmla="*/ 1860027 w 2045766"/>
                    <a:gd name="connsiteY5" fmla="*/ 1022967 h 1949470"/>
                    <a:gd name="connsiteX6" fmla="*/ 2045766 w 2045766"/>
                    <a:gd name="connsiteY6" fmla="*/ 1716154 h 1949470"/>
                    <a:gd name="connsiteX7" fmla="*/ 1310592 w 2045766"/>
                    <a:gd name="connsiteY7" fmla="*/ 1913144 h 1949470"/>
                    <a:gd name="connsiteX8" fmla="*/ 14336 w 2045766"/>
                    <a:gd name="connsiteY8" fmla="*/ 1164750 h 1949470"/>
                    <a:gd name="connsiteX9" fmla="*/ 182832 w 2045766"/>
                    <a:gd name="connsiteY9" fmla="*/ 202701 h 1949470"/>
                    <a:gd name="connsiteX0" fmla="*/ 182832 w 2045766"/>
                    <a:gd name="connsiteY0" fmla="*/ 202701 h 1949470"/>
                    <a:gd name="connsiteX1" fmla="*/ 426718 w 2045766"/>
                    <a:gd name="connsiteY1" fmla="*/ 3409 h 1949470"/>
                    <a:gd name="connsiteX2" fmla="*/ 566450 w 2045766"/>
                    <a:gd name="connsiteY2" fmla="*/ 251785 h 1949470"/>
                    <a:gd name="connsiteX3" fmla="*/ 767718 w 2045766"/>
                    <a:gd name="connsiteY3" fmla="*/ 1100195 h 1949470"/>
                    <a:gd name="connsiteX4" fmla="*/ 1124853 w 2045766"/>
                    <a:gd name="connsiteY4" fmla="*/ 1219956 h 1949470"/>
                    <a:gd name="connsiteX5" fmla="*/ 1860027 w 2045766"/>
                    <a:gd name="connsiteY5" fmla="*/ 1022967 h 1949470"/>
                    <a:gd name="connsiteX6" fmla="*/ 2045766 w 2045766"/>
                    <a:gd name="connsiteY6" fmla="*/ 1716154 h 1949470"/>
                    <a:gd name="connsiteX7" fmla="*/ 1310592 w 2045766"/>
                    <a:gd name="connsiteY7" fmla="*/ 1913144 h 1949470"/>
                    <a:gd name="connsiteX8" fmla="*/ 14336 w 2045766"/>
                    <a:gd name="connsiteY8" fmla="*/ 1164750 h 1949470"/>
                    <a:gd name="connsiteX9" fmla="*/ 182832 w 2045766"/>
                    <a:gd name="connsiteY9" fmla="*/ 202701 h 1949470"/>
                    <a:gd name="connsiteX0" fmla="*/ 182832 w 2045766"/>
                    <a:gd name="connsiteY0" fmla="*/ 220877 h 1967646"/>
                    <a:gd name="connsiteX1" fmla="*/ 522552 w 2045766"/>
                    <a:gd name="connsiteY1" fmla="*/ 2280 h 1967646"/>
                    <a:gd name="connsiteX2" fmla="*/ 566450 w 2045766"/>
                    <a:gd name="connsiteY2" fmla="*/ 269961 h 1967646"/>
                    <a:gd name="connsiteX3" fmla="*/ 767718 w 2045766"/>
                    <a:gd name="connsiteY3" fmla="*/ 1118371 h 1967646"/>
                    <a:gd name="connsiteX4" fmla="*/ 1124853 w 2045766"/>
                    <a:gd name="connsiteY4" fmla="*/ 1238132 h 1967646"/>
                    <a:gd name="connsiteX5" fmla="*/ 1860027 w 2045766"/>
                    <a:gd name="connsiteY5" fmla="*/ 1041143 h 1967646"/>
                    <a:gd name="connsiteX6" fmla="*/ 2045766 w 2045766"/>
                    <a:gd name="connsiteY6" fmla="*/ 1734330 h 1967646"/>
                    <a:gd name="connsiteX7" fmla="*/ 1310592 w 2045766"/>
                    <a:gd name="connsiteY7" fmla="*/ 1931320 h 1967646"/>
                    <a:gd name="connsiteX8" fmla="*/ 14336 w 2045766"/>
                    <a:gd name="connsiteY8" fmla="*/ 1182926 h 1967646"/>
                    <a:gd name="connsiteX9" fmla="*/ 182832 w 2045766"/>
                    <a:gd name="connsiteY9" fmla="*/ 220877 h 1967646"/>
                    <a:gd name="connsiteX0" fmla="*/ 182832 w 2045766"/>
                    <a:gd name="connsiteY0" fmla="*/ 222461 h 1969230"/>
                    <a:gd name="connsiteX1" fmla="*/ 522552 w 2045766"/>
                    <a:gd name="connsiteY1" fmla="*/ 3864 h 1969230"/>
                    <a:gd name="connsiteX2" fmla="*/ 566450 w 2045766"/>
                    <a:gd name="connsiteY2" fmla="*/ 271545 h 1969230"/>
                    <a:gd name="connsiteX3" fmla="*/ 767718 w 2045766"/>
                    <a:gd name="connsiteY3" fmla="*/ 1119955 h 1969230"/>
                    <a:gd name="connsiteX4" fmla="*/ 1124853 w 2045766"/>
                    <a:gd name="connsiteY4" fmla="*/ 1239716 h 1969230"/>
                    <a:gd name="connsiteX5" fmla="*/ 1860027 w 2045766"/>
                    <a:gd name="connsiteY5" fmla="*/ 1042727 h 1969230"/>
                    <a:gd name="connsiteX6" fmla="*/ 2045766 w 2045766"/>
                    <a:gd name="connsiteY6" fmla="*/ 1735914 h 1969230"/>
                    <a:gd name="connsiteX7" fmla="*/ 1310592 w 2045766"/>
                    <a:gd name="connsiteY7" fmla="*/ 1932904 h 1969230"/>
                    <a:gd name="connsiteX8" fmla="*/ 14336 w 2045766"/>
                    <a:gd name="connsiteY8" fmla="*/ 1184510 h 1969230"/>
                    <a:gd name="connsiteX9" fmla="*/ 182832 w 2045766"/>
                    <a:gd name="connsiteY9" fmla="*/ 222461 h 1969230"/>
                    <a:gd name="connsiteX0" fmla="*/ 182832 w 2045766"/>
                    <a:gd name="connsiteY0" fmla="*/ 181019 h 1927788"/>
                    <a:gd name="connsiteX1" fmla="*/ 431773 w 2045766"/>
                    <a:gd name="connsiteY1" fmla="*/ 8946 h 1927788"/>
                    <a:gd name="connsiteX2" fmla="*/ 566450 w 2045766"/>
                    <a:gd name="connsiteY2" fmla="*/ 230103 h 1927788"/>
                    <a:gd name="connsiteX3" fmla="*/ 767718 w 2045766"/>
                    <a:gd name="connsiteY3" fmla="*/ 1078513 h 1927788"/>
                    <a:gd name="connsiteX4" fmla="*/ 1124853 w 2045766"/>
                    <a:gd name="connsiteY4" fmla="*/ 1198274 h 1927788"/>
                    <a:gd name="connsiteX5" fmla="*/ 1860027 w 2045766"/>
                    <a:gd name="connsiteY5" fmla="*/ 1001285 h 1927788"/>
                    <a:gd name="connsiteX6" fmla="*/ 2045766 w 2045766"/>
                    <a:gd name="connsiteY6" fmla="*/ 1694472 h 1927788"/>
                    <a:gd name="connsiteX7" fmla="*/ 1310592 w 2045766"/>
                    <a:gd name="connsiteY7" fmla="*/ 1891462 h 1927788"/>
                    <a:gd name="connsiteX8" fmla="*/ 14336 w 2045766"/>
                    <a:gd name="connsiteY8" fmla="*/ 1143068 h 1927788"/>
                    <a:gd name="connsiteX9" fmla="*/ 182832 w 2045766"/>
                    <a:gd name="connsiteY9" fmla="*/ 181019 h 1927788"/>
                    <a:gd name="connsiteX0" fmla="*/ 182832 w 2045766"/>
                    <a:gd name="connsiteY0" fmla="*/ 181019 h 1927788"/>
                    <a:gd name="connsiteX1" fmla="*/ 431773 w 2045766"/>
                    <a:gd name="connsiteY1" fmla="*/ 8946 h 1927788"/>
                    <a:gd name="connsiteX2" fmla="*/ 566450 w 2045766"/>
                    <a:gd name="connsiteY2" fmla="*/ 230103 h 1927788"/>
                    <a:gd name="connsiteX3" fmla="*/ 767718 w 2045766"/>
                    <a:gd name="connsiteY3" fmla="*/ 1078513 h 1927788"/>
                    <a:gd name="connsiteX4" fmla="*/ 1124853 w 2045766"/>
                    <a:gd name="connsiteY4" fmla="*/ 1198274 h 1927788"/>
                    <a:gd name="connsiteX5" fmla="*/ 1860027 w 2045766"/>
                    <a:gd name="connsiteY5" fmla="*/ 1001285 h 1927788"/>
                    <a:gd name="connsiteX6" fmla="*/ 2045766 w 2045766"/>
                    <a:gd name="connsiteY6" fmla="*/ 1694472 h 1927788"/>
                    <a:gd name="connsiteX7" fmla="*/ 1310592 w 2045766"/>
                    <a:gd name="connsiteY7" fmla="*/ 1891462 h 1927788"/>
                    <a:gd name="connsiteX8" fmla="*/ 14336 w 2045766"/>
                    <a:gd name="connsiteY8" fmla="*/ 1143068 h 1927788"/>
                    <a:gd name="connsiteX9" fmla="*/ 182832 w 2045766"/>
                    <a:gd name="connsiteY9" fmla="*/ 181019 h 1927788"/>
                    <a:gd name="connsiteX0" fmla="*/ 182832 w 2045766"/>
                    <a:gd name="connsiteY0" fmla="*/ 181019 h 1927788"/>
                    <a:gd name="connsiteX1" fmla="*/ 431773 w 2045766"/>
                    <a:gd name="connsiteY1" fmla="*/ 8946 h 1927788"/>
                    <a:gd name="connsiteX2" fmla="*/ 566450 w 2045766"/>
                    <a:gd name="connsiteY2" fmla="*/ 230103 h 1927788"/>
                    <a:gd name="connsiteX3" fmla="*/ 767718 w 2045766"/>
                    <a:gd name="connsiteY3" fmla="*/ 1078513 h 1927788"/>
                    <a:gd name="connsiteX4" fmla="*/ 1124853 w 2045766"/>
                    <a:gd name="connsiteY4" fmla="*/ 1198274 h 1927788"/>
                    <a:gd name="connsiteX5" fmla="*/ 1860027 w 2045766"/>
                    <a:gd name="connsiteY5" fmla="*/ 1001285 h 1927788"/>
                    <a:gd name="connsiteX6" fmla="*/ 2045766 w 2045766"/>
                    <a:gd name="connsiteY6" fmla="*/ 1694472 h 1927788"/>
                    <a:gd name="connsiteX7" fmla="*/ 1310592 w 2045766"/>
                    <a:gd name="connsiteY7" fmla="*/ 1891462 h 1927788"/>
                    <a:gd name="connsiteX8" fmla="*/ 14336 w 2045766"/>
                    <a:gd name="connsiteY8" fmla="*/ 1143068 h 1927788"/>
                    <a:gd name="connsiteX9" fmla="*/ 182832 w 2045766"/>
                    <a:gd name="connsiteY9" fmla="*/ 181019 h 19277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045766" h="1927788">
                      <a:moveTo>
                        <a:pt x="182832" y="181019"/>
                      </a:moveTo>
                      <a:cubicBezTo>
                        <a:pt x="228904" y="-23169"/>
                        <a:pt x="322741" y="-7746"/>
                        <a:pt x="431773" y="8946"/>
                      </a:cubicBezTo>
                      <a:cubicBezTo>
                        <a:pt x="540805" y="25638"/>
                        <a:pt x="564961" y="50243"/>
                        <a:pt x="566450" y="230103"/>
                      </a:cubicBezTo>
                      <a:cubicBezTo>
                        <a:pt x="567939" y="409963"/>
                        <a:pt x="666524" y="965910"/>
                        <a:pt x="767718" y="1078513"/>
                      </a:cubicBezTo>
                      <a:cubicBezTo>
                        <a:pt x="849337" y="1183257"/>
                        <a:pt x="988519" y="1234804"/>
                        <a:pt x="1124853" y="1198274"/>
                      </a:cubicBezTo>
                      <a:lnTo>
                        <a:pt x="1860027" y="1001285"/>
                      </a:lnTo>
                      <a:lnTo>
                        <a:pt x="2045766" y="1694472"/>
                      </a:lnTo>
                      <a:lnTo>
                        <a:pt x="1310592" y="1891462"/>
                      </a:lnTo>
                      <a:cubicBezTo>
                        <a:pt x="745978" y="2042750"/>
                        <a:pt x="165624" y="1707682"/>
                        <a:pt x="14336" y="1143068"/>
                      </a:cubicBezTo>
                      <a:cubicBezTo>
                        <a:pt x="-49226" y="881584"/>
                        <a:pt x="115195" y="374048"/>
                        <a:pt x="182832" y="181019"/>
                      </a:cubicBezTo>
                      <a:close/>
                    </a:path>
                  </a:pathLst>
                </a:custGeom>
                <a:solidFill>
                  <a:srgbClr val="808080">
                    <a:lumMod val="75000"/>
                  </a:srgbClr>
                </a:solidFill>
                <a:ln w="38100" cap="rnd" cmpd="sng" algn="ctr">
                  <a:solidFill>
                    <a:sysClr val="windowText" lastClr="000000"/>
                  </a:solidFill>
                  <a:prstDash val="solid"/>
                  <a:rou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24" name="フリーフォーム: 図形 423">
                  <a:extLst>
                    <a:ext uri="{FF2B5EF4-FFF2-40B4-BE49-F238E27FC236}">
                      <a16:creationId xmlns:a16="http://schemas.microsoft.com/office/drawing/2014/main" id="{1FE8D4FB-10D7-90FE-04E9-9FF5145CED10}"/>
                    </a:ext>
                  </a:extLst>
                </p:cNvPr>
                <p:cNvSpPr/>
                <p:nvPr/>
              </p:nvSpPr>
              <p:spPr>
                <a:xfrm rot="1800000">
                  <a:off x="5040532" y="1588390"/>
                  <a:ext cx="262680" cy="219464"/>
                </a:xfrm>
                <a:custGeom>
                  <a:avLst/>
                  <a:gdLst>
                    <a:gd name="connsiteX0" fmla="*/ 225532 w 262680"/>
                    <a:gd name="connsiteY0" fmla="*/ 25624 h 219464"/>
                    <a:gd name="connsiteX1" fmla="*/ 242642 w 262680"/>
                    <a:gd name="connsiteY1" fmla="*/ 21987 h 219464"/>
                    <a:gd name="connsiteX2" fmla="*/ 243988 w 262680"/>
                    <a:gd name="connsiteY2" fmla="*/ 22237 h 219464"/>
                    <a:gd name="connsiteX3" fmla="*/ 262293 w 262680"/>
                    <a:gd name="connsiteY3" fmla="*/ 48875 h 219464"/>
                    <a:gd name="connsiteX4" fmla="*/ 258100 w 262680"/>
                    <a:gd name="connsiteY4" fmla="*/ 71494 h 219464"/>
                    <a:gd name="connsiteX5" fmla="*/ 231462 w 262680"/>
                    <a:gd name="connsiteY5" fmla="*/ 89800 h 219464"/>
                    <a:gd name="connsiteX6" fmla="*/ 230116 w 262680"/>
                    <a:gd name="connsiteY6" fmla="*/ 89551 h 219464"/>
                    <a:gd name="connsiteX7" fmla="*/ 211811 w 262680"/>
                    <a:gd name="connsiteY7" fmla="*/ 62913 h 219464"/>
                    <a:gd name="connsiteX8" fmla="*/ 216004 w 262680"/>
                    <a:gd name="connsiteY8" fmla="*/ 40293 h 219464"/>
                    <a:gd name="connsiteX9" fmla="*/ 225532 w 262680"/>
                    <a:gd name="connsiteY9" fmla="*/ 25624 h 219464"/>
                    <a:gd name="connsiteX10" fmla="*/ 46740 w 262680"/>
                    <a:gd name="connsiteY10" fmla="*/ 102620 h 219464"/>
                    <a:gd name="connsiteX11" fmla="*/ 69696 w 262680"/>
                    <a:gd name="connsiteY11" fmla="*/ 97986 h 219464"/>
                    <a:gd name="connsiteX12" fmla="*/ 157948 w 262680"/>
                    <a:gd name="connsiteY12" fmla="*/ 97986 h 219464"/>
                    <a:gd name="connsiteX13" fmla="*/ 216923 w 262680"/>
                    <a:gd name="connsiteY13" fmla="*/ 156961 h 219464"/>
                    <a:gd name="connsiteX14" fmla="*/ 216923 w 262680"/>
                    <a:gd name="connsiteY14" fmla="*/ 160489 h 219464"/>
                    <a:gd name="connsiteX15" fmla="*/ 157948 w 262680"/>
                    <a:gd name="connsiteY15" fmla="*/ 219464 h 219464"/>
                    <a:gd name="connsiteX16" fmla="*/ 69696 w 262680"/>
                    <a:gd name="connsiteY16" fmla="*/ 219464 h 219464"/>
                    <a:gd name="connsiteX17" fmla="*/ 10721 w 262680"/>
                    <a:gd name="connsiteY17" fmla="*/ 160489 h 219464"/>
                    <a:gd name="connsiteX18" fmla="*/ 10721 w 262680"/>
                    <a:gd name="connsiteY18" fmla="*/ 156961 h 219464"/>
                    <a:gd name="connsiteX19" fmla="*/ 46740 w 262680"/>
                    <a:gd name="connsiteY19" fmla="*/ 102620 h 219464"/>
                    <a:gd name="connsiteX20" fmla="*/ 151899 w 262680"/>
                    <a:gd name="connsiteY20" fmla="*/ 9926 h 219464"/>
                    <a:gd name="connsiteX21" fmla="*/ 168060 w 262680"/>
                    <a:gd name="connsiteY21" fmla="*/ 3232 h 219464"/>
                    <a:gd name="connsiteX22" fmla="*/ 169427 w 262680"/>
                    <a:gd name="connsiteY22" fmla="*/ 3232 h 219464"/>
                    <a:gd name="connsiteX23" fmla="*/ 192282 w 262680"/>
                    <a:gd name="connsiteY23" fmla="*/ 26087 h 219464"/>
                    <a:gd name="connsiteX24" fmla="*/ 192282 w 262680"/>
                    <a:gd name="connsiteY24" fmla="*/ 49092 h 219464"/>
                    <a:gd name="connsiteX25" fmla="*/ 169427 w 262680"/>
                    <a:gd name="connsiteY25" fmla="*/ 71947 h 219464"/>
                    <a:gd name="connsiteX26" fmla="*/ 168060 w 262680"/>
                    <a:gd name="connsiteY26" fmla="*/ 71947 h 219464"/>
                    <a:gd name="connsiteX27" fmla="*/ 145205 w 262680"/>
                    <a:gd name="connsiteY27" fmla="*/ 49092 h 219464"/>
                    <a:gd name="connsiteX28" fmla="*/ 145205 w 262680"/>
                    <a:gd name="connsiteY28" fmla="*/ 26087 h 219464"/>
                    <a:gd name="connsiteX29" fmla="*/ 151899 w 262680"/>
                    <a:gd name="connsiteY29" fmla="*/ 9926 h 219464"/>
                    <a:gd name="connsiteX30" fmla="*/ 81291 w 262680"/>
                    <a:gd name="connsiteY30" fmla="*/ 6694 h 219464"/>
                    <a:gd name="connsiteX31" fmla="*/ 97452 w 262680"/>
                    <a:gd name="connsiteY31" fmla="*/ 0 h 219464"/>
                    <a:gd name="connsiteX32" fmla="*/ 98820 w 262680"/>
                    <a:gd name="connsiteY32" fmla="*/ 0 h 219464"/>
                    <a:gd name="connsiteX33" fmla="*/ 121675 w 262680"/>
                    <a:gd name="connsiteY33" fmla="*/ 22855 h 219464"/>
                    <a:gd name="connsiteX34" fmla="*/ 121675 w 262680"/>
                    <a:gd name="connsiteY34" fmla="*/ 45860 h 219464"/>
                    <a:gd name="connsiteX35" fmla="*/ 98820 w 262680"/>
                    <a:gd name="connsiteY35" fmla="*/ 68715 h 219464"/>
                    <a:gd name="connsiteX36" fmla="*/ 97452 w 262680"/>
                    <a:gd name="connsiteY36" fmla="*/ 68715 h 219464"/>
                    <a:gd name="connsiteX37" fmla="*/ 74597 w 262680"/>
                    <a:gd name="connsiteY37" fmla="*/ 45860 h 219464"/>
                    <a:gd name="connsiteX38" fmla="*/ 74597 w 262680"/>
                    <a:gd name="connsiteY38" fmla="*/ 22855 h 219464"/>
                    <a:gd name="connsiteX39" fmla="*/ 81291 w 262680"/>
                    <a:gd name="connsiteY39" fmla="*/ 6694 h 219464"/>
                    <a:gd name="connsiteX40" fmla="*/ 19478 w 262680"/>
                    <a:gd name="connsiteY40" fmla="*/ 12325 h 219464"/>
                    <a:gd name="connsiteX41" fmla="*/ 20831 w 262680"/>
                    <a:gd name="connsiteY41" fmla="*/ 12123 h 219464"/>
                    <a:gd name="connsiteX42" fmla="*/ 46814 w 262680"/>
                    <a:gd name="connsiteY42" fmla="*/ 31347 h 219464"/>
                    <a:gd name="connsiteX43" fmla="*/ 50216 w 262680"/>
                    <a:gd name="connsiteY43" fmla="*/ 54099 h 219464"/>
                    <a:gd name="connsiteX44" fmla="*/ 30992 w 262680"/>
                    <a:gd name="connsiteY44" fmla="*/ 80083 h 219464"/>
                    <a:gd name="connsiteX45" fmla="*/ 29639 w 262680"/>
                    <a:gd name="connsiteY45" fmla="*/ 80285 h 219464"/>
                    <a:gd name="connsiteX46" fmla="*/ 3656 w 262680"/>
                    <a:gd name="connsiteY46" fmla="*/ 61061 h 219464"/>
                    <a:gd name="connsiteX47" fmla="*/ 254 w 262680"/>
                    <a:gd name="connsiteY47" fmla="*/ 38309 h 219464"/>
                    <a:gd name="connsiteX48" fmla="*/ 19478 w 262680"/>
                    <a:gd name="connsiteY48" fmla="*/ 12325 h 2194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</a:cxnLst>
                  <a:rect l="l" t="t" r="r" b="b"/>
                  <a:pathLst>
                    <a:path w="262680" h="219464">
                      <a:moveTo>
                        <a:pt x="225532" y="25624"/>
                      </a:moveTo>
                      <a:cubicBezTo>
                        <a:pt x="230353" y="22311"/>
                        <a:pt x="236437" y="20837"/>
                        <a:pt x="242642" y="21987"/>
                      </a:cubicBezTo>
                      <a:lnTo>
                        <a:pt x="243988" y="22237"/>
                      </a:lnTo>
                      <a:cubicBezTo>
                        <a:pt x="256398" y="24537"/>
                        <a:pt x="264594" y="36464"/>
                        <a:pt x="262293" y="48875"/>
                      </a:cubicBezTo>
                      <a:lnTo>
                        <a:pt x="258100" y="71494"/>
                      </a:lnTo>
                      <a:cubicBezTo>
                        <a:pt x="255799" y="83905"/>
                        <a:pt x="243872" y="92101"/>
                        <a:pt x="231462" y="89800"/>
                      </a:cubicBezTo>
                      <a:lnTo>
                        <a:pt x="230116" y="89551"/>
                      </a:lnTo>
                      <a:cubicBezTo>
                        <a:pt x="217706" y="87250"/>
                        <a:pt x="209510" y="75323"/>
                        <a:pt x="211811" y="62913"/>
                      </a:cubicBezTo>
                      <a:lnTo>
                        <a:pt x="216004" y="40293"/>
                      </a:lnTo>
                      <a:cubicBezTo>
                        <a:pt x="217154" y="34088"/>
                        <a:pt x="220712" y="28936"/>
                        <a:pt x="225532" y="25624"/>
                      </a:cubicBezTo>
                      <a:close/>
                      <a:moveTo>
                        <a:pt x="46740" y="102620"/>
                      </a:moveTo>
                      <a:cubicBezTo>
                        <a:pt x="53796" y="99636"/>
                        <a:pt x="61553" y="97986"/>
                        <a:pt x="69696" y="97986"/>
                      </a:cubicBezTo>
                      <a:lnTo>
                        <a:pt x="157948" y="97986"/>
                      </a:lnTo>
                      <a:cubicBezTo>
                        <a:pt x="190519" y="97986"/>
                        <a:pt x="216923" y="124390"/>
                        <a:pt x="216923" y="156961"/>
                      </a:cubicBezTo>
                      <a:lnTo>
                        <a:pt x="216923" y="160489"/>
                      </a:lnTo>
                      <a:cubicBezTo>
                        <a:pt x="216923" y="193060"/>
                        <a:pt x="190519" y="219464"/>
                        <a:pt x="157948" y="219464"/>
                      </a:cubicBezTo>
                      <a:lnTo>
                        <a:pt x="69696" y="219464"/>
                      </a:lnTo>
                      <a:cubicBezTo>
                        <a:pt x="37125" y="219464"/>
                        <a:pt x="10721" y="193060"/>
                        <a:pt x="10721" y="160489"/>
                      </a:cubicBezTo>
                      <a:lnTo>
                        <a:pt x="10721" y="156961"/>
                      </a:lnTo>
                      <a:cubicBezTo>
                        <a:pt x="10721" y="132533"/>
                        <a:pt x="25573" y="111573"/>
                        <a:pt x="46740" y="102620"/>
                      </a:cubicBezTo>
                      <a:close/>
                      <a:moveTo>
                        <a:pt x="151899" y="9926"/>
                      </a:moveTo>
                      <a:cubicBezTo>
                        <a:pt x="156035" y="5790"/>
                        <a:pt x="161749" y="3232"/>
                        <a:pt x="168060" y="3232"/>
                      </a:cubicBezTo>
                      <a:lnTo>
                        <a:pt x="169427" y="3232"/>
                      </a:lnTo>
                      <a:cubicBezTo>
                        <a:pt x="182049" y="3232"/>
                        <a:pt x="192282" y="13465"/>
                        <a:pt x="192282" y="26087"/>
                      </a:cubicBezTo>
                      <a:lnTo>
                        <a:pt x="192282" y="49092"/>
                      </a:lnTo>
                      <a:cubicBezTo>
                        <a:pt x="192282" y="61714"/>
                        <a:pt x="182049" y="71947"/>
                        <a:pt x="169427" y="71947"/>
                      </a:cubicBezTo>
                      <a:lnTo>
                        <a:pt x="168060" y="71947"/>
                      </a:lnTo>
                      <a:cubicBezTo>
                        <a:pt x="155438" y="71947"/>
                        <a:pt x="145205" y="61714"/>
                        <a:pt x="145205" y="49092"/>
                      </a:cubicBezTo>
                      <a:lnTo>
                        <a:pt x="145205" y="26087"/>
                      </a:lnTo>
                      <a:cubicBezTo>
                        <a:pt x="145205" y="19776"/>
                        <a:pt x="147763" y="14062"/>
                        <a:pt x="151899" y="9926"/>
                      </a:cubicBezTo>
                      <a:close/>
                      <a:moveTo>
                        <a:pt x="81291" y="6694"/>
                      </a:moveTo>
                      <a:cubicBezTo>
                        <a:pt x="85427" y="2558"/>
                        <a:pt x="91141" y="0"/>
                        <a:pt x="97452" y="0"/>
                      </a:cubicBezTo>
                      <a:lnTo>
                        <a:pt x="98820" y="0"/>
                      </a:lnTo>
                      <a:cubicBezTo>
                        <a:pt x="111442" y="0"/>
                        <a:pt x="121675" y="10233"/>
                        <a:pt x="121675" y="22855"/>
                      </a:cubicBezTo>
                      <a:lnTo>
                        <a:pt x="121675" y="45860"/>
                      </a:lnTo>
                      <a:cubicBezTo>
                        <a:pt x="121675" y="58482"/>
                        <a:pt x="111442" y="68715"/>
                        <a:pt x="98820" y="68715"/>
                      </a:cubicBezTo>
                      <a:lnTo>
                        <a:pt x="97452" y="68715"/>
                      </a:lnTo>
                      <a:cubicBezTo>
                        <a:pt x="84830" y="68715"/>
                        <a:pt x="74597" y="58482"/>
                        <a:pt x="74597" y="45860"/>
                      </a:cubicBezTo>
                      <a:lnTo>
                        <a:pt x="74597" y="22855"/>
                      </a:lnTo>
                      <a:cubicBezTo>
                        <a:pt x="74597" y="16544"/>
                        <a:pt x="77155" y="10830"/>
                        <a:pt x="81291" y="6694"/>
                      </a:cubicBezTo>
                      <a:close/>
                      <a:moveTo>
                        <a:pt x="19478" y="12325"/>
                      </a:moveTo>
                      <a:lnTo>
                        <a:pt x="20831" y="12123"/>
                      </a:lnTo>
                      <a:cubicBezTo>
                        <a:pt x="33314" y="10256"/>
                        <a:pt x="44948" y="18864"/>
                        <a:pt x="46814" y="31347"/>
                      </a:cubicBezTo>
                      <a:lnTo>
                        <a:pt x="50216" y="54099"/>
                      </a:lnTo>
                      <a:cubicBezTo>
                        <a:pt x="52083" y="66582"/>
                        <a:pt x="43475" y="78216"/>
                        <a:pt x="30992" y="80083"/>
                      </a:cubicBezTo>
                      <a:lnTo>
                        <a:pt x="29639" y="80285"/>
                      </a:lnTo>
                      <a:cubicBezTo>
                        <a:pt x="17156" y="82151"/>
                        <a:pt x="5522" y="73544"/>
                        <a:pt x="3656" y="61061"/>
                      </a:cubicBezTo>
                      <a:lnTo>
                        <a:pt x="254" y="38309"/>
                      </a:lnTo>
                      <a:cubicBezTo>
                        <a:pt x="-1612" y="25826"/>
                        <a:pt x="6995" y="14192"/>
                        <a:pt x="19478" y="12325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38100" cap="rnd" cmpd="sng" algn="ctr">
                  <a:noFill/>
                  <a:prstDash val="solid"/>
                  <a:rou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</a:endParaRPr>
                </a:p>
              </p:txBody>
            </p:sp>
          </p:grpSp>
          <p:grpSp>
            <p:nvGrpSpPr>
              <p:cNvPr id="399" name="グループ化 398">
                <a:extLst>
                  <a:ext uri="{FF2B5EF4-FFF2-40B4-BE49-F238E27FC236}">
                    <a16:creationId xmlns:a16="http://schemas.microsoft.com/office/drawing/2014/main" id="{BA201FC7-DE06-1B96-D836-81212F9E5BE2}"/>
                  </a:ext>
                </a:extLst>
              </p:cNvPr>
              <p:cNvGrpSpPr/>
              <p:nvPr/>
            </p:nvGrpSpPr>
            <p:grpSpPr>
              <a:xfrm>
                <a:off x="723875" y="1014723"/>
                <a:ext cx="1374854" cy="1474157"/>
                <a:chOff x="4379059" y="1477798"/>
                <a:chExt cx="2006302" cy="2151213"/>
              </a:xfrm>
            </p:grpSpPr>
            <p:grpSp>
              <p:nvGrpSpPr>
                <p:cNvPr id="415" name="グループ化 414">
                  <a:extLst>
                    <a:ext uri="{FF2B5EF4-FFF2-40B4-BE49-F238E27FC236}">
                      <a16:creationId xmlns:a16="http://schemas.microsoft.com/office/drawing/2014/main" id="{61E83D1E-FF62-DBB5-4780-54D6709D5523}"/>
                    </a:ext>
                  </a:extLst>
                </p:cNvPr>
                <p:cNvGrpSpPr/>
                <p:nvPr/>
              </p:nvGrpSpPr>
              <p:grpSpPr>
                <a:xfrm>
                  <a:off x="5147511" y="1477798"/>
                  <a:ext cx="204092" cy="169955"/>
                  <a:chOff x="5147511" y="1477798"/>
                  <a:chExt cx="204092" cy="169955"/>
                </a:xfrm>
              </p:grpSpPr>
              <p:sp>
                <p:nvSpPr>
                  <p:cNvPr id="418" name="二等辺三角形 125">
                    <a:extLst>
                      <a:ext uri="{FF2B5EF4-FFF2-40B4-BE49-F238E27FC236}">
                        <a16:creationId xmlns:a16="http://schemas.microsoft.com/office/drawing/2014/main" id="{E709EF5F-5B1E-DFC4-9832-CCBB46115102}"/>
                      </a:ext>
                    </a:extLst>
                  </p:cNvPr>
                  <p:cNvSpPr/>
                  <p:nvPr/>
                </p:nvSpPr>
                <p:spPr>
                  <a:xfrm rot="1257251" flipH="1">
                    <a:off x="5147511" y="1477798"/>
                    <a:ext cx="56455" cy="72323"/>
                  </a:xfrm>
                  <a:custGeom>
                    <a:avLst/>
                    <a:gdLst>
                      <a:gd name="connsiteX0" fmla="*/ 0 w 150850"/>
                      <a:gd name="connsiteY0" fmla="*/ 171518 h 171518"/>
                      <a:gd name="connsiteX1" fmla="*/ 75425 w 150850"/>
                      <a:gd name="connsiteY1" fmla="*/ 0 h 171518"/>
                      <a:gd name="connsiteX2" fmla="*/ 150850 w 150850"/>
                      <a:gd name="connsiteY2" fmla="*/ 171518 h 171518"/>
                      <a:gd name="connsiteX3" fmla="*/ 0 w 150850"/>
                      <a:gd name="connsiteY3" fmla="*/ 171518 h 171518"/>
                      <a:gd name="connsiteX0" fmla="*/ 0 w 150850"/>
                      <a:gd name="connsiteY0" fmla="*/ 171554 h 171554"/>
                      <a:gd name="connsiteX1" fmla="*/ 75425 w 150850"/>
                      <a:gd name="connsiteY1" fmla="*/ 36 h 171554"/>
                      <a:gd name="connsiteX2" fmla="*/ 150850 w 150850"/>
                      <a:gd name="connsiteY2" fmla="*/ 171554 h 171554"/>
                      <a:gd name="connsiteX3" fmla="*/ 0 w 150850"/>
                      <a:gd name="connsiteY3" fmla="*/ 171554 h 1715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50850" h="171554">
                        <a:moveTo>
                          <a:pt x="0" y="171554"/>
                        </a:moveTo>
                        <a:cubicBezTo>
                          <a:pt x="25142" y="114381"/>
                          <a:pt x="52664" y="-2368"/>
                          <a:pt x="75425" y="36"/>
                        </a:cubicBezTo>
                        <a:cubicBezTo>
                          <a:pt x="98186" y="2440"/>
                          <a:pt x="125708" y="114381"/>
                          <a:pt x="150850" y="171554"/>
                        </a:cubicBezTo>
                        <a:lnTo>
                          <a:pt x="0" y="171554"/>
                        </a:lnTo>
                        <a:close/>
                      </a:path>
                    </a:pathLst>
                  </a:custGeom>
                  <a:solidFill>
                    <a:sysClr val="window" lastClr="FFFFFF">
                      <a:lumMod val="65000"/>
                    </a:sysClr>
                  </a:solidFill>
                  <a:ln w="19050" cap="rnd" cmpd="sng" algn="ctr">
                    <a:solidFill>
                      <a:sysClr val="window" lastClr="FFFFFF">
                        <a:lumMod val="50000"/>
                      </a:sysClr>
                    </a:solidFill>
                    <a:prstDash val="solid"/>
                    <a:rou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419" name="二等辺三角形 125">
                    <a:extLst>
                      <a:ext uri="{FF2B5EF4-FFF2-40B4-BE49-F238E27FC236}">
                        <a16:creationId xmlns:a16="http://schemas.microsoft.com/office/drawing/2014/main" id="{EB6D5933-4049-EEB4-7E5F-67895E6CD4AD}"/>
                      </a:ext>
                    </a:extLst>
                  </p:cNvPr>
                  <p:cNvSpPr/>
                  <p:nvPr/>
                </p:nvSpPr>
                <p:spPr>
                  <a:xfrm rot="1800000" flipH="1">
                    <a:off x="5197517" y="1501609"/>
                    <a:ext cx="56455" cy="72323"/>
                  </a:xfrm>
                  <a:custGeom>
                    <a:avLst/>
                    <a:gdLst>
                      <a:gd name="connsiteX0" fmla="*/ 0 w 150850"/>
                      <a:gd name="connsiteY0" fmla="*/ 171518 h 171518"/>
                      <a:gd name="connsiteX1" fmla="*/ 75425 w 150850"/>
                      <a:gd name="connsiteY1" fmla="*/ 0 h 171518"/>
                      <a:gd name="connsiteX2" fmla="*/ 150850 w 150850"/>
                      <a:gd name="connsiteY2" fmla="*/ 171518 h 171518"/>
                      <a:gd name="connsiteX3" fmla="*/ 0 w 150850"/>
                      <a:gd name="connsiteY3" fmla="*/ 171518 h 171518"/>
                      <a:gd name="connsiteX0" fmla="*/ 0 w 150850"/>
                      <a:gd name="connsiteY0" fmla="*/ 171554 h 171554"/>
                      <a:gd name="connsiteX1" fmla="*/ 75425 w 150850"/>
                      <a:gd name="connsiteY1" fmla="*/ 36 h 171554"/>
                      <a:gd name="connsiteX2" fmla="*/ 150850 w 150850"/>
                      <a:gd name="connsiteY2" fmla="*/ 171554 h 171554"/>
                      <a:gd name="connsiteX3" fmla="*/ 0 w 150850"/>
                      <a:gd name="connsiteY3" fmla="*/ 171554 h 1715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50850" h="171554">
                        <a:moveTo>
                          <a:pt x="0" y="171554"/>
                        </a:moveTo>
                        <a:cubicBezTo>
                          <a:pt x="25142" y="114381"/>
                          <a:pt x="52664" y="-2368"/>
                          <a:pt x="75425" y="36"/>
                        </a:cubicBezTo>
                        <a:cubicBezTo>
                          <a:pt x="98186" y="2440"/>
                          <a:pt x="125708" y="114381"/>
                          <a:pt x="150850" y="171554"/>
                        </a:cubicBezTo>
                        <a:lnTo>
                          <a:pt x="0" y="171554"/>
                        </a:lnTo>
                        <a:close/>
                      </a:path>
                    </a:pathLst>
                  </a:custGeom>
                  <a:solidFill>
                    <a:sysClr val="window" lastClr="FFFFFF">
                      <a:lumMod val="65000"/>
                    </a:sysClr>
                  </a:solidFill>
                  <a:ln w="19050" cap="rnd" cmpd="sng" algn="ctr">
                    <a:solidFill>
                      <a:sysClr val="window" lastClr="FFFFFF">
                        <a:lumMod val="50000"/>
                      </a:sysClr>
                    </a:solidFill>
                    <a:prstDash val="solid"/>
                    <a:rou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420" name="二等辺三角形 125">
                    <a:extLst>
                      <a:ext uri="{FF2B5EF4-FFF2-40B4-BE49-F238E27FC236}">
                        <a16:creationId xmlns:a16="http://schemas.microsoft.com/office/drawing/2014/main" id="{6F410B2E-0BC4-C84E-ABC2-CF1572131245}"/>
                      </a:ext>
                    </a:extLst>
                  </p:cNvPr>
                  <p:cNvSpPr/>
                  <p:nvPr/>
                </p:nvSpPr>
                <p:spPr>
                  <a:xfrm rot="2051135" flipH="1">
                    <a:off x="5252286" y="1539712"/>
                    <a:ext cx="56455" cy="72323"/>
                  </a:xfrm>
                  <a:custGeom>
                    <a:avLst/>
                    <a:gdLst>
                      <a:gd name="connsiteX0" fmla="*/ 0 w 150850"/>
                      <a:gd name="connsiteY0" fmla="*/ 171518 h 171518"/>
                      <a:gd name="connsiteX1" fmla="*/ 75425 w 150850"/>
                      <a:gd name="connsiteY1" fmla="*/ 0 h 171518"/>
                      <a:gd name="connsiteX2" fmla="*/ 150850 w 150850"/>
                      <a:gd name="connsiteY2" fmla="*/ 171518 h 171518"/>
                      <a:gd name="connsiteX3" fmla="*/ 0 w 150850"/>
                      <a:gd name="connsiteY3" fmla="*/ 171518 h 171518"/>
                      <a:gd name="connsiteX0" fmla="*/ 0 w 150850"/>
                      <a:gd name="connsiteY0" fmla="*/ 171554 h 171554"/>
                      <a:gd name="connsiteX1" fmla="*/ 75425 w 150850"/>
                      <a:gd name="connsiteY1" fmla="*/ 36 h 171554"/>
                      <a:gd name="connsiteX2" fmla="*/ 150850 w 150850"/>
                      <a:gd name="connsiteY2" fmla="*/ 171554 h 171554"/>
                      <a:gd name="connsiteX3" fmla="*/ 0 w 150850"/>
                      <a:gd name="connsiteY3" fmla="*/ 171554 h 1715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50850" h="171554">
                        <a:moveTo>
                          <a:pt x="0" y="171554"/>
                        </a:moveTo>
                        <a:cubicBezTo>
                          <a:pt x="25142" y="114381"/>
                          <a:pt x="52664" y="-2368"/>
                          <a:pt x="75425" y="36"/>
                        </a:cubicBezTo>
                        <a:cubicBezTo>
                          <a:pt x="98186" y="2440"/>
                          <a:pt x="125708" y="114381"/>
                          <a:pt x="150850" y="171554"/>
                        </a:cubicBezTo>
                        <a:lnTo>
                          <a:pt x="0" y="171554"/>
                        </a:lnTo>
                        <a:close/>
                      </a:path>
                    </a:pathLst>
                  </a:custGeom>
                  <a:solidFill>
                    <a:sysClr val="window" lastClr="FFFFFF">
                      <a:lumMod val="65000"/>
                    </a:sysClr>
                  </a:solidFill>
                  <a:ln w="19050" cap="rnd" cmpd="sng" algn="ctr">
                    <a:solidFill>
                      <a:sysClr val="window" lastClr="FFFFFF">
                        <a:lumMod val="50000"/>
                      </a:sysClr>
                    </a:solidFill>
                    <a:prstDash val="solid"/>
                    <a:rou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421" name="二等辺三角形 125">
                    <a:extLst>
                      <a:ext uri="{FF2B5EF4-FFF2-40B4-BE49-F238E27FC236}">
                        <a16:creationId xmlns:a16="http://schemas.microsoft.com/office/drawing/2014/main" id="{6956F949-CCD2-CA10-0CC8-1549DF7FEB23}"/>
                      </a:ext>
                    </a:extLst>
                  </p:cNvPr>
                  <p:cNvSpPr/>
                  <p:nvPr/>
                </p:nvSpPr>
                <p:spPr>
                  <a:xfrm rot="2418469" flipH="1">
                    <a:off x="5295148" y="1575430"/>
                    <a:ext cx="56455" cy="72323"/>
                  </a:xfrm>
                  <a:custGeom>
                    <a:avLst/>
                    <a:gdLst>
                      <a:gd name="connsiteX0" fmla="*/ 0 w 150850"/>
                      <a:gd name="connsiteY0" fmla="*/ 171518 h 171518"/>
                      <a:gd name="connsiteX1" fmla="*/ 75425 w 150850"/>
                      <a:gd name="connsiteY1" fmla="*/ 0 h 171518"/>
                      <a:gd name="connsiteX2" fmla="*/ 150850 w 150850"/>
                      <a:gd name="connsiteY2" fmla="*/ 171518 h 171518"/>
                      <a:gd name="connsiteX3" fmla="*/ 0 w 150850"/>
                      <a:gd name="connsiteY3" fmla="*/ 171518 h 171518"/>
                      <a:gd name="connsiteX0" fmla="*/ 0 w 150850"/>
                      <a:gd name="connsiteY0" fmla="*/ 171554 h 171554"/>
                      <a:gd name="connsiteX1" fmla="*/ 75425 w 150850"/>
                      <a:gd name="connsiteY1" fmla="*/ 36 h 171554"/>
                      <a:gd name="connsiteX2" fmla="*/ 150850 w 150850"/>
                      <a:gd name="connsiteY2" fmla="*/ 171554 h 171554"/>
                      <a:gd name="connsiteX3" fmla="*/ 0 w 150850"/>
                      <a:gd name="connsiteY3" fmla="*/ 171554 h 1715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50850" h="171554">
                        <a:moveTo>
                          <a:pt x="0" y="171554"/>
                        </a:moveTo>
                        <a:cubicBezTo>
                          <a:pt x="25142" y="114381"/>
                          <a:pt x="52664" y="-2368"/>
                          <a:pt x="75425" y="36"/>
                        </a:cubicBezTo>
                        <a:cubicBezTo>
                          <a:pt x="98186" y="2440"/>
                          <a:pt x="125708" y="114381"/>
                          <a:pt x="150850" y="171554"/>
                        </a:cubicBezTo>
                        <a:lnTo>
                          <a:pt x="0" y="171554"/>
                        </a:lnTo>
                        <a:close/>
                      </a:path>
                    </a:pathLst>
                  </a:custGeom>
                  <a:solidFill>
                    <a:sysClr val="window" lastClr="FFFFFF">
                      <a:lumMod val="65000"/>
                    </a:sysClr>
                  </a:solidFill>
                  <a:ln w="19050" cap="rnd" cmpd="sng" algn="ctr">
                    <a:solidFill>
                      <a:sysClr val="window" lastClr="FFFFFF">
                        <a:lumMod val="50000"/>
                      </a:sysClr>
                    </a:solidFill>
                    <a:prstDash val="solid"/>
                    <a:rou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</a:endParaRPr>
                  </a:p>
                </p:txBody>
              </p:sp>
            </p:grpSp>
            <p:sp>
              <p:nvSpPr>
                <p:cNvPr id="416" name="フリーフォーム: 図形 415">
                  <a:extLst>
                    <a:ext uri="{FF2B5EF4-FFF2-40B4-BE49-F238E27FC236}">
                      <a16:creationId xmlns:a16="http://schemas.microsoft.com/office/drawing/2014/main" id="{D5A2E4C2-D5F4-4B55-0574-BC9D68B984C9}"/>
                    </a:ext>
                  </a:extLst>
                </p:cNvPr>
                <p:cNvSpPr/>
                <p:nvPr/>
              </p:nvSpPr>
              <p:spPr>
                <a:xfrm rot="1546237">
                  <a:off x="4379059" y="1738412"/>
                  <a:ext cx="2006302" cy="1890599"/>
                </a:xfrm>
                <a:custGeom>
                  <a:avLst/>
                  <a:gdLst>
                    <a:gd name="connsiteX0" fmla="*/ 191394 w 2054328"/>
                    <a:gd name="connsiteY0" fmla="*/ 0 h 1746769"/>
                    <a:gd name="connsiteX1" fmla="*/ 574186 w 2054328"/>
                    <a:gd name="connsiteY1" fmla="*/ 0 h 1746769"/>
                    <a:gd name="connsiteX2" fmla="*/ 765582 w 2054328"/>
                    <a:gd name="connsiteY2" fmla="*/ 876593 h 1746769"/>
                    <a:gd name="connsiteX3" fmla="*/ 763094 w 2054328"/>
                    <a:gd name="connsiteY3" fmla="*/ 876593 h 1746769"/>
                    <a:gd name="connsiteX4" fmla="*/ 776280 w 2054328"/>
                    <a:gd name="connsiteY4" fmla="*/ 897494 h 1746769"/>
                    <a:gd name="connsiteX5" fmla="*/ 1133415 w 2054328"/>
                    <a:gd name="connsiteY5" fmla="*/ 1017255 h 1746769"/>
                    <a:gd name="connsiteX6" fmla="*/ 1868589 w 2054328"/>
                    <a:gd name="connsiteY6" fmla="*/ 820266 h 1746769"/>
                    <a:gd name="connsiteX7" fmla="*/ 2054328 w 2054328"/>
                    <a:gd name="connsiteY7" fmla="*/ 1513453 h 1746769"/>
                    <a:gd name="connsiteX8" fmla="*/ 1319154 w 2054328"/>
                    <a:gd name="connsiteY8" fmla="*/ 1710443 h 1746769"/>
                    <a:gd name="connsiteX9" fmla="*/ 22898 w 2054328"/>
                    <a:gd name="connsiteY9" fmla="*/ 962049 h 1746769"/>
                    <a:gd name="connsiteX10" fmla="*/ 0 w 2054328"/>
                    <a:gd name="connsiteY10" fmla="*/ 876592 h 1746769"/>
                    <a:gd name="connsiteX11" fmla="*/ 0 w 2054328"/>
                    <a:gd name="connsiteY11" fmla="*/ 876592 h 1746769"/>
                    <a:gd name="connsiteX12" fmla="*/ 0 w 2054328"/>
                    <a:gd name="connsiteY12" fmla="*/ 876591 h 1746769"/>
                    <a:gd name="connsiteX13" fmla="*/ 161077 w 2054328"/>
                    <a:gd name="connsiteY13" fmla="*/ 138857 h 1746769"/>
                    <a:gd name="connsiteX14" fmla="*/ 519543 w 2054328"/>
                    <a:gd name="connsiteY14" fmla="*/ 42806 h 1746769"/>
                    <a:gd name="connsiteX15" fmla="*/ 519543 w 2054328"/>
                    <a:gd name="connsiteY15" fmla="*/ 42806 h 1746769"/>
                    <a:gd name="connsiteX16" fmla="*/ 161076 w 2054328"/>
                    <a:gd name="connsiteY16" fmla="*/ 138857 h 1746769"/>
                    <a:gd name="connsiteX0" fmla="*/ 191394 w 2054328"/>
                    <a:gd name="connsiteY0" fmla="*/ 0 h 1746769"/>
                    <a:gd name="connsiteX1" fmla="*/ 574186 w 2054328"/>
                    <a:gd name="connsiteY1" fmla="*/ 0 h 1746769"/>
                    <a:gd name="connsiteX2" fmla="*/ 765582 w 2054328"/>
                    <a:gd name="connsiteY2" fmla="*/ 876593 h 1746769"/>
                    <a:gd name="connsiteX3" fmla="*/ 763094 w 2054328"/>
                    <a:gd name="connsiteY3" fmla="*/ 876593 h 1746769"/>
                    <a:gd name="connsiteX4" fmla="*/ 776280 w 2054328"/>
                    <a:gd name="connsiteY4" fmla="*/ 897494 h 1746769"/>
                    <a:gd name="connsiteX5" fmla="*/ 1133415 w 2054328"/>
                    <a:gd name="connsiteY5" fmla="*/ 1017255 h 1746769"/>
                    <a:gd name="connsiteX6" fmla="*/ 1868589 w 2054328"/>
                    <a:gd name="connsiteY6" fmla="*/ 820266 h 1746769"/>
                    <a:gd name="connsiteX7" fmla="*/ 2054328 w 2054328"/>
                    <a:gd name="connsiteY7" fmla="*/ 1513453 h 1746769"/>
                    <a:gd name="connsiteX8" fmla="*/ 1319154 w 2054328"/>
                    <a:gd name="connsiteY8" fmla="*/ 1710443 h 1746769"/>
                    <a:gd name="connsiteX9" fmla="*/ 22898 w 2054328"/>
                    <a:gd name="connsiteY9" fmla="*/ 962049 h 1746769"/>
                    <a:gd name="connsiteX10" fmla="*/ 0 w 2054328"/>
                    <a:gd name="connsiteY10" fmla="*/ 876592 h 1746769"/>
                    <a:gd name="connsiteX11" fmla="*/ 0 w 2054328"/>
                    <a:gd name="connsiteY11" fmla="*/ 876592 h 1746769"/>
                    <a:gd name="connsiteX12" fmla="*/ 0 w 2054328"/>
                    <a:gd name="connsiteY12" fmla="*/ 876591 h 1746769"/>
                    <a:gd name="connsiteX13" fmla="*/ 161077 w 2054328"/>
                    <a:gd name="connsiteY13" fmla="*/ 138857 h 1746769"/>
                    <a:gd name="connsiteX14" fmla="*/ 519543 w 2054328"/>
                    <a:gd name="connsiteY14" fmla="*/ 42806 h 1746769"/>
                    <a:gd name="connsiteX15" fmla="*/ 161076 w 2054328"/>
                    <a:gd name="connsiteY15" fmla="*/ 138857 h 1746769"/>
                    <a:gd name="connsiteX16" fmla="*/ 191394 w 2054328"/>
                    <a:gd name="connsiteY16" fmla="*/ 0 h 1746769"/>
                    <a:gd name="connsiteX0" fmla="*/ 191394 w 2054328"/>
                    <a:gd name="connsiteY0" fmla="*/ 0 h 1746769"/>
                    <a:gd name="connsiteX1" fmla="*/ 574186 w 2054328"/>
                    <a:gd name="connsiteY1" fmla="*/ 0 h 1746769"/>
                    <a:gd name="connsiteX2" fmla="*/ 765582 w 2054328"/>
                    <a:gd name="connsiteY2" fmla="*/ 876593 h 1746769"/>
                    <a:gd name="connsiteX3" fmla="*/ 763094 w 2054328"/>
                    <a:gd name="connsiteY3" fmla="*/ 876593 h 1746769"/>
                    <a:gd name="connsiteX4" fmla="*/ 776280 w 2054328"/>
                    <a:gd name="connsiteY4" fmla="*/ 897494 h 1746769"/>
                    <a:gd name="connsiteX5" fmla="*/ 1133415 w 2054328"/>
                    <a:gd name="connsiteY5" fmla="*/ 1017255 h 1746769"/>
                    <a:gd name="connsiteX6" fmla="*/ 1868589 w 2054328"/>
                    <a:gd name="connsiteY6" fmla="*/ 820266 h 1746769"/>
                    <a:gd name="connsiteX7" fmla="*/ 2054328 w 2054328"/>
                    <a:gd name="connsiteY7" fmla="*/ 1513453 h 1746769"/>
                    <a:gd name="connsiteX8" fmla="*/ 1319154 w 2054328"/>
                    <a:gd name="connsiteY8" fmla="*/ 1710443 h 1746769"/>
                    <a:gd name="connsiteX9" fmla="*/ 22898 w 2054328"/>
                    <a:gd name="connsiteY9" fmla="*/ 962049 h 1746769"/>
                    <a:gd name="connsiteX10" fmla="*/ 0 w 2054328"/>
                    <a:gd name="connsiteY10" fmla="*/ 876592 h 1746769"/>
                    <a:gd name="connsiteX11" fmla="*/ 0 w 2054328"/>
                    <a:gd name="connsiteY11" fmla="*/ 876592 h 1746769"/>
                    <a:gd name="connsiteX12" fmla="*/ 0 w 2054328"/>
                    <a:gd name="connsiteY12" fmla="*/ 876591 h 1746769"/>
                    <a:gd name="connsiteX13" fmla="*/ 161077 w 2054328"/>
                    <a:gd name="connsiteY13" fmla="*/ 138857 h 1746769"/>
                    <a:gd name="connsiteX14" fmla="*/ 161076 w 2054328"/>
                    <a:gd name="connsiteY14" fmla="*/ 138857 h 1746769"/>
                    <a:gd name="connsiteX15" fmla="*/ 191394 w 2054328"/>
                    <a:gd name="connsiteY15" fmla="*/ 0 h 1746769"/>
                    <a:gd name="connsiteX0" fmla="*/ 191394 w 2054328"/>
                    <a:gd name="connsiteY0" fmla="*/ 0 h 1746769"/>
                    <a:gd name="connsiteX1" fmla="*/ 574186 w 2054328"/>
                    <a:gd name="connsiteY1" fmla="*/ 0 h 1746769"/>
                    <a:gd name="connsiteX2" fmla="*/ 765582 w 2054328"/>
                    <a:gd name="connsiteY2" fmla="*/ 876593 h 1746769"/>
                    <a:gd name="connsiteX3" fmla="*/ 763094 w 2054328"/>
                    <a:gd name="connsiteY3" fmla="*/ 876593 h 1746769"/>
                    <a:gd name="connsiteX4" fmla="*/ 776280 w 2054328"/>
                    <a:gd name="connsiteY4" fmla="*/ 897494 h 1746769"/>
                    <a:gd name="connsiteX5" fmla="*/ 1133415 w 2054328"/>
                    <a:gd name="connsiteY5" fmla="*/ 1017255 h 1746769"/>
                    <a:gd name="connsiteX6" fmla="*/ 1868589 w 2054328"/>
                    <a:gd name="connsiteY6" fmla="*/ 820266 h 1746769"/>
                    <a:gd name="connsiteX7" fmla="*/ 2054328 w 2054328"/>
                    <a:gd name="connsiteY7" fmla="*/ 1513453 h 1746769"/>
                    <a:gd name="connsiteX8" fmla="*/ 1319154 w 2054328"/>
                    <a:gd name="connsiteY8" fmla="*/ 1710443 h 1746769"/>
                    <a:gd name="connsiteX9" fmla="*/ 22898 w 2054328"/>
                    <a:gd name="connsiteY9" fmla="*/ 962049 h 1746769"/>
                    <a:gd name="connsiteX10" fmla="*/ 0 w 2054328"/>
                    <a:gd name="connsiteY10" fmla="*/ 876592 h 1746769"/>
                    <a:gd name="connsiteX11" fmla="*/ 0 w 2054328"/>
                    <a:gd name="connsiteY11" fmla="*/ 876592 h 1746769"/>
                    <a:gd name="connsiteX12" fmla="*/ 0 w 2054328"/>
                    <a:gd name="connsiteY12" fmla="*/ 876591 h 1746769"/>
                    <a:gd name="connsiteX13" fmla="*/ 161077 w 2054328"/>
                    <a:gd name="connsiteY13" fmla="*/ 138857 h 1746769"/>
                    <a:gd name="connsiteX14" fmla="*/ 191394 w 2054328"/>
                    <a:gd name="connsiteY14" fmla="*/ 0 h 1746769"/>
                    <a:gd name="connsiteX0" fmla="*/ 191394 w 2054328"/>
                    <a:gd name="connsiteY0" fmla="*/ 0 h 1746769"/>
                    <a:gd name="connsiteX1" fmla="*/ 574186 w 2054328"/>
                    <a:gd name="connsiteY1" fmla="*/ 0 h 1746769"/>
                    <a:gd name="connsiteX2" fmla="*/ 765582 w 2054328"/>
                    <a:gd name="connsiteY2" fmla="*/ 876593 h 1746769"/>
                    <a:gd name="connsiteX3" fmla="*/ 763094 w 2054328"/>
                    <a:gd name="connsiteY3" fmla="*/ 876593 h 1746769"/>
                    <a:gd name="connsiteX4" fmla="*/ 776280 w 2054328"/>
                    <a:gd name="connsiteY4" fmla="*/ 897494 h 1746769"/>
                    <a:gd name="connsiteX5" fmla="*/ 1133415 w 2054328"/>
                    <a:gd name="connsiteY5" fmla="*/ 1017255 h 1746769"/>
                    <a:gd name="connsiteX6" fmla="*/ 1868589 w 2054328"/>
                    <a:gd name="connsiteY6" fmla="*/ 820266 h 1746769"/>
                    <a:gd name="connsiteX7" fmla="*/ 2054328 w 2054328"/>
                    <a:gd name="connsiteY7" fmla="*/ 1513453 h 1746769"/>
                    <a:gd name="connsiteX8" fmla="*/ 1319154 w 2054328"/>
                    <a:gd name="connsiteY8" fmla="*/ 1710443 h 1746769"/>
                    <a:gd name="connsiteX9" fmla="*/ 22898 w 2054328"/>
                    <a:gd name="connsiteY9" fmla="*/ 962049 h 1746769"/>
                    <a:gd name="connsiteX10" fmla="*/ 0 w 2054328"/>
                    <a:gd name="connsiteY10" fmla="*/ 876592 h 1746769"/>
                    <a:gd name="connsiteX11" fmla="*/ 0 w 2054328"/>
                    <a:gd name="connsiteY11" fmla="*/ 876592 h 1746769"/>
                    <a:gd name="connsiteX12" fmla="*/ 0 w 2054328"/>
                    <a:gd name="connsiteY12" fmla="*/ 876591 h 1746769"/>
                    <a:gd name="connsiteX13" fmla="*/ 191394 w 2054328"/>
                    <a:gd name="connsiteY13" fmla="*/ 0 h 1746769"/>
                    <a:gd name="connsiteX0" fmla="*/ 194092 w 2057026"/>
                    <a:gd name="connsiteY0" fmla="*/ 0 h 1746769"/>
                    <a:gd name="connsiteX1" fmla="*/ 576884 w 2057026"/>
                    <a:gd name="connsiteY1" fmla="*/ 0 h 1746769"/>
                    <a:gd name="connsiteX2" fmla="*/ 768280 w 2057026"/>
                    <a:gd name="connsiteY2" fmla="*/ 876593 h 1746769"/>
                    <a:gd name="connsiteX3" fmla="*/ 765792 w 2057026"/>
                    <a:gd name="connsiteY3" fmla="*/ 876593 h 1746769"/>
                    <a:gd name="connsiteX4" fmla="*/ 778978 w 2057026"/>
                    <a:gd name="connsiteY4" fmla="*/ 897494 h 1746769"/>
                    <a:gd name="connsiteX5" fmla="*/ 1136113 w 2057026"/>
                    <a:gd name="connsiteY5" fmla="*/ 1017255 h 1746769"/>
                    <a:gd name="connsiteX6" fmla="*/ 1871287 w 2057026"/>
                    <a:gd name="connsiteY6" fmla="*/ 820266 h 1746769"/>
                    <a:gd name="connsiteX7" fmla="*/ 2057026 w 2057026"/>
                    <a:gd name="connsiteY7" fmla="*/ 1513453 h 1746769"/>
                    <a:gd name="connsiteX8" fmla="*/ 1321852 w 2057026"/>
                    <a:gd name="connsiteY8" fmla="*/ 1710443 h 1746769"/>
                    <a:gd name="connsiteX9" fmla="*/ 25596 w 2057026"/>
                    <a:gd name="connsiteY9" fmla="*/ 962049 h 1746769"/>
                    <a:gd name="connsiteX10" fmla="*/ 2698 w 2057026"/>
                    <a:gd name="connsiteY10" fmla="*/ 876592 h 1746769"/>
                    <a:gd name="connsiteX11" fmla="*/ 2698 w 2057026"/>
                    <a:gd name="connsiteY11" fmla="*/ 876592 h 1746769"/>
                    <a:gd name="connsiteX12" fmla="*/ 2698 w 2057026"/>
                    <a:gd name="connsiteY12" fmla="*/ 876591 h 1746769"/>
                    <a:gd name="connsiteX13" fmla="*/ 194092 w 2057026"/>
                    <a:gd name="connsiteY13" fmla="*/ 0 h 1746769"/>
                    <a:gd name="connsiteX0" fmla="*/ 194745 w 2057679"/>
                    <a:gd name="connsiteY0" fmla="*/ 0 h 1746769"/>
                    <a:gd name="connsiteX1" fmla="*/ 577537 w 2057679"/>
                    <a:gd name="connsiteY1" fmla="*/ 0 h 1746769"/>
                    <a:gd name="connsiteX2" fmla="*/ 768933 w 2057679"/>
                    <a:gd name="connsiteY2" fmla="*/ 876593 h 1746769"/>
                    <a:gd name="connsiteX3" fmla="*/ 766445 w 2057679"/>
                    <a:gd name="connsiteY3" fmla="*/ 876593 h 1746769"/>
                    <a:gd name="connsiteX4" fmla="*/ 779631 w 2057679"/>
                    <a:gd name="connsiteY4" fmla="*/ 897494 h 1746769"/>
                    <a:gd name="connsiteX5" fmla="*/ 1136766 w 2057679"/>
                    <a:gd name="connsiteY5" fmla="*/ 1017255 h 1746769"/>
                    <a:gd name="connsiteX6" fmla="*/ 1871940 w 2057679"/>
                    <a:gd name="connsiteY6" fmla="*/ 820266 h 1746769"/>
                    <a:gd name="connsiteX7" fmla="*/ 2057679 w 2057679"/>
                    <a:gd name="connsiteY7" fmla="*/ 1513453 h 1746769"/>
                    <a:gd name="connsiteX8" fmla="*/ 1322505 w 2057679"/>
                    <a:gd name="connsiteY8" fmla="*/ 1710443 h 1746769"/>
                    <a:gd name="connsiteX9" fmla="*/ 26249 w 2057679"/>
                    <a:gd name="connsiteY9" fmla="*/ 962049 h 1746769"/>
                    <a:gd name="connsiteX10" fmla="*/ 3351 w 2057679"/>
                    <a:gd name="connsiteY10" fmla="*/ 876592 h 1746769"/>
                    <a:gd name="connsiteX11" fmla="*/ 3351 w 2057679"/>
                    <a:gd name="connsiteY11" fmla="*/ 876592 h 1746769"/>
                    <a:gd name="connsiteX12" fmla="*/ 3351 w 2057679"/>
                    <a:gd name="connsiteY12" fmla="*/ 876591 h 1746769"/>
                    <a:gd name="connsiteX13" fmla="*/ 194745 w 2057679"/>
                    <a:gd name="connsiteY13" fmla="*/ 0 h 1746769"/>
                    <a:gd name="connsiteX0" fmla="*/ 191394 w 2054328"/>
                    <a:gd name="connsiteY0" fmla="*/ 0 h 1746769"/>
                    <a:gd name="connsiteX1" fmla="*/ 574186 w 2054328"/>
                    <a:gd name="connsiteY1" fmla="*/ 0 h 1746769"/>
                    <a:gd name="connsiteX2" fmla="*/ 765582 w 2054328"/>
                    <a:gd name="connsiteY2" fmla="*/ 876593 h 1746769"/>
                    <a:gd name="connsiteX3" fmla="*/ 763094 w 2054328"/>
                    <a:gd name="connsiteY3" fmla="*/ 876593 h 1746769"/>
                    <a:gd name="connsiteX4" fmla="*/ 776280 w 2054328"/>
                    <a:gd name="connsiteY4" fmla="*/ 897494 h 1746769"/>
                    <a:gd name="connsiteX5" fmla="*/ 1133415 w 2054328"/>
                    <a:gd name="connsiteY5" fmla="*/ 1017255 h 1746769"/>
                    <a:gd name="connsiteX6" fmla="*/ 1868589 w 2054328"/>
                    <a:gd name="connsiteY6" fmla="*/ 820266 h 1746769"/>
                    <a:gd name="connsiteX7" fmla="*/ 2054328 w 2054328"/>
                    <a:gd name="connsiteY7" fmla="*/ 1513453 h 1746769"/>
                    <a:gd name="connsiteX8" fmla="*/ 1319154 w 2054328"/>
                    <a:gd name="connsiteY8" fmla="*/ 1710443 h 1746769"/>
                    <a:gd name="connsiteX9" fmla="*/ 22898 w 2054328"/>
                    <a:gd name="connsiteY9" fmla="*/ 962049 h 1746769"/>
                    <a:gd name="connsiteX10" fmla="*/ 0 w 2054328"/>
                    <a:gd name="connsiteY10" fmla="*/ 876592 h 1746769"/>
                    <a:gd name="connsiteX11" fmla="*/ 0 w 2054328"/>
                    <a:gd name="connsiteY11" fmla="*/ 876592 h 1746769"/>
                    <a:gd name="connsiteX12" fmla="*/ 191394 w 2054328"/>
                    <a:gd name="connsiteY12" fmla="*/ 0 h 1746769"/>
                    <a:gd name="connsiteX0" fmla="*/ 191394 w 2054328"/>
                    <a:gd name="connsiteY0" fmla="*/ 0 h 1746769"/>
                    <a:gd name="connsiteX1" fmla="*/ 574186 w 2054328"/>
                    <a:gd name="connsiteY1" fmla="*/ 0 h 1746769"/>
                    <a:gd name="connsiteX2" fmla="*/ 765582 w 2054328"/>
                    <a:gd name="connsiteY2" fmla="*/ 876593 h 1746769"/>
                    <a:gd name="connsiteX3" fmla="*/ 763094 w 2054328"/>
                    <a:gd name="connsiteY3" fmla="*/ 876593 h 1746769"/>
                    <a:gd name="connsiteX4" fmla="*/ 776280 w 2054328"/>
                    <a:gd name="connsiteY4" fmla="*/ 897494 h 1746769"/>
                    <a:gd name="connsiteX5" fmla="*/ 1133415 w 2054328"/>
                    <a:gd name="connsiteY5" fmla="*/ 1017255 h 1746769"/>
                    <a:gd name="connsiteX6" fmla="*/ 1868589 w 2054328"/>
                    <a:gd name="connsiteY6" fmla="*/ 820266 h 1746769"/>
                    <a:gd name="connsiteX7" fmla="*/ 2054328 w 2054328"/>
                    <a:gd name="connsiteY7" fmla="*/ 1513453 h 1746769"/>
                    <a:gd name="connsiteX8" fmla="*/ 1319154 w 2054328"/>
                    <a:gd name="connsiteY8" fmla="*/ 1710443 h 1746769"/>
                    <a:gd name="connsiteX9" fmla="*/ 22898 w 2054328"/>
                    <a:gd name="connsiteY9" fmla="*/ 962049 h 1746769"/>
                    <a:gd name="connsiteX10" fmla="*/ 0 w 2054328"/>
                    <a:gd name="connsiteY10" fmla="*/ 876592 h 1746769"/>
                    <a:gd name="connsiteX11" fmla="*/ 191394 w 2054328"/>
                    <a:gd name="connsiteY11" fmla="*/ 0 h 1746769"/>
                    <a:gd name="connsiteX0" fmla="*/ 168496 w 2031430"/>
                    <a:gd name="connsiteY0" fmla="*/ 0 h 1746769"/>
                    <a:gd name="connsiteX1" fmla="*/ 551288 w 2031430"/>
                    <a:gd name="connsiteY1" fmla="*/ 0 h 1746769"/>
                    <a:gd name="connsiteX2" fmla="*/ 742684 w 2031430"/>
                    <a:gd name="connsiteY2" fmla="*/ 876593 h 1746769"/>
                    <a:gd name="connsiteX3" fmla="*/ 740196 w 2031430"/>
                    <a:gd name="connsiteY3" fmla="*/ 876593 h 1746769"/>
                    <a:gd name="connsiteX4" fmla="*/ 753382 w 2031430"/>
                    <a:gd name="connsiteY4" fmla="*/ 897494 h 1746769"/>
                    <a:gd name="connsiteX5" fmla="*/ 1110517 w 2031430"/>
                    <a:gd name="connsiteY5" fmla="*/ 1017255 h 1746769"/>
                    <a:gd name="connsiteX6" fmla="*/ 1845691 w 2031430"/>
                    <a:gd name="connsiteY6" fmla="*/ 820266 h 1746769"/>
                    <a:gd name="connsiteX7" fmla="*/ 2031430 w 2031430"/>
                    <a:gd name="connsiteY7" fmla="*/ 1513453 h 1746769"/>
                    <a:gd name="connsiteX8" fmla="*/ 1296256 w 2031430"/>
                    <a:gd name="connsiteY8" fmla="*/ 1710443 h 1746769"/>
                    <a:gd name="connsiteX9" fmla="*/ 0 w 2031430"/>
                    <a:gd name="connsiteY9" fmla="*/ 962049 h 1746769"/>
                    <a:gd name="connsiteX10" fmla="*/ 168496 w 2031430"/>
                    <a:gd name="connsiteY10" fmla="*/ 0 h 1746769"/>
                    <a:gd name="connsiteX0" fmla="*/ 182148 w 2045082"/>
                    <a:gd name="connsiteY0" fmla="*/ 0 h 1746769"/>
                    <a:gd name="connsiteX1" fmla="*/ 564940 w 2045082"/>
                    <a:gd name="connsiteY1" fmla="*/ 0 h 1746769"/>
                    <a:gd name="connsiteX2" fmla="*/ 756336 w 2045082"/>
                    <a:gd name="connsiteY2" fmla="*/ 876593 h 1746769"/>
                    <a:gd name="connsiteX3" fmla="*/ 753848 w 2045082"/>
                    <a:gd name="connsiteY3" fmla="*/ 876593 h 1746769"/>
                    <a:gd name="connsiteX4" fmla="*/ 767034 w 2045082"/>
                    <a:gd name="connsiteY4" fmla="*/ 897494 h 1746769"/>
                    <a:gd name="connsiteX5" fmla="*/ 1124169 w 2045082"/>
                    <a:gd name="connsiteY5" fmla="*/ 1017255 h 1746769"/>
                    <a:gd name="connsiteX6" fmla="*/ 1859343 w 2045082"/>
                    <a:gd name="connsiteY6" fmla="*/ 820266 h 1746769"/>
                    <a:gd name="connsiteX7" fmla="*/ 2045082 w 2045082"/>
                    <a:gd name="connsiteY7" fmla="*/ 1513453 h 1746769"/>
                    <a:gd name="connsiteX8" fmla="*/ 1309908 w 2045082"/>
                    <a:gd name="connsiteY8" fmla="*/ 1710443 h 1746769"/>
                    <a:gd name="connsiteX9" fmla="*/ 13652 w 2045082"/>
                    <a:gd name="connsiteY9" fmla="*/ 962049 h 1746769"/>
                    <a:gd name="connsiteX10" fmla="*/ 182148 w 2045082"/>
                    <a:gd name="connsiteY10" fmla="*/ 0 h 1746769"/>
                    <a:gd name="connsiteX0" fmla="*/ 182316 w 2045250"/>
                    <a:gd name="connsiteY0" fmla="*/ 0 h 1746769"/>
                    <a:gd name="connsiteX1" fmla="*/ 565108 w 2045250"/>
                    <a:gd name="connsiteY1" fmla="*/ 0 h 1746769"/>
                    <a:gd name="connsiteX2" fmla="*/ 756504 w 2045250"/>
                    <a:gd name="connsiteY2" fmla="*/ 876593 h 1746769"/>
                    <a:gd name="connsiteX3" fmla="*/ 754016 w 2045250"/>
                    <a:gd name="connsiteY3" fmla="*/ 876593 h 1746769"/>
                    <a:gd name="connsiteX4" fmla="*/ 767202 w 2045250"/>
                    <a:gd name="connsiteY4" fmla="*/ 897494 h 1746769"/>
                    <a:gd name="connsiteX5" fmla="*/ 1124337 w 2045250"/>
                    <a:gd name="connsiteY5" fmla="*/ 1017255 h 1746769"/>
                    <a:gd name="connsiteX6" fmla="*/ 1859511 w 2045250"/>
                    <a:gd name="connsiteY6" fmla="*/ 820266 h 1746769"/>
                    <a:gd name="connsiteX7" fmla="*/ 2045250 w 2045250"/>
                    <a:gd name="connsiteY7" fmla="*/ 1513453 h 1746769"/>
                    <a:gd name="connsiteX8" fmla="*/ 1310076 w 2045250"/>
                    <a:gd name="connsiteY8" fmla="*/ 1710443 h 1746769"/>
                    <a:gd name="connsiteX9" fmla="*/ 13820 w 2045250"/>
                    <a:gd name="connsiteY9" fmla="*/ 962049 h 1746769"/>
                    <a:gd name="connsiteX10" fmla="*/ 182316 w 2045250"/>
                    <a:gd name="connsiteY10" fmla="*/ 0 h 1746769"/>
                    <a:gd name="connsiteX0" fmla="*/ 182316 w 2045250"/>
                    <a:gd name="connsiteY0" fmla="*/ 0 h 1746769"/>
                    <a:gd name="connsiteX1" fmla="*/ 565108 w 2045250"/>
                    <a:gd name="connsiteY1" fmla="*/ 0 h 1746769"/>
                    <a:gd name="connsiteX2" fmla="*/ 756504 w 2045250"/>
                    <a:gd name="connsiteY2" fmla="*/ 876593 h 1746769"/>
                    <a:gd name="connsiteX3" fmla="*/ 767202 w 2045250"/>
                    <a:gd name="connsiteY3" fmla="*/ 897494 h 1746769"/>
                    <a:gd name="connsiteX4" fmla="*/ 1124337 w 2045250"/>
                    <a:gd name="connsiteY4" fmla="*/ 1017255 h 1746769"/>
                    <a:gd name="connsiteX5" fmla="*/ 1859511 w 2045250"/>
                    <a:gd name="connsiteY5" fmla="*/ 820266 h 1746769"/>
                    <a:gd name="connsiteX6" fmla="*/ 2045250 w 2045250"/>
                    <a:gd name="connsiteY6" fmla="*/ 1513453 h 1746769"/>
                    <a:gd name="connsiteX7" fmla="*/ 1310076 w 2045250"/>
                    <a:gd name="connsiteY7" fmla="*/ 1710443 h 1746769"/>
                    <a:gd name="connsiteX8" fmla="*/ 13820 w 2045250"/>
                    <a:gd name="connsiteY8" fmla="*/ 962049 h 1746769"/>
                    <a:gd name="connsiteX9" fmla="*/ 182316 w 2045250"/>
                    <a:gd name="connsiteY9" fmla="*/ 0 h 1746769"/>
                    <a:gd name="connsiteX0" fmla="*/ 182316 w 2045250"/>
                    <a:gd name="connsiteY0" fmla="*/ 0 h 1746769"/>
                    <a:gd name="connsiteX1" fmla="*/ 565108 w 2045250"/>
                    <a:gd name="connsiteY1" fmla="*/ 0 h 1746769"/>
                    <a:gd name="connsiteX2" fmla="*/ 767202 w 2045250"/>
                    <a:gd name="connsiteY2" fmla="*/ 897494 h 1746769"/>
                    <a:gd name="connsiteX3" fmla="*/ 1124337 w 2045250"/>
                    <a:gd name="connsiteY3" fmla="*/ 1017255 h 1746769"/>
                    <a:gd name="connsiteX4" fmla="*/ 1859511 w 2045250"/>
                    <a:gd name="connsiteY4" fmla="*/ 820266 h 1746769"/>
                    <a:gd name="connsiteX5" fmla="*/ 2045250 w 2045250"/>
                    <a:gd name="connsiteY5" fmla="*/ 1513453 h 1746769"/>
                    <a:gd name="connsiteX6" fmla="*/ 1310076 w 2045250"/>
                    <a:gd name="connsiteY6" fmla="*/ 1710443 h 1746769"/>
                    <a:gd name="connsiteX7" fmla="*/ 13820 w 2045250"/>
                    <a:gd name="connsiteY7" fmla="*/ 962049 h 1746769"/>
                    <a:gd name="connsiteX8" fmla="*/ 182316 w 2045250"/>
                    <a:gd name="connsiteY8" fmla="*/ 0 h 1746769"/>
                    <a:gd name="connsiteX0" fmla="*/ 182316 w 2045250"/>
                    <a:gd name="connsiteY0" fmla="*/ 0 h 1746769"/>
                    <a:gd name="connsiteX1" fmla="*/ 565108 w 2045250"/>
                    <a:gd name="connsiteY1" fmla="*/ 0 h 1746769"/>
                    <a:gd name="connsiteX2" fmla="*/ 767202 w 2045250"/>
                    <a:gd name="connsiteY2" fmla="*/ 897494 h 1746769"/>
                    <a:gd name="connsiteX3" fmla="*/ 1124337 w 2045250"/>
                    <a:gd name="connsiteY3" fmla="*/ 1017255 h 1746769"/>
                    <a:gd name="connsiteX4" fmla="*/ 1859511 w 2045250"/>
                    <a:gd name="connsiteY4" fmla="*/ 820266 h 1746769"/>
                    <a:gd name="connsiteX5" fmla="*/ 2045250 w 2045250"/>
                    <a:gd name="connsiteY5" fmla="*/ 1513453 h 1746769"/>
                    <a:gd name="connsiteX6" fmla="*/ 1310076 w 2045250"/>
                    <a:gd name="connsiteY6" fmla="*/ 1710443 h 1746769"/>
                    <a:gd name="connsiteX7" fmla="*/ 13820 w 2045250"/>
                    <a:gd name="connsiteY7" fmla="*/ 962049 h 1746769"/>
                    <a:gd name="connsiteX8" fmla="*/ 182316 w 2045250"/>
                    <a:gd name="connsiteY8" fmla="*/ 0 h 1746769"/>
                    <a:gd name="connsiteX0" fmla="*/ 182316 w 2045250"/>
                    <a:gd name="connsiteY0" fmla="*/ 0 h 1746769"/>
                    <a:gd name="connsiteX1" fmla="*/ 565108 w 2045250"/>
                    <a:gd name="connsiteY1" fmla="*/ 0 h 1746769"/>
                    <a:gd name="connsiteX2" fmla="*/ 767202 w 2045250"/>
                    <a:gd name="connsiteY2" fmla="*/ 897494 h 1746769"/>
                    <a:gd name="connsiteX3" fmla="*/ 1124337 w 2045250"/>
                    <a:gd name="connsiteY3" fmla="*/ 1017255 h 1746769"/>
                    <a:gd name="connsiteX4" fmla="*/ 1859511 w 2045250"/>
                    <a:gd name="connsiteY4" fmla="*/ 820266 h 1746769"/>
                    <a:gd name="connsiteX5" fmla="*/ 2045250 w 2045250"/>
                    <a:gd name="connsiteY5" fmla="*/ 1513453 h 1746769"/>
                    <a:gd name="connsiteX6" fmla="*/ 1310076 w 2045250"/>
                    <a:gd name="connsiteY6" fmla="*/ 1710443 h 1746769"/>
                    <a:gd name="connsiteX7" fmla="*/ 13820 w 2045250"/>
                    <a:gd name="connsiteY7" fmla="*/ 962049 h 1746769"/>
                    <a:gd name="connsiteX8" fmla="*/ 182316 w 2045250"/>
                    <a:gd name="connsiteY8" fmla="*/ 0 h 1746769"/>
                    <a:gd name="connsiteX0" fmla="*/ 182316 w 2045250"/>
                    <a:gd name="connsiteY0" fmla="*/ 0 h 1746769"/>
                    <a:gd name="connsiteX1" fmla="*/ 565108 w 2045250"/>
                    <a:gd name="connsiteY1" fmla="*/ 0 h 1746769"/>
                    <a:gd name="connsiteX2" fmla="*/ 767202 w 2045250"/>
                    <a:gd name="connsiteY2" fmla="*/ 897494 h 1746769"/>
                    <a:gd name="connsiteX3" fmla="*/ 1124337 w 2045250"/>
                    <a:gd name="connsiteY3" fmla="*/ 1017255 h 1746769"/>
                    <a:gd name="connsiteX4" fmla="*/ 1859511 w 2045250"/>
                    <a:gd name="connsiteY4" fmla="*/ 820266 h 1746769"/>
                    <a:gd name="connsiteX5" fmla="*/ 2045250 w 2045250"/>
                    <a:gd name="connsiteY5" fmla="*/ 1513453 h 1746769"/>
                    <a:gd name="connsiteX6" fmla="*/ 1310076 w 2045250"/>
                    <a:gd name="connsiteY6" fmla="*/ 1710443 h 1746769"/>
                    <a:gd name="connsiteX7" fmla="*/ 13820 w 2045250"/>
                    <a:gd name="connsiteY7" fmla="*/ 962049 h 1746769"/>
                    <a:gd name="connsiteX8" fmla="*/ 182316 w 2045250"/>
                    <a:gd name="connsiteY8" fmla="*/ 0 h 1746769"/>
                    <a:gd name="connsiteX0" fmla="*/ 184315 w 2047249"/>
                    <a:gd name="connsiteY0" fmla="*/ 0 h 1746769"/>
                    <a:gd name="connsiteX1" fmla="*/ 567107 w 2047249"/>
                    <a:gd name="connsiteY1" fmla="*/ 0 h 1746769"/>
                    <a:gd name="connsiteX2" fmla="*/ 769201 w 2047249"/>
                    <a:gd name="connsiteY2" fmla="*/ 897494 h 1746769"/>
                    <a:gd name="connsiteX3" fmla="*/ 1126336 w 2047249"/>
                    <a:gd name="connsiteY3" fmla="*/ 1017255 h 1746769"/>
                    <a:gd name="connsiteX4" fmla="*/ 1861510 w 2047249"/>
                    <a:gd name="connsiteY4" fmla="*/ 820266 h 1746769"/>
                    <a:gd name="connsiteX5" fmla="*/ 2047249 w 2047249"/>
                    <a:gd name="connsiteY5" fmla="*/ 1513453 h 1746769"/>
                    <a:gd name="connsiteX6" fmla="*/ 1312075 w 2047249"/>
                    <a:gd name="connsiteY6" fmla="*/ 1710443 h 1746769"/>
                    <a:gd name="connsiteX7" fmla="*/ 15819 w 2047249"/>
                    <a:gd name="connsiteY7" fmla="*/ 962049 h 1746769"/>
                    <a:gd name="connsiteX8" fmla="*/ 184315 w 2047249"/>
                    <a:gd name="connsiteY8" fmla="*/ 0 h 1746769"/>
                    <a:gd name="connsiteX0" fmla="*/ 184315 w 2047249"/>
                    <a:gd name="connsiteY0" fmla="*/ 0 h 1746769"/>
                    <a:gd name="connsiteX1" fmla="*/ 567933 w 2047249"/>
                    <a:gd name="connsiteY1" fmla="*/ 49084 h 1746769"/>
                    <a:gd name="connsiteX2" fmla="*/ 769201 w 2047249"/>
                    <a:gd name="connsiteY2" fmla="*/ 897494 h 1746769"/>
                    <a:gd name="connsiteX3" fmla="*/ 1126336 w 2047249"/>
                    <a:gd name="connsiteY3" fmla="*/ 1017255 h 1746769"/>
                    <a:gd name="connsiteX4" fmla="*/ 1861510 w 2047249"/>
                    <a:gd name="connsiteY4" fmla="*/ 820266 h 1746769"/>
                    <a:gd name="connsiteX5" fmla="*/ 2047249 w 2047249"/>
                    <a:gd name="connsiteY5" fmla="*/ 1513453 h 1746769"/>
                    <a:gd name="connsiteX6" fmla="*/ 1312075 w 2047249"/>
                    <a:gd name="connsiteY6" fmla="*/ 1710443 h 1746769"/>
                    <a:gd name="connsiteX7" fmla="*/ 15819 w 2047249"/>
                    <a:gd name="connsiteY7" fmla="*/ 962049 h 1746769"/>
                    <a:gd name="connsiteX8" fmla="*/ 184315 w 2047249"/>
                    <a:gd name="connsiteY8" fmla="*/ 0 h 1746769"/>
                    <a:gd name="connsiteX0" fmla="*/ 184315 w 2047249"/>
                    <a:gd name="connsiteY0" fmla="*/ 0 h 1746769"/>
                    <a:gd name="connsiteX1" fmla="*/ 567933 w 2047249"/>
                    <a:gd name="connsiteY1" fmla="*/ 49084 h 1746769"/>
                    <a:gd name="connsiteX2" fmla="*/ 769201 w 2047249"/>
                    <a:gd name="connsiteY2" fmla="*/ 897494 h 1746769"/>
                    <a:gd name="connsiteX3" fmla="*/ 1126336 w 2047249"/>
                    <a:gd name="connsiteY3" fmla="*/ 1017255 h 1746769"/>
                    <a:gd name="connsiteX4" fmla="*/ 1861510 w 2047249"/>
                    <a:gd name="connsiteY4" fmla="*/ 820266 h 1746769"/>
                    <a:gd name="connsiteX5" fmla="*/ 2047249 w 2047249"/>
                    <a:gd name="connsiteY5" fmla="*/ 1513453 h 1746769"/>
                    <a:gd name="connsiteX6" fmla="*/ 1312075 w 2047249"/>
                    <a:gd name="connsiteY6" fmla="*/ 1710443 h 1746769"/>
                    <a:gd name="connsiteX7" fmla="*/ 15819 w 2047249"/>
                    <a:gd name="connsiteY7" fmla="*/ 962049 h 1746769"/>
                    <a:gd name="connsiteX8" fmla="*/ 184315 w 2047249"/>
                    <a:gd name="connsiteY8" fmla="*/ 0 h 1746769"/>
                    <a:gd name="connsiteX0" fmla="*/ 184315 w 2047249"/>
                    <a:gd name="connsiteY0" fmla="*/ 90341 h 1837110"/>
                    <a:gd name="connsiteX1" fmla="*/ 408220 w 2047249"/>
                    <a:gd name="connsiteY1" fmla="*/ 458 h 1837110"/>
                    <a:gd name="connsiteX2" fmla="*/ 567933 w 2047249"/>
                    <a:gd name="connsiteY2" fmla="*/ 139425 h 1837110"/>
                    <a:gd name="connsiteX3" fmla="*/ 769201 w 2047249"/>
                    <a:gd name="connsiteY3" fmla="*/ 987835 h 1837110"/>
                    <a:gd name="connsiteX4" fmla="*/ 1126336 w 2047249"/>
                    <a:gd name="connsiteY4" fmla="*/ 1107596 h 1837110"/>
                    <a:gd name="connsiteX5" fmla="*/ 1861510 w 2047249"/>
                    <a:gd name="connsiteY5" fmla="*/ 910607 h 1837110"/>
                    <a:gd name="connsiteX6" fmla="*/ 2047249 w 2047249"/>
                    <a:gd name="connsiteY6" fmla="*/ 1603794 h 1837110"/>
                    <a:gd name="connsiteX7" fmla="*/ 1312075 w 2047249"/>
                    <a:gd name="connsiteY7" fmla="*/ 1800784 h 1837110"/>
                    <a:gd name="connsiteX8" fmla="*/ 15819 w 2047249"/>
                    <a:gd name="connsiteY8" fmla="*/ 1052390 h 1837110"/>
                    <a:gd name="connsiteX9" fmla="*/ 184315 w 2047249"/>
                    <a:gd name="connsiteY9" fmla="*/ 90341 h 1837110"/>
                    <a:gd name="connsiteX0" fmla="*/ 184315 w 2047249"/>
                    <a:gd name="connsiteY0" fmla="*/ 91450 h 1838219"/>
                    <a:gd name="connsiteX1" fmla="*/ 408220 w 2047249"/>
                    <a:gd name="connsiteY1" fmla="*/ 1567 h 1838219"/>
                    <a:gd name="connsiteX2" fmla="*/ 567933 w 2047249"/>
                    <a:gd name="connsiteY2" fmla="*/ 140534 h 1838219"/>
                    <a:gd name="connsiteX3" fmla="*/ 769201 w 2047249"/>
                    <a:gd name="connsiteY3" fmla="*/ 988944 h 1838219"/>
                    <a:gd name="connsiteX4" fmla="*/ 1126336 w 2047249"/>
                    <a:gd name="connsiteY4" fmla="*/ 1108705 h 1838219"/>
                    <a:gd name="connsiteX5" fmla="*/ 1861510 w 2047249"/>
                    <a:gd name="connsiteY5" fmla="*/ 911716 h 1838219"/>
                    <a:gd name="connsiteX6" fmla="*/ 2047249 w 2047249"/>
                    <a:gd name="connsiteY6" fmla="*/ 1604903 h 1838219"/>
                    <a:gd name="connsiteX7" fmla="*/ 1312075 w 2047249"/>
                    <a:gd name="connsiteY7" fmla="*/ 1801893 h 1838219"/>
                    <a:gd name="connsiteX8" fmla="*/ 15819 w 2047249"/>
                    <a:gd name="connsiteY8" fmla="*/ 1053499 h 1838219"/>
                    <a:gd name="connsiteX9" fmla="*/ 184315 w 2047249"/>
                    <a:gd name="connsiteY9" fmla="*/ 91450 h 1838219"/>
                    <a:gd name="connsiteX0" fmla="*/ 181695 w 2044629"/>
                    <a:gd name="connsiteY0" fmla="*/ 93391 h 1840160"/>
                    <a:gd name="connsiteX1" fmla="*/ 405600 w 2044629"/>
                    <a:gd name="connsiteY1" fmla="*/ 3508 h 1840160"/>
                    <a:gd name="connsiteX2" fmla="*/ 565313 w 2044629"/>
                    <a:gd name="connsiteY2" fmla="*/ 142475 h 1840160"/>
                    <a:gd name="connsiteX3" fmla="*/ 766581 w 2044629"/>
                    <a:gd name="connsiteY3" fmla="*/ 990885 h 1840160"/>
                    <a:gd name="connsiteX4" fmla="*/ 1123716 w 2044629"/>
                    <a:gd name="connsiteY4" fmla="*/ 1110646 h 1840160"/>
                    <a:gd name="connsiteX5" fmla="*/ 1858890 w 2044629"/>
                    <a:gd name="connsiteY5" fmla="*/ 913657 h 1840160"/>
                    <a:gd name="connsiteX6" fmla="*/ 2044629 w 2044629"/>
                    <a:gd name="connsiteY6" fmla="*/ 1606844 h 1840160"/>
                    <a:gd name="connsiteX7" fmla="*/ 1309455 w 2044629"/>
                    <a:gd name="connsiteY7" fmla="*/ 1803834 h 1840160"/>
                    <a:gd name="connsiteX8" fmla="*/ 13199 w 2044629"/>
                    <a:gd name="connsiteY8" fmla="*/ 1055440 h 1840160"/>
                    <a:gd name="connsiteX9" fmla="*/ 181695 w 2044629"/>
                    <a:gd name="connsiteY9" fmla="*/ 93391 h 1840160"/>
                    <a:gd name="connsiteX0" fmla="*/ 181695 w 2044629"/>
                    <a:gd name="connsiteY0" fmla="*/ 93391 h 1840160"/>
                    <a:gd name="connsiteX1" fmla="*/ 405600 w 2044629"/>
                    <a:gd name="connsiteY1" fmla="*/ 3508 h 1840160"/>
                    <a:gd name="connsiteX2" fmla="*/ 565313 w 2044629"/>
                    <a:gd name="connsiteY2" fmla="*/ 142475 h 1840160"/>
                    <a:gd name="connsiteX3" fmla="*/ 766581 w 2044629"/>
                    <a:gd name="connsiteY3" fmla="*/ 990885 h 1840160"/>
                    <a:gd name="connsiteX4" fmla="*/ 1123716 w 2044629"/>
                    <a:gd name="connsiteY4" fmla="*/ 1110646 h 1840160"/>
                    <a:gd name="connsiteX5" fmla="*/ 1858890 w 2044629"/>
                    <a:gd name="connsiteY5" fmla="*/ 913657 h 1840160"/>
                    <a:gd name="connsiteX6" fmla="*/ 2044629 w 2044629"/>
                    <a:gd name="connsiteY6" fmla="*/ 1606844 h 1840160"/>
                    <a:gd name="connsiteX7" fmla="*/ 1309455 w 2044629"/>
                    <a:gd name="connsiteY7" fmla="*/ 1803834 h 1840160"/>
                    <a:gd name="connsiteX8" fmla="*/ 13199 w 2044629"/>
                    <a:gd name="connsiteY8" fmla="*/ 1055440 h 1840160"/>
                    <a:gd name="connsiteX9" fmla="*/ 181695 w 2044629"/>
                    <a:gd name="connsiteY9" fmla="*/ 93391 h 1840160"/>
                    <a:gd name="connsiteX0" fmla="*/ 182870 w 2045804"/>
                    <a:gd name="connsiteY0" fmla="*/ 159250 h 1906019"/>
                    <a:gd name="connsiteX1" fmla="*/ 423890 w 2045804"/>
                    <a:gd name="connsiteY1" fmla="*/ 9874 h 1906019"/>
                    <a:gd name="connsiteX2" fmla="*/ 566488 w 2045804"/>
                    <a:gd name="connsiteY2" fmla="*/ 208334 h 1906019"/>
                    <a:gd name="connsiteX3" fmla="*/ 767756 w 2045804"/>
                    <a:gd name="connsiteY3" fmla="*/ 1056744 h 1906019"/>
                    <a:gd name="connsiteX4" fmla="*/ 1124891 w 2045804"/>
                    <a:gd name="connsiteY4" fmla="*/ 1176505 h 1906019"/>
                    <a:gd name="connsiteX5" fmla="*/ 1860065 w 2045804"/>
                    <a:gd name="connsiteY5" fmla="*/ 979516 h 1906019"/>
                    <a:gd name="connsiteX6" fmla="*/ 2045804 w 2045804"/>
                    <a:gd name="connsiteY6" fmla="*/ 1672703 h 1906019"/>
                    <a:gd name="connsiteX7" fmla="*/ 1310630 w 2045804"/>
                    <a:gd name="connsiteY7" fmla="*/ 1869693 h 1906019"/>
                    <a:gd name="connsiteX8" fmla="*/ 14374 w 2045804"/>
                    <a:gd name="connsiteY8" fmla="*/ 1121299 h 1906019"/>
                    <a:gd name="connsiteX9" fmla="*/ 182870 w 2045804"/>
                    <a:gd name="connsiteY9" fmla="*/ 159250 h 1906019"/>
                    <a:gd name="connsiteX0" fmla="*/ 182870 w 2045804"/>
                    <a:gd name="connsiteY0" fmla="*/ 157295 h 1904064"/>
                    <a:gd name="connsiteX1" fmla="*/ 423890 w 2045804"/>
                    <a:gd name="connsiteY1" fmla="*/ 7919 h 1904064"/>
                    <a:gd name="connsiteX2" fmla="*/ 566488 w 2045804"/>
                    <a:gd name="connsiteY2" fmla="*/ 206379 h 1904064"/>
                    <a:gd name="connsiteX3" fmla="*/ 767756 w 2045804"/>
                    <a:gd name="connsiteY3" fmla="*/ 1054789 h 1904064"/>
                    <a:gd name="connsiteX4" fmla="*/ 1124891 w 2045804"/>
                    <a:gd name="connsiteY4" fmla="*/ 1174550 h 1904064"/>
                    <a:gd name="connsiteX5" fmla="*/ 1860065 w 2045804"/>
                    <a:gd name="connsiteY5" fmla="*/ 977561 h 1904064"/>
                    <a:gd name="connsiteX6" fmla="*/ 2045804 w 2045804"/>
                    <a:gd name="connsiteY6" fmla="*/ 1670748 h 1904064"/>
                    <a:gd name="connsiteX7" fmla="*/ 1310630 w 2045804"/>
                    <a:gd name="connsiteY7" fmla="*/ 1867738 h 1904064"/>
                    <a:gd name="connsiteX8" fmla="*/ 14374 w 2045804"/>
                    <a:gd name="connsiteY8" fmla="*/ 1119344 h 1904064"/>
                    <a:gd name="connsiteX9" fmla="*/ 182870 w 2045804"/>
                    <a:gd name="connsiteY9" fmla="*/ 157295 h 1904064"/>
                    <a:gd name="connsiteX0" fmla="*/ 182870 w 2045804"/>
                    <a:gd name="connsiteY0" fmla="*/ 157295 h 1904064"/>
                    <a:gd name="connsiteX1" fmla="*/ 423890 w 2045804"/>
                    <a:gd name="connsiteY1" fmla="*/ 7919 h 1904064"/>
                    <a:gd name="connsiteX2" fmla="*/ 566488 w 2045804"/>
                    <a:gd name="connsiteY2" fmla="*/ 206379 h 1904064"/>
                    <a:gd name="connsiteX3" fmla="*/ 767756 w 2045804"/>
                    <a:gd name="connsiteY3" fmla="*/ 1054789 h 1904064"/>
                    <a:gd name="connsiteX4" fmla="*/ 1124891 w 2045804"/>
                    <a:gd name="connsiteY4" fmla="*/ 1174550 h 1904064"/>
                    <a:gd name="connsiteX5" fmla="*/ 1860065 w 2045804"/>
                    <a:gd name="connsiteY5" fmla="*/ 977561 h 1904064"/>
                    <a:gd name="connsiteX6" fmla="*/ 2045804 w 2045804"/>
                    <a:gd name="connsiteY6" fmla="*/ 1670748 h 1904064"/>
                    <a:gd name="connsiteX7" fmla="*/ 1310630 w 2045804"/>
                    <a:gd name="connsiteY7" fmla="*/ 1867738 h 1904064"/>
                    <a:gd name="connsiteX8" fmla="*/ 14374 w 2045804"/>
                    <a:gd name="connsiteY8" fmla="*/ 1119344 h 1904064"/>
                    <a:gd name="connsiteX9" fmla="*/ 182870 w 2045804"/>
                    <a:gd name="connsiteY9" fmla="*/ 157295 h 1904064"/>
                    <a:gd name="connsiteX0" fmla="*/ 182832 w 2045766"/>
                    <a:gd name="connsiteY0" fmla="*/ 199095 h 1945864"/>
                    <a:gd name="connsiteX1" fmla="*/ 420157 w 2045766"/>
                    <a:gd name="connsiteY1" fmla="*/ 2970 h 1945864"/>
                    <a:gd name="connsiteX2" fmla="*/ 566450 w 2045766"/>
                    <a:gd name="connsiteY2" fmla="*/ 248179 h 1945864"/>
                    <a:gd name="connsiteX3" fmla="*/ 767718 w 2045766"/>
                    <a:gd name="connsiteY3" fmla="*/ 1096589 h 1945864"/>
                    <a:gd name="connsiteX4" fmla="*/ 1124853 w 2045766"/>
                    <a:gd name="connsiteY4" fmla="*/ 1216350 h 1945864"/>
                    <a:gd name="connsiteX5" fmla="*/ 1860027 w 2045766"/>
                    <a:gd name="connsiteY5" fmla="*/ 1019361 h 1945864"/>
                    <a:gd name="connsiteX6" fmla="*/ 2045766 w 2045766"/>
                    <a:gd name="connsiteY6" fmla="*/ 1712548 h 1945864"/>
                    <a:gd name="connsiteX7" fmla="*/ 1310592 w 2045766"/>
                    <a:gd name="connsiteY7" fmla="*/ 1909538 h 1945864"/>
                    <a:gd name="connsiteX8" fmla="*/ 14336 w 2045766"/>
                    <a:gd name="connsiteY8" fmla="*/ 1161144 h 1945864"/>
                    <a:gd name="connsiteX9" fmla="*/ 182832 w 2045766"/>
                    <a:gd name="connsiteY9" fmla="*/ 199095 h 1945864"/>
                    <a:gd name="connsiteX0" fmla="*/ 182832 w 2045766"/>
                    <a:gd name="connsiteY0" fmla="*/ 199022 h 1945791"/>
                    <a:gd name="connsiteX1" fmla="*/ 420157 w 2045766"/>
                    <a:gd name="connsiteY1" fmla="*/ 2897 h 1945791"/>
                    <a:gd name="connsiteX2" fmla="*/ 566450 w 2045766"/>
                    <a:gd name="connsiteY2" fmla="*/ 248106 h 1945791"/>
                    <a:gd name="connsiteX3" fmla="*/ 767718 w 2045766"/>
                    <a:gd name="connsiteY3" fmla="*/ 1096516 h 1945791"/>
                    <a:gd name="connsiteX4" fmla="*/ 1124853 w 2045766"/>
                    <a:gd name="connsiteY4" fmla="*/ 1216277 h 1945791"/>
                    <a:gd name="connsiteX5" fmla="*/ 1860027 w 2045766"/>
                    <a:gd name="connsiteY5" fmla="*/ 1019288 h 1945791"/>
                    <a:gd name="connsiteX6" fmla="*/ 2045766 w 2045766"/>
                    <a:gd name="connsiteY6" fmla="*/ 1712475 h 1945791"/>
                    <a:gd name="connsiteX7" fmla="*/ 1310592 w 2045766"/>
                    <a:gd name="connsiteY7" fmla="*/ 1909465 h 1945791"/>
                    <a:gd name="connsiteX8" fmla="*/ 14336 w 2045766"/>
                    <a:gd name="connsiteY8" fmla="*/ 1161071 h 1945791"/>
                    <a:gd name="connsiteX9" fmla="*/ 182832 w 2045766"/>
                    <a:gd name="connsiteY9" fmla="*/ 199022 h 1945791"/>
                    <a:gd name="connsiteX0" fmla="*/ 182832 w 2045766"/>
                    <a:gd name="connsiteY0" fmla="*/ 199022 h 1945791"/>
                    <a:gd name="connsiteX1" fmla="*/ 420157 w 2045766"/>
                    <a:gd name="connsiteY1" fmla="*/ 2897 h 1945791"/>
                    <a:gd name="connsiteX2" fmla="*/ 566450 w 2045766"/>
                    <a:gd name="connsiteY2" fmla="*/ 248106 h 1945791"/>
                    <a:gd name="connsiteX3" fmla="*/ 767718 w 2045766"/>
                    <a:gd name="connsiteY3" fmla="*/ 1096516 h 1945791"/>
                    <a:gd name="connsiteX4" fmla="*/ 1124853 w 2045766"/>
                    <a:gd name="connsiteY4" fmla="*/ 1216277 h 1945791"/>
                    <a:gd name="connsiteX5" fmla="*/ 1860027 w 2045766"/>
                    <a:gd name="connsiteY5" fmla="*/ 1019288 h 1945791"/>
                    <a:gd name="connsiteX6" fmla="*/ 2045766 w 2045766"/>
                    <a:gd name="connsiteY6" fmla="*/ 1712475 h 1945791"/>
                    <a:gd name="connsiteX7" fmla="*/ 1310592 w 2045766"/>
                    <a:gd name="connsiteY7" fmla="*/ 1909465 h 1945791"/>
                    <a:gd name="connsiteX8" fmla="*/ 14336 w 2045766"/>
                    <a:gd name="connsiteY8" fmla="*/ 1161071 h 1945791"/>
                    <a:gd name="connsiteX9" fmla="*/ 182832 w 2045766"/>
                    <a:gd name="connsiteY9" fmla="*/ 199022 h 1945791"/>
                    <a:gd name="connsiteX0" fmla="*/ 182832 w 2045766"/>
                    <a:gd name="connsiteY0" fmla="*/ 199794 h 1946563"/>
                    <a:gd name="connsiteX1" fmla="*/ 420157 w 2045766"/>
                    <a:gd name="connsiteY1" fmla="*/ 3669 h 1946563"/>
                    <a:gd name="connsiteX2" fmla="*/ 566450 w 2045766"/>
                    <a:gd name="connsiteY2" fmla="*/ 248878 h 1946563"/>
                    <a:gd name="connsiteX3" fmla="*/ 767718 w 2045766"/>
                    <a:gd name="connsiteY3" fmla="*/ 1097288 h 1946563"/>
                    <a:gd name="connsiteX4" fmla="*/ 1124853 w 2045766"/>
                    <a:gd name="connsiteY4" fmla="*/ 1217049 h 1946563"/>
                    <a:gd name="connsiteX5" fmla="*/ 1860027 w 2045766"/>
                    <a:gd name="connsiteY5" fmla="*/ 1020060 h 1946563"/>
                    <a:gd name="connsiteX6" fmla="*/ 2045766 w 2045766"/>
                    <a:gd name="connsiteY6" fmla="*/ 1713247 h 1946563"/>
                    <a:gd name="connsiteX7" fmla="*/ 1310592 w 2045766"/>
                    <a:gd name="connsiteY7" fmla="*/ 1910237 h 1946563"/>
                    <a:gd name="connsiteX8" fmla="*/ 14336 w 2045766"/>
                    <a:gd name="connsiteY8" fmla="*/ 1161843 h 1946563"/>
                    <a:gd name="connsiteX9" fmla="*/ 182832 w 2045766"/>
                    <a:gd name="connsiteY9" fmla="*/ 199794 h 1946563"/>
                    <a:gd name="connsiteX0" fmla="*/ 182832 w 2045766"/>
                    <a:gd name="connsiteY0" fmla="*/ 202701 h 1949470"/>
                    <a:gd name="connsiteX1" fmla="*/ 426718 w 2045766"/>
                    <a:gd name="connsiteY1" fmla="*/ 3409 h 1949470"/>
                    <a:gd name="connsiteX2" fmla="*/ 566450 w 2045766"/>
                    <a:gd name="connsiteY2" fmla="*/ 251785 h 1949470"/>
                    <a:gd name="connsiteX3" fmla="*/ 767718 w 2045766"/>
                    <a:gd name="connsiteY3" fmla="*/ 1100195 h 1949470"/>
                    <a:gd name="connsiteX4" fmla="*/ 1124853 w 2045766"/>
                    <a:gd name="connsiteY4" fmla="*/ 1219956 h 1949470"/>
                    <a:gd name="connsiteX5" fmla="*/ 1860027 w 2045766"/>
                    <a:gd name="connsiteY5" fmla="*/ 1022967 h 1949470"/>
                    <a:gd name="connsiteX6" fmla="*/ 2045766 w 2045766"/>
                    <a:gd name="connsiteY6" fmla="*/ 1716154 h 1949470"/>
                    <a:gd name="connsiteX7" fmla="*/ 1310592 w 2045766"/>
                    <a:gd name="connsiteY7" fmla="*/ 1913144 h 1949470"/>
                    <a:gd name="connsiteX8" fmla="*/ 14336 w 2045766"/>
                    <a:gd name="connsiteY8" fmla="*/ 1164750 h 1949470"/>
                    <a:gd name="connsiteX9" fmla="*/ 182832 w 2045766"/>
                    <a:gd name="connsiteY9" fmla="*/ 202701 h 1949470"/>
                    <a:gd name="connsiteX0" fmla="*/ 182832 w 2045766"/>
                    <a:gd name="connsiteY0" fmla="*/ 202701 h 1949470"/>
                    <a:gd name="connsiteX1" fmla="*/ 426718 w 2045766"/>
                    <a:gd name="connsiteY1" fmla="*/ 3409 h 1949470"/>
                    <a:gd name="connsiteX2" fmla="*/ 566450 w 2045766"/>
                    <a:gd name="connsiteY2" fmla="*/ 251785 h 1949470"/>
                    <a:gd name="connsiteX3" fmla="*/ 767718 w 2045766"/>
                    <a:gd name="connsiteY3" fmla="*/ 1100195 h 1949470"/>
                    <a:gd name="connsiteX4" fmla="*/ 1124853 w 2045766"/>
                    <a:gd name="connsiteY4" fmla="*/ 1219956 h 1949470"/>
                    <a:gd name="connsiteX5" fmla="*/ 1860027 w 2045766"/>
                    <a:gd name="connsiteY5" fmla="*/ 1022967 h 1949470"/>
                    <a:gd name="connsiteX6" fmla="*/ 2045766 w 2045766"/>
                    <a:gd name="connsiteY6" fmla="*/ 1716154 h 1949470"/>
                    <a:gd name="connsiteX7" fmla="*/ 1310592 w 2045766"/>
                    <a:gd name="connsiteY7" fmla="*/ 1913144 h 1949470"/>
                    <a:gd name="connsiteX8" fmla="*/ 14336 w 2045766"/>
                    <a:gd name="connsiteY8" fmla="*/ 1164750 h 1949470"/>
                    <a:gd name="connsiteX9" fmla="*/ 182832 w 2045766"/>
                    <a:gd name="connsiteY9" fmla="*/ 202701 h 1949470"/>
                    <a:gd name="connsiteX0" fmla="*/ 182832 w 2045766"/>
                    <a:gd name="connsiteY0" fmla="*/ 220877 h 1967646"/>
                    <a:gd name="connsiteX1" fmla="*/ 522552 w 2045766"/>
                    <a:gd name="connsiteY1" fmla="*/ 2280 h 1967646"/>
                    <a:gd name="connsiteX2" fmla="*/ 566450 w 2045766"/>
                    <a:gd name="connsiteY2" fmla="*/ 269961 h 1967646"/>
                    <a:gd name="connsiteX3" fmla="*/ 767718 w 2045766"/>
                    <a:gd name="connsiteY3" fmla="*/ 1118371 h 1967646"/>
                    <a:gd name="connsiteX4" fmla="*/ 1124853 w 2045766"/>
                    <a:gd name="connsiteY4" fmla="*/ 1238132 h 1967646"/>
                    <a:gd name="connsiteX5" fmla="*/ 1860027 w 2045766"/>
                    <a:gd name="connsiteY5" fmla="*/ 1041143 h 1967646"/>
                    <a:gd name="connsiteX6" fmla="*/ 2045766 w 2045766"/>
                    <a:gd name="connsiteY6" fmla="*/ 1734330 h 1967646"/>
                    <a:gd name="connsiteX7" fmla="*/ 1310592 w 2045766"/>
                    <a:gd name="connsiteY7" fmla="*/ 1931320 h 1967646"/>
                    <a:gd name="connsiteX8" fmla="*/ 14336 w 2045766"/>
                    <a:gd name="connsiteY8" fmla="*/ 1182926 h 1967646"/>
                    <a:gd name="connsiteX9" fmla="*/ 182832 w 2045766"/>
                    <a:gd name="connsiteY9" fmla="*/ 220877 h 1967646"/>
                    <a:gd name="connsiteX0" fmla="*/ 182832 w 2045766"/>
                    <a:gd name="connsiteY0" fmla="*/ 222461 h 1969230"/>
                    <a:gd name="connsiteX1" fmla="*/ 522552 w 2045766"/>
                    <a:gd name="connsiteY1" fmla="*/ 3864 h 1969230"/>
                    <a:gd name="connsiteX2" fmla="*/ 566450 w 2045766"/>
                    <a:gd name="connsiteY2" fmla="*/ 271545 h 1969230"/>
                    <a:gd name="connsiteX3" fmla="*/ 767718 w 2045766"/>
                    <a:gd name="connsiteY3" fmla="*/ 1119955 h 1969230"/>
                    <a:gd name="connsiteX4" fmla="*/ 1124853 w 2045766"/>
                    <a:gd name="connsiteY4" fmla="*/ 1239716 h 1969230"/>
                    <a:gd name="connsiteX5" fmla="*/ 1860027 w 2045766"/>
                    <a:gd name="connsiteY5" fmla="*/ 1042727 h 1969230"/>
                    <a:gd name="connsiteX6" fmla="*/ 2045766 w 2045766"/>
                    <a:gd name="connsiteY6" fmla="*/ 1735914 h 1969230"/>
                    <a:gd name="connsiteX7" fmla="*/ 1310592 w 2045766"/>
                    <a:gd name="connsiteY7" fmla="*/ 1932904 h 1969230"/>
                    <a:gd name="connsiteX8" fmla="*/ 14336 w 2045766"/>
                    <a:gd name="connsiteY8" fmla="*/ 1184510 h 1969230"/>
                    <a:gd name="connsiteX9" fmla="*/ 182832 w 2045766"/>
                    <a:gd name="connsiteY9" fmla="*/ 222461 h 1969230"/>
                    <a:gd name="connsiteX0" fmla="*/ 182832 w 2045766"/>
                    <a:gd name="connsiteY0" fmla="*/ 181019 h 1927788"/>
                    <a:gd name="connsiteX1" fmla="*/ 431773 w 2045766"/>
                    <a:gd name="connsiteY1" fmla="*/ 8946 h 1927788"/>
                    <a:gd name="connsiteX2" fmla="*/ 566450 w 2045766"/>
                    <a:gd name="connsiteY2" fmla="*/ 230103 h 1927788"/>
                    <a:gd name="connsiteX3" fmla="*/ 767718 w 2045766"/>
                    <a:gd name="connsiteY3" fmla="*/ 1078513 h 1927788"/>
                    <a:gd name="connsiteX4" fmla="*/ 1124853 w 2045766"/>
                    <a:gd name="connsiteY4" fmla="*/ 1198274 h 1927788"/>
                    <a:gd name="connsiteX5" fmla="*/ 1860027 w 2045766"/>
                    <a:gd name="connsiteY5" fmla="*/ 1001285 h 1927788"/>
                    <a:gd name="connsiteX6" fmla="*/ 2045766 w 2045766"/>
                    <a:gd name="connsiteY6" fmla="*/ 1694472 h 1927788"/>
                    <a:gd name="connsiteX7" fmla="*/ 1310592 w 2045766"/>
                    <a:gd name="connsiteY7" fmla="*/ 1891462 h 1927788"/>
                    <a:gd name="connsiteX8" fmla="*/ 14336 w 2045766"/>
                    <a:gd name="connsiteY8" fmla="*/ 1143068 h 1927788"/>
                    <a:gd name="connsiteX9" fmla="*/ 182832 w 2045766"/>
                    <a:gd name="connsiteY9" fmla="*/ 181019 h 1927788"/>
                    <a:gd name="connsiteX0" fmla="*/ 182832 w 2045766"/>
                    <a:gd name="connsiteY0" fmla="*/ 181019 h 1927788"/>
                    <a:gd name="connsiteX1" fmla="*/ 431773 w 2045766"/>
                    <a:gd name="connsiteY1" fmla="*/ 8946 h 1927788"/>
                    <a:gd name="connsiteX2" fmla="*/ 566450 w 2045766"/>
                    <a:gd name="connsiteY2" fmla="*/ 230103 h 1927788"/>
                    <a:gd name="connsiteX3" fmla="*/ 767718 w 2045766"/>
                    <a:gd name="connsiteY3" fmla="*/ 1078513 h 1927788"/>
                    <a:gd name="connsiteX4" fmla="*/ 1124853 w 2045766"/>
                    <a:gd name="connsiteY4" fmla="*/ 1198274 h 1927788"/>
                    <a:gd name="connsiteX5" fmla="*/ 1860027 w 2045766"/>
                    <a:gd name="connsiteY5" fmla="*/ 1001285 h 1927788"/>
                    <a:gd name="connsiteX6" fmla="*/ 2045766 w 2045766"/>
                    <a:gd name="connsiteY6" fmla="*/ 1694472 h 1927788"/>
                    <a:gd name="connsiteX7" fmla="*/ 1310592 w 2045766"/>
                    <a:gd name="connsiteY7" fmla="*/ 1891462 h 1927788"/>
                    <a:gd name="connsiteX8" fmla="*/ 14336 w 2045766"/>
                    <a:gd name="connsiteY8" fmla="*/ 1143068 h 1927788"/>
                    <a:gd name="connsiteX9" fmla="*/ 182832 w 2045766"/>
                    <a:gd name="connsiteY9" fmla="*/ 181019 h 1927788"/>
                    <a:gd name="connsiteX0" fmla="*/ 182832 w 2045766"/>
                    <a:gd name="connsiteY0" fmla="*/ 181019 h 1927788"/>
                    <a:gd name="connsiteX1" fmla="*/ 431773 w 2045766"/>
                    <a:gd name="connsiteY1" fmla="*/ 8946 h 1927788"/>
                    <a:gd name="connsiteX2" fmla="*/ 566450 w 2045766"/>
                    <a:gd name="connsiteY2" fmla="*/ 230103 h 1927788"/>
                    <a:gd name="connsiteX3" fmla="*/ 767718 w 2045766"/>
                    <a:gd name="connsiteY3" fmla="*/ 1078513 h 1927788"/>
                    <a:gd name="connsiteX4" fmla="*/ 1124853 w 2045766"/>
                    <a:gd name="connsiteY4" fmla="*/ 1198274 h 1927788"/>
                    <a:gd name="connsiteX5" fmla="*/ 1860027 w 2045766"/>
                    <a:gd name="connsiteY5" fmla="*/ 1001285 h 1927788"/>
                    <a:gd name="connsiteX6" fmla="*/ 2045766 w 2045766"/>
                    <a:gd name="connsiteY6" fmla="*/ 1694472 h 1927788"/>
                    <a:gd name="connsiteX7" fmla="*/ 1310592 w 2045766"/>
                    <a:gd name="connsiteY7" fmla="*/ 1891462 h 1927788"/>
                    <a:gd name="connsiteX8" fmla="*/ 14336 w 2045766"/>
                    <a:gd name="connsiteY8" fmla="*/ 1143068 h 1927788"/>
                    <a:gd name="connsiteX9" fmla="*/ 182832 w 2045766"/>
                    <a:gd name="connsiteY9" fmla="*/ 181019 h 19277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045766" h="1927788">
                      <a:moveTo>
                        <a:pt x="182832" y="181019"/>
                      </a:moveTo>
                      <a:cubicBezTo>
                        <a:pt x="228904" y="-23169"/>
                        <a:pt x="322741" y="-7746"/>
                        <a:pt x="431773" y="8946"/>
                      </a:cubicBezTo>
                      <a:cubicBezTo>
                        <a:pt x="540805" y="25638"/>
                        <a:pt x="564961" y="50243"/>
                        <a:pt x="566450" y="230103"/>
                      </a:cubicBezTo>
                      <a:cubicBezTo>
                        <a:pt x="567939" y="409963"/>
                        <a:pt x="666524" y="965910"/>
                        <a:pt x="767718" y="1078513"/>
                      </a:cubicBezTo>
                      <a:cubicBezTo>
                        <a:pt x="849337" y="1183257"/>
                        <a:pt x="988519" y="1234804"/>
                        <a:pt x="1124853" y="1198274"/>
                      </a:cubicBezTo>
                      <a:lnTo>
                        <a:pt x="1860027" y="1001285"/>
                      </a:lnTo>
                      <a:lnTo>
                        <a:pt x="2045766" y="1694472"/>
                      </a:lnTo>
                      <a:lnTo>
                        <a:pt x="1310592" y="1891462"/>
                      </a:lnTo>
                      <a:cubicBezTo>
                        <a:pt x="745978" y="2042750"/>
                        <a:pt x="165624" y="1707682"/>
                        <a:pt x="14336" y="1143068"/>
                      </a:cubicBezTo>
                      <a:cubicBezTo>
                        <a:pt x="-49226" y="881584"/>
                        <a:pt x="115195" y="374048"/>
                        <a:pt x="182832" y="181019"/>
                      </a:cubicBezTo>
                      <a:close/>
                    </a:path>
                  </a:pathLst>
                </a:custGeom>
                <a:solidFill>
                  <a:srgbClr val="808080">
                    <a:lumMod val="75000"/>
                  </a:srgbClr>
                </a:solidFill>
                <a:ln w="38100" cap="rnd" cmpd="sng" algn="ctr">
                  <a:solidFill>
                    <a:sysClr val="windowText" lastClr="000000"/>
                  </a:solidFill>
                  <a:prstDash val="solid"/>
                  <a:rou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17" name="フリーフォーム: 図形 416">
                  <a:extLst>
                    <a:ext uri="{FF2B5EF4-FFF2-40B4-BE49-F238E27FC236}">
                      <a16:creationId xmlns:a16="http://schemas.microsoft.com/office/drawing/2014/main" id="{6749354F-3E16-8F33-D826-2B0AA18CFB24}"/>
                    </a:ext>
                  </a:extLst>
                </p:cNvPr>
                <p:cNvSpPr/>
                <p:nvPr/>
              </p:nvSpPr>
              <p:spPr>
                <a:xfrm rot="1800000">
                  <a:off x="5040532" y="1588390"/>
                  <a:ext cx="262680" cy="219464"/>
                </a:xfrm>
                <a:custGeom>
                  <a:avLst/>
                  <a:gdLst>
                    <a:gd name="connsiteX0" fmla="*/ 225532 w 262680"/>
                    <a:gd name="connsiteY0" fmla="*/ 25624 h 219464"/>
                    <a:gd name="connsiteX1" fmla="*/ 242642 w 262680"/>
                    <a:gd name="connsiteY1" fmla="*/ 21987 h 219464"/>
                    <a:gd name="connsiteX2" fmla="*/ 243988 w 262680"/>
                    <a:gd name="connsiteY2" fmla="*/ 22237 h 219464"/>
                    <a:gd name="connsiteX3" fmla="*/ 262293 w 262680"/>
                    <a:gd name="connsiteY3" fmla="*/ 48875 h 219464"/>
                    <a:gd name="connsiteX4" fmla="*/ 258100 w 262680"/>
                    <a:gd name="connsiteY4" fmla="*/ 71494 h 219464"/>
                    <a:gd name="connsiteX5" fmla="*/ 231462 w 262680"/>
                    <a:gd name="connsiteY5" fmla="*/ 89800 h 219464"/>
                    <a:gd name="connsiteX6" fmla="*/ 230116 w 262680"/>
                    <a:gd name="connsiteY6" fmla="*/ 89551 h 219464"/>
                    <a:gd name="connsiteX7" fmla="*/ 211811 w 262680"/>
                    <a:gd name="connsiteY7" fmla="*/ 62913 h 219464"/>
                    <a:gd name="connsiteX8" fmla="*/ 216004 w 262680"/>
                    <a:gd name="connsiteY8" fmla="*/ 40293 h 219464"/>
                    <a:gd name="connsiteX9" fmla="*/ 225532 w 262680"/>
                    <a:gd name="connsiteY9" fmla="*/ 25624 h 219464"/>
                    <a:gd name="connsiteX10" fmla="*/ 46740 w 262680"/>
                    <a:gd name="connsiteY10" fmla="*/ 102620 h 219464"/>
                    <a:gd name="connsiteX11" fmla="*/ 69696 w 262680"/>
                    <a:gd name="connsiteY11" fmla="*/ 97986 h 219464"/>
                    <a:gd name="connsiteX12" fmla="*/ 157948 w 262680"/>
                    <a:gd name="connsiteY12" fmla="*/ 97986 h 219464"/>
                    <a:gd name="connsiteX13" fmla="*/ 216923 w 262680"/>
                    <a:gd name="connsiteY13" fmla="*/ 156961 h 219464"/>
                    <a:gd name="connsiteX14" fmla="*/ 216923 w 262680"/>
                    <a:gd name="connsiteY14" fmla="*/ 160489 h 219464"/>
                    <a:gd name="connsiteX15" fmla="*/ 157948 w 262680"/>
                    <a:gd name="connsiteY15" fmla="*/ 219464 h 219464"/>
                    <a:gd name="connsiteX16" fmla="*/ 69696 w 262680"/>
                    <a:gd name="connsiteY16" fmla="*/ 219464 h 219464"/>
                    <a:gd name="connsiteX17" fmla="*/ 10721 w 262680"/>
                    <a:gd name="connsiteY17" fmla="*/ 160489 h 219464"/>
                    <a:gd name="connsiteX18" fmla="*/ 10721 w 262680"/>
                    <a:gd name="connsiteY18" fmla="*/ 156961 h 219464"/>
                    <a:gd name="connsiteX19" fmla="*/ 46740 w 262680"/>
                    <a:gd name="connsiteY19" fmla="*/ 102620 h 219464"/>
                    <a:gd name="connsiteX20" fmla="*/ 151899 w 262680"/>
                    <a:gd name="connsiteY20" fmla="*/ 9926 h 219464"/>
                    <a:gd name="connsiteX21" fmla="*/ 168060 w 262680"/>
                    <a:gd name="connsiteY21" fmla="*/ 3232 h 219464"/>
                    <a:gd name="connsiteX22" fmla="*/ 169427 w 262680"/>
                    <a:gd name="connsiteY22" fmla="*/ 3232 h 219464"/>
                    <a:gd name="connsiteX23" fmla="*/ 192282 w 262680"/>
                    <a:gd name="connsiteY23" fmla="*/ 26087 h 219464"/>
                    <a:gd name="connsiteX24" fmla="*/ 192282 w 262680"/>
                    <a:gd name="connsiteY24" fmla="*/ 49092 h 219464"/>
                    <a:gd name="connsiteX25" fmla="*/ 169427 w 262680"/>
                    <a:gd name="connsiteY25" fmla="*/ 71947 h 219464"/>
                    <a:gd name="connsiteX26" fmla="*/ 168060 w 262680"/>
                    <a:gd name="connsiteY26" fmla="*/ 71947 h 219464"/>
                    <a:gd name="connsiteX27" fmla="*/ 145205 w 262680"/>
                    <a:gd name="connsiteY27" fmla="*/ 49092 h 219464"/>
                    <a:gd name="connsiteX28" fmla="*/ 145205 w 262680"/>
                    <a:gd name="connsiteY28" fmla="*/ 26087 h 219464"/>
                    <a:gd name="connsiteX29" fmla="*/ 151899 w 262680"/>
                    <a:gd name="connsiteY29" fmla="*/ 9926 h 219464"/>
                    <a:gd name="connsiteX30" fmla="*/ 81291 w 262680"/>
                    <a:gd name="connsiteY30" fmla="*/ 6694 h 219464"/>
                    <a:gd name="connsiteX31" fmla="*/ 97452 w 262680"/>
                    <a:gd name="connsiteY31" fmla="*/ 0 h 219464"/>
                    <a:gd name="connsiteX32" fmla="*/ 98820 w 262680"/>
                    <a:gd name="connsiteY32" fmla="*/ 0 h 219464"/>
                    <a:gd name="connsiteX33" fmla="*/ 121675 w 262680"/>
                    <a:gd name="connsiteY33" fmla="*/ 22855 h 219464"/>
                    <a:gd name="connsiteX34" fmla="*/ 121675 w 262680"/>
                    <a:gd name="connsiteY34" fmla="*/ 45860 h 219464"/>
                    <a:gd name="connsiteX35" fmla="*/ 98820 w 262680"/>
                    <a:gd name="connsiteY35" fmla="*/ 68715 h 219464"/>
                    <a:gd name="connsiteX36" fmla="*/ 97452 w 262680"/>
                    <a:gd name="connsiteY36" fmla="*/ 68715 h 219464"/>
                    <a:gd name="connsiteX37" fmla="*/ 74597 w 262680"/>
                    <a:gd name="connsiteY37" fmla="*/ 45860 h 219464"/>
                    <a:gd name="connsiteX38" fmla="*/ 74597 w 262680"/>
                    <a:gd name="connsiteY38" fmla="*/ 22855 h 219464"/>
                    <a:gd name="connsiteX39" fmla="*/ 81291 w 262680"/>
                    <a:gd name="connsiteY39" fmla="*/ 6694 h 219464"/>
                    <a:gd name="connsiteX40" fmla="*/ 19478 w 262680"/>
                    <a:gd name="connsiteY40" fmla="*/ 12325 h 219464"/>
                    <a:gd name="connsiteX41" fmla="*/ 20831 w 262680"/>
                    <a:gd name="connsiteY41" fmla="*/ 12123 h 219464"/>
                    <a:gd name="connsiteX42" fmla="*/ 46814 w 262680"/>
                    <a:gd name="connsiteY42" fmla="*/ 31347 h 219464"/>
                    <a:gd name="connsiteX43" fmla="*/ 50216 w 262680"/>
                    <a:gd name="connsiteY43" fmla="*/ 54099 h 219464"/>
                    <a:gd name="connsiteX44" fmla="*/ 30992 w 262680"/>
                    <a:gd name="connsiteY44" fmla="*/ 80083 h 219464"/>
                    <a:gd name="connsiteX45" fmla="*/ 29639 w 262680"/>
                    <a:gd name="connsiteY45" fmla="*/ 80285 h 219464"/>
                    <a:gd name="connsiteX46" fmla="*/ 3656 w 262680"/>
                    <a:gd name="connsiteY46" fmla="*/ 61061 h 219464"/>
                    <a:gd name="connsiteX47" fmla="*/ 254 w 262680"/>
                    <a:gd name="connsiteY47" fmla="*/ 38309 h 219464"/>
                    <a:gd name="connsiteX48" fmla="*/ 19478 w 262680"/>
                    <a:gd name="connsiteY48" fmla="*/ 12325 h 2194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</a:cxnLst>
                  <a:rect l="l" t="t" r="r" b="b"/>
                  <a:pathLst>
                    <a:path w="262680" h="219464">
                      <a:moveTo>
                        <a:pt x="225532" y="25624"/>
                      </a:moveTo>
                      <a:cubicBezTo>
                        <a:pt x="230353" y="22311"/>
                        <a:pt x="236437" y="20837"/>
                        <a:pt x="242642" y="21987"/>
                      </a:cubicBezTo>
                      <a:lnTo>
                        <a:pt x="243988" y="22237"/>
                      </a:lnTo>
                      <a:cubicBezTo>
                        <a:pt x="256398" y="24537"/>
                        <a:pt x="264594" y="36464"/>
                        <a:pt x="262293" y="48875"/>
                      </a:cubicBezTo>
                      <a:lnTo>
                        <a:pt x="258100" y="71494"/>
                      </a:lnTo>
                      <a:cubicBezTo>
                        <a:pt x="255799" y="83905"/>
                        <a:pt x="243872" y="92101"/>
                        <a:pt x="231462" y="89800"/>
                      </a:cubicBezTo>
                      <a:lnTo>
                        <a:pt x="230116" y="89551"/>
                      </a:lnTo>
                      <a:cubicBezTo>
                        <a:pt x="217706" y="87250"/>
                        <a:pt x="209510" y="75323"/>
                        <a:pt x="211811" y="62913"/>
                      </a:cubicBezTo>
                      <a:lnTo>
                        <a:pt x="216004" y="40293"/>
                      </a:lnTo>
                      <a:cubicBezTo>
                        <a:pt x="217154" y="34088"/>
                        <a:pt x="220712" y="28936"/>
                        <a:pt x="225532" y="25624"/>
                      </a:cubicBezTo>
                      <a:close/>
                      <a:moveTo>
                        <a:pt x="46740" y="102620"/>
                      </a:moveTo>
                      <a:cubicBezTo>
                        <a:pt x="53796" y="99636"/>
                        <a:pt x="61553" y="97986"/>
                        <a:pt x="69696" y="97986"/>
                      </a:cubicBezTo>
                      <a:lnTo>
                        <a:pt x="157948" y="97986"/>
                      </a:lnTo>
                      <a:cubicBezTo>
                        <a:pt x="190519" y="97986"/>
                        <a:pt x="216923" y="124390"/>
                        <a:pt x="216923" y="156961"/>
                      </a:cubicBezTo>
                      <a:lnTo>
                        <a:pt x="216923" y="160489"/>
                      </a:lnTo>
                      <a:cubicBezTo>
                        <a:pt x="216923" y="193060"/>
                        <a:pt x="190519" y="219464"/>
                        <a:pt x="157948" y="219464"/>
                      </a:cubicBezTo>
                      <a:lnTo>
                        <a:pt x="69696" y="219464"/>
                      </a:lnTo>
                      <a:cubicBezTo>
                        <a:pt x="37125" y="219464"/>
                        <a:pt x="10721" y="193060"/>
                        <a:pt x="10721" y="160489"/>
                      </a:cubicBezTo>
                      <a:lnTo>
                        <a:pt x="10721" y="156961"/>
                      </a:lnTo>
                      <a:cubicBezTo>
                        <a:pt x="10721" y="132533"/>
                        <a:pt x="25573" y="111573"/>
                        <a:pt x="46740" y="102620"/>
                      </a:cubicBezTo>
                      <a:close/>
                      <a:moveTo>
                        <a:pt x="151899" y="9926"/>
                      </a:moveTo>
                      <a:cubicBezTo>
                        <a:pt x="156035" y="5790"/>
                        <a:pt x="161749" y="3232"/>
                        <a:pt x="168060" y="3232"/>
                      </a:cubicBezTo>
                      <a:lnTo>
                        <a:pt x="169427" y="3232"/>
                      </a:lnTo>
                      <a:cubicBezTo>
                        <a:pt x="182049" y="3232"/>
                        <a:pt x="192282" y="13465"/>
                        <a:pt x="192282" y="26087"/>
                      </a:cubicBezTo>
                      <a:lnTo>
                        <a:pt x="192282" y="49092"/>
                      </a:lnTo>
                      <a:cubicBezTo>
                        <a:pt x="192282" y="61714"/>
                        <a:pt x="182049" y="71947"/>
                        <a:pt x="169427" y="71947"/>
                      </a:cubicBezTo>
                      <a:lnTo>
                        <a:pt x="168060" y="71947"/>
                      </a:lnTo>
                      <a:cubicBezTo>
                        <a:pt x="155438" y="71947"/>
                        <a:pt x="145205" y="61714"/>
                        <a:pt x="145205" y="49092"/>
                      </a:cubicBezTo>
                      <a:lnTo>
                        <a:pt x="145205" y="26087"/>
                      </a:lnTo>
                      <a:cubicBezTo>
                        <a:pt x="145205" y="19776"/>
                        <a:pt x="147763" y="14062"/>
                        <a:pt x="151899" y="9926"/>
                      </a:cubicBezTo>
                      <a:close/>
                      <a:moveTo>
                        <a:pt x="81291" y="6694"/>
                      </a:moveTo>
                      <a:cubicBezTo>
                        <a:pt x="85427" y="2558"/>
                        <a:pt x="91141" y="0"/>
                        <a:pt x="97452" y="0"/>
                      </a:cubicBezTo>
                      <a:lnTo>
                        <a:pt x="98820" y="0"/>
                      </a:lnTo>
                      <a:cubicBezTo>
                        <a:pt x="111442" y="0"/>
                        <a:pt x="121675" y="10233"/>
                        <a:pt x="121675" y="22855"/>
                      </a:cubicBezTo>
                      <a:lnTo>
                        <a:pt x="121675" y="45860"/>
                      </a:lnTo>
                      <a:cubicBezTo>
                        <a:pt x="121675" y="58482"/>
                        <a:pt x="111442" y="68715"/>
                        <a:pt x="98820" y="68715"/>
                      </a:cubicBezTo>
                      <a:lnTo>
                        <a:pt x="97452" y="68715"/>
                      </a:lnTo>
                      <a:cubicBezTo>
                        <a:pt x="84830" y="68715"/>
                        <a:pt x="74597" y="58482"/>
                        <a:pt x="74597" y="45860"/>
                      </a:cubicBezTo>
                      <a:lnTo>
                        <a:pt x="74597" y="22855"/>
                      </a:lnTo>
                      <a:cubicBezTo>
                        <a:pt x="74597" y="16544"/>
                        <a:pt x="77155" y="10830"/>
                        <a:pt x="81291" y="6694"/>
                      </a:cubicBezTo>
                      <a:close/>
                      <a:moveTo>
                        <a:pt x="19478" y="12325"/>
                      </a:moveTo>
                      <a:lnTo>
                        <a:pt x="20831" y="12123"/>
                      </a:lnTo>
                      <a:cubicBezTo>
                        <a:pt x="33314" y="10256"/>
                        <a:pt x="44948" y="18864"/>
                        <a:pt x="46814" y="31347"/>
                      </a:cubicBezTo>
                      <a:lnTo>
                        <a:pt x="50216" y="54099"/>
                      </a:lnTo>
                      <a:cubicBezTo>
                        <a:pt x="52083" y="66582"/>
                        <a:pt x="43475" y="78216"/>
                        <a:pt x="30992" y="80083"/>
                      </a:cubicBezTo>
                      <a:lnTo>
                        <a:pt x="29639" y="80285"/>
                      </a:lnTo>
                      <a:cubicBezTo>
                        <a:pt x="17156" y="82151"/>
                        <a:pt x="5522" y="73544"/>
                        <a:pt x="3656" y="61061"/>
                      </a:cubicBezTo>
                      <a:lnTo>
                        <a:pt x="254" y="38309"/>
                      </a:lnTo>
                      <a:cubicBezTo>
                        <a:pt x="-1612" y="25826"/>
                        <a:pt x="6995" y="14192"/>
                        <a:pt x="19478" y="12325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38100" cap="rnd" cmpd="sng" algn="ctr">
                  <a:noFill/>
                  <a:prstDash val="solid"/>
                  <a:rou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</a:endParaRPr>
                </a:p>
              </p:txBody>
            </p:sp>
          </p:grpSp>
          <p:sp>
            <p:nvSpPr>
              <p:cNvPr id="400" name="楕円 22">
                <a:extLst>
                  <a:ext uri="{FF2B5EF4-FFF2-40B4-BE49-F238E27FC236}">
                    <a16:creationId xmlns:a16="http://schemas.microsoft.com/office/drawing/2014/main" id="{B30A56F4-BFB7-7211-1B8A-BC4415F7D1E0}"/>
                  </a:ext>
                </a:extLst>
              </p:cNvPr>
              <p:cNvSpPr/>
              <p:nvPr/>
            </p:nvSpPr>
            <p:spPr>
              <a:xfrm>
                <a:off x="1241370" y="1739661"/>
                <a:ext cx="1558079" cy="1465042"/>
              </a:xfrm>
              <a:custGeom>
                <a:avLst/>
                <a:gdLst>
                  <a:gd name="connsiteX0" fmla="*/ 0 w 2076830"/>
                  <a:gd name="connsiteY0" fmla="*/ 1000125 h 2000249"/>
                  <a:gd name="connsiteX1" fmla="*/ 1038415 w 2076830"/>
                  <a:gd name="connsiteY1" fmla="*/ 0 h 2000249"/>
                  <a:gd name="connsiteX2" fmla="*/ 2076830 w 2076830"/>
                  <a:gd name="connsiteY2" fmla="*/ 1000125 h 2000249"/>
                  <a:gd name="connsiteX3" fmla="*/ 1038415 w 2076830"/>
                  <a:gd name="connsiteY3" fmla="*/ 2000250 h 2000249"/>
                  <a:gd name="connsiteX4" fmla="*/ 0 w 2076830"/>
                  <a:gd name="connsiteY4" fmla="*/ 1000125 h 2000249"/>
                  <a:gd name="connsiteX0" fmla="*/ 0 w 2076830"/>
                  <a:gd name="connsiteY0" fmla="*/ 1000125 h 2000250"/>
                  <a:gd name="connsiteX1" fmla="*/ 1038415 w 2076830"/>
                  <a:gd name="connsiteY1" fmla="*/ 0 h 2000250"/>
                  <a:gd name="connsiteX2" fmla="*/ 2076830 w 2076830"/>
                  <a:gd name="connsiteY2" fmla="*/ 1000125 h 2000250"/>
                  <a:gd name="connsiteX3" fmla="*/ 1038415 w 2076830"/>
                  <a:gd name="connsiteY3" fmla="*/ 2000250 h 2000250"/>
                  <a:gd name="connsiteX4" fmla="*/ 0 w 2076830"/>
                  <a:gd name="connsiteY4" fmla="*/ 1000125 h 2000250"/>
                  <a:gd name="connsiteX0" fmla="*/ 0 w 2076830"/>
                  <a:gd name="connsiteY0" fmla="*/ 1000125 h 2000250"/>
                  <a:gd name="connsiteX1" fmla="*/ 1038415 w 2076830"/>
                  <a:gd name="connsiteY1" fmla="*/ 0 h 2000250"/>
                  <a:gd name="connsiteX2" fmla="*/ 2076830 w 2076830"/>
                  <a:gd name="connsiteY2" fmla="*/ 1000125 h 2000250"/>
                  <a:gd name="connsiteX3" fmla="*/ 1038415 w 2076830"/>
                  <a:gd name="connsiteY3" fmla="*/ 2000250 h 2000250"/>
                  <a:gd name="connsiteX4" fmla="*/ 0 w 2076830"/>
                  <a:gd name="connsiteY4" fmla="*/ 1000125 h 2000250"/>
                  <a:gd name="connsiteX0" fmla="*/ 0 w 2076830"/>
                  <a:gd name="connsiteY0" fmla="*/ 1000125 h 2000250"/>
                  <a:gd name="connsiteX1" fmla="*/ 1038415 w 2076830"/>
                  <a:gd name="connsiteY1" fmla="*/ 0 h 2000250"/>
                  <a:gd name="connsiteX2" fmla="*/ 2076830 w 2076830"/>
                  <a:gd name="connsiteY2" fmla="*/ 1000125 h 2000250"/>
                  <a:gd name="connsiteX3" fmla="*/ 1038415 w 2076830"/>
                  <a:gd name="connsiteY3" fmla="*/ 2000250 h 2000250"/>
                  <a:gd name="connsiteX4" fmla="*/ 0 w 2076830"/>
                  <a:gd name="connsiteY4" fmla="*/ 1000125 h 2000250"/>
                  <a:gd name="connsiteX0" fmla="*/ 0 w 2076830"/>
                  <a:gd name="connsiteY0" fmla="*/ 1000271 h 2000396"/>
                  <a:gd name="connsiteX1" fmla="*/ 1038415 w 2076830"/>
                  <a:gd name="connsiteY1" fmla="*/ 146 h 2000396"/>
                  <a:gd name="connsiteX2" fmla="*/ 2076830 w 2076830"/>
                  <a:gd name="connsiteY2" fmla="*/ 1000271 h 2000396"/>
                  <a:gd name="connsiteX3" fmla="*/ 1038415 w 2076830"/>
                  <a:gd name="connsiteY3" fmla="*/ 2000396 h 2000396"/>
                  <a:gd name="connsiteX4" fmla="*/ 0 w 2076830"/>
                  <a:gd name="connsiteY4" fmla="*/ 1000271 h 2000396"/>
                  <a:gd name="connsiteX0" fmla="*/ 0 w 2076830"/>
                  <a:gd name="connsiteY0" fmla="*/ 1000271 h 2000433"/>
                  <a:gd name="connsiteX1" fmla="*/ 1038415 w 2076830"/>
                  <a:gd name="connsiteY1" fmla="*/ 146 h 2000433"/>
                  <a:gd name="connsiteX2" fmla="*/ 2076830 w 2076830"/>
                  <a:gd name="connsiteY2" fmla="*/ 1000271 h 2000433"/>
                  <a:gd name="connsiteX3" fmla="*/ 1038415 w 2076830"/>
                  <a:gd name="connsiteY3" fmla="*/ 2000396 h 2000433"/>
                  <a:gd name="connsiteX4" fmla="*/ 0 w 2076830"/>
                  <a:gd name="connsiteY4" fmla="*/ 1000271 h 20004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076830" h="2000433">
                    <a:moveTo>
                      <a:pt x="0" y="1000271"/>
                    </a:moveTo>
                    <a:cubicBezTo>
                      <a:pt x="0" y="447917"/>
                      <a:pt x="102964" y="-9379"/>
                      <a:pt x="1038415" y="146"/>
                    </a:cubicBezTo>
                    <a:cubicBezTo>
                      <a:pt x="1973866" y="9671"/>
                      <a:pt x="2076830" y="447917"/>
                      <a:pt x="2076830" y="1000271"/>
                    </a:cubicBezTo>
                    <a:cubicBezTo>
                      <a:pt x="2076830" y="1552625"/>
                      <a:pt x="1454753" y="2005158"/>
                      <a:pt x="1038415" y="2000396"/>
                    </a:cubicBezTo>
                    <a:cubicBezTo>
                      <a:pt x="622077" y="1995634"/>
                      <a:pt x="0" y="1552625"/>
                      <a:pt x="0" y="1000271"/>
                    </a:cubicBezTo>
                    <a:close/>
                  </a:path>
                </a:pathLst>
              </a:custGeom>
              <a:solidFill>
                <a:srgbClr val="808080">
                  <a:lumMod val="75000"/>
                </a:srgbClr>
              </a:solidFill>
              <a:ln w="38100" cap="rnd" cmpd="sng" algn="ctr">
                <a:solidFill>
                  <a:sysClr val="windowText" lastClr="000000"/>
                </a:solidFill>
                <a:prstDash val="solid"/>
                <a:rou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01" name="フリーフォーム: 図形 400">
                <a:extLst>
                  <a:ext uri="{FF2B5EF4-FFF2-40B4-BE49-F238E27FC236}">
                    <a16:creationId xmlns:a16="http://schemas.microsoft.com/office/drawing/2014/main" id="{49E6A6BE-CB6C-EEF5-C2A8-6E95853B4A6B}"/>
                  </a:ext>
                </a:extLst>
              </p:cNvPr>
              <p:cNvSpPr/>
              <p:nvPr/>
            </p:nvSpPr>
            <p:spPr>
              <a:xfrm>
                <a:off x="1412520" y="1822233"/>
                <a:ext cx="1215777" cy="1020293"/>
              </a:xfrm>
              <a:custGeom>
                <a:avLst/>
                <a:gdLst>
                  <a:gd name="connsiteX0" fmla="*/ 652576 w 1305152"/>
                  <a:gd name="connsiteY0" fmla="*/ 0 h 960028"/>
                  <a:gd name="connsiteX1" fmla="*/ 780281 w 1305152"/>
                  <a:gd name="connsiteY1" fmla="*/ 29208 h 960028"/>
                  <a:gd name="connsiteX2" fmla="*/ 978153 w 1305152"/>
                  <a:gd name="connsiteY2" fmla="*/ 101413 h 960028"/>
                  <a:gd name="connsiteX3" fmla="*/ 1023287 w 1305152"/>
                  <a:gd name="connsiteY3" fmla="*/ 125029 h 960028"/>
                  <a:gd name="connsiteX4" fmla="*/ 1034798 w 1305152"/>
                  <a:gd name="connsiteY4" fmla="*/ 128902 h 960028"/>
                  <a:gd name="connsiteX5" fmla="*/ 1171412 w 1305152"/>
                  <a:gd name="connsiteY5" fmla="*/ 222049 h 960028"/>
                  <a:gd name="connsiteX6" fmla="*/ 1225511 w 1305152"/>
                  <a:gd name="connsiteY6" fmla="*/ 293213 h 960028"/>
                  <a:gd name="connsiteX7" fmla="*/ 1227583 w 1305152"/>
                  <a:gd name="connsiteY7" fmla="*/ 295904 h 960028"/>
                  <a:gd name="connsiteX8" fmla="*/ 1227622 w 1305152"/>
                  <a:gd name="connsiteY8" fmla="*/ 295989 h 960028"/>
                  <a:gd name="connsiteX9" fmla="*/ 1243479 w 1305152"/>
                  <a:gd name="connsiteY9" fmla="*/ 316847 h 960028"/>
                  <a:gd name="connsiteX10" fmla="*/ 1152909 w 1305152"/>
                  <a:gd name="connsiteY10" fmla="*/ 827846 h 960028"/>
                  <a:gd name="connsiteX11" fmla="*/ 1152909 w 1305152"/>
                  <a:gd name="connsiteY11" fmla="*/ 827845 h 960028"/>
                  <a:gd name="connsiteX12" fmla="*/ 1143573 w 1305152"/>
                  <a:gd name="connsiteY12" fmla="*/ 758201 h 960028"/>
                  <a:gd name="connsiteX13" fmla="*/ 1122240 w 1305152"/>
                  <a:gd name="connsiteY13" fmla="*/ 794368 h 960028"/>
                  <a:gd name="connsiteX14" fmla="*/ 959455 w 1305152"/>
                  <a:gd name="connsiteY14" fmla="*/ 908225 h 960028"/>
                  <a:gd name="connsiteX15" fmla="*/ 959455 w 1305152"/>
                  <a:gd name="connsiteY15" fmla="*/ 908224 h 960028"/>
                  <a:gd name="connsiteX16" fmla="*/ 971633 w 1305152"/>
                  <a:gd name="connsiteY16" fmla="*/ 814010 h 960028"/>
                  <a:gd name="connsiteX17" fmla="*/ 961878 w 1305152"/>
                  <a:gd name="connsiteY17" fmla="*/ 829971 h 960028"/>
                  <a:gd name="connsiteX18" fmla="*/ 753821 w 1305152"/>
                  <a:gd name="connsiteY18" fmla="*/ 946324 h 960028"/>
                  <a:gd name="connsiteX19" fmla="*/ 753821 w 1305152"/>
                  <a:gd name="connsiteY19" fmla="*/ 946323 h 960028"/>
                  <a:gd name="connsiteX20" fmla="*/ 791629 w 1305152"/>
                  <a:gd name="connsiteY20" fmla="*/ 822106 h 960028"/>
                  <a:gd name="connsiteX21" fmla="*/ 769513 w 1305152"/>
                  <a:gd name="connsiteY21" fmla="*/ 858616 h 960028"/>
                  <a:gd name="connsiteX22" fmla="*/ 698444 w 1305152"/>
                  <a:gd name="connsiteY22" fmla="*/ 930820 h 960028"/>
                  <a:gd name="connsiteX23" fmla="*/ 652576 w 1305152"/>
                  <a:gd name="connsiteY23" fmla="*/ 960028 h 960028"/>
                  <a:gd name="connsiteX24" fmla="*/ 606709 w 1305152"/>
                  <a:gd name="connsiteY24" fmla="*/ 930820 h 960028"/>
                  <a:gd name="connsiteX25" fmla="*/ 535639 w 1305152"/>
                  <a:gd name="connsiteY25" fmla="*/ 858616 h 960028"/>
                  <a:gd name="connsiteX26" fmla="*/ 513524 w 1305152"/>
                  <a:gd name="connsiteY26" fmla="*/ 822106 h 960028"/>
                  <a:gd name="connsiteX27" fmla="*/ 551331 w 1305152"/>
                  <a:gd name="connsiteY27" fmla="*/ 946323 h 960028"/>
                  <a:gd name="connsiteX28" fmla="*/ 551331 w 1305152"/>
                  <a:gd name="connsiteY28" fmla="*/ 946324 h 960028"/>
                  <a:gd name="connsiteX29" fmla="*/ 343274 w 1305152"/>
                  <a:gd name="connsiteY29" fmla="*/ 829971 h 960028"/>
                  <a:gd name="connsiteX30" fmla="*/ 333519 w 1305152"/>
                  <a:gd name="connsiteY30" fmla="*/ 814010 h 960028"/>
                  <a:gd name="connsiteX31" fmla="*/ 345697 w 1305152"/>
                  <a:gd name="connsiteY31" fmla="*/ 908224 h 960028"/>
                  <a:gd name="connsiteX32" fmla="*/ 345697 w 1305152"/>
                  <a:gd name="connsiteY32" fmla="*/ 908225 h 960028"/>
                  <a:gd name="connsiteX33" fmla="*/ 182912 w 1305152"/>
                  <a:gd name="connsiteY33" fmla="*/ 794368 h 960028"/>
                  <a:gd name="connsiteX34" fmla="*/ 161579 w 1305152"/>
                  <a:gd name="connsiteY34" fmla="*/ 758201 h 960028"/>
                  <a:gd name="connsiteX35" fmla="*/ 152243 w 1305152"/>
                  <a:gd name="connsiteY35" fmla="*/ 827845 h 960028"/>
                  <a:gd name="connsiteX36" fmla="*/ 152243 w 1305152"/>
                  <a:gd name="connsiteY36" fmla="*/ 827846 h 960028"/>
                  <a:gd name="connsiteX37" fmla="*/ 61673 w 1305152"/>
                  <a:gd name="connsiteY37" fmla="*/ 316847 h 960028"/>
                  <a:gd name="connsiteX38" fmla="*/ 77530 w 1305152"/>
                  <a:gd name="connsiteY38" fmla="*/ 295989 h 960028"/>
                  <a:gd name="connsiteX39" fmla="*/ 77569 w 1305152"/>
                  <a:gd name="connsiteY39" fmla="*/ 295904 h 960028"/>
                  <a:gd name="connsiteX40" fmla="*/ 79636 w 1305152"/>
                  <a:gd name="connsiteY40" fmla="*/ 293218 h 960028"/>
                  <a:gd name="connsiteX41" fmla="*/ 133741 w 1305152"/>
                  <a:gd name="connsiteY41" fmla="*/ 222049 h 960028"/>
                  <a:gd name="connsiteX42" fmla="*/ 270354 w 1305152"/>
                  <a:gd name="connsiteY42" fmla="*/ 128902 h 960028"/>
                  <a:gd name="connsiteX43" fmla="*/ 281866 w 1305152"/>
                  <a:gd name="connsiteY43" fmla="*/ 125029 h 960028"/>
                  <a:gd name="connsiteX44" fmla="*/ 326999 w 1305152"/>
                  <a:gd name="connsiteY44" fmla="*/ 101413 h 960028"/>
                  <a:gd name="connsiteX45" fmla="*/ 524871 w 1305152"/>
                  <a:gd name="connsiteY45" fmla="*/ 29208 h 9600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1305152" h="960028">
                    <a:moveTo>
                      <a:pt x="652576" y="0"/>
                    </a:moveTo>
                    <a:lnTo>
                      <a:pt x="780281" y="29208"/>
                    </a:lnTo>
                    <a:cubicBezTo>
                      <a:pt x="852937" y="49892"/>
                      <a:pt x="919371" y="74161"/>
                      <a:pt x="978153" y="101413"/>
                    </a:cubicBezTo>
                    <a:lnTo>
                      <a:pt x="1023287" y="125029"/>
                    </a:lnTo>
                    <a:lnTo>
                      <a:pt x="1034798" y="128902"/>
                    </a:lnTo>
                    <a:cubicBezTo>
                      <a:pt x="1083969" y="149390"/>
                      <a:pt x="1130749" y="180890"/>
                      <a:pt x="1171412" y="222049"/>
                    </a:cubicBezTo>
                    <a:lnTo>
                      <a:pt x="1225511" y="293213"/>
                    </a:lnTo>
                    <a:lnTo>
                      <a:pt x="1227583" y="295904"/>
                    </a:lnTo>
                    <a:lnTo>
                      <a:pt x="1227622" y="295989"/>
                    </a:lnTo>
                    <a:lnTo>
                      <a:pt x="1243479" y="316847"/>
                    </a:lnTo>
                    <a:cubicBezTo>
                      <a:pt x="1353177" y="506850"/>
                      <a:pt x="1312628" y="735633"/>
                      <a:pt x="1152909" y="827846"/>
                    </a:cubicBezTo>
                    <a:lnTo>
                      <a:pt x="1152909" y="827845"/>
                    </a:lnTo>
                    <a:lnTo>
                      <a:pt x="1143573" y="758201"/>
                    </a:lnTo>
                    <a:lnTo>
                      <a:pt x="1122240" y="794368"/>
                    </a:lnTo>
                    <a:cubicBezTo>
                      <a:pt x="1081846" y="849537"/>
                      <a:pt x="1026258" y="890325"/>
                      <a:pt x="959455" y="908225"/>
                    </a:cubicBezTo>
                    <a:lnTo>
                      <a:pt x="959455" y="908224"/>
                    </a:lnTo>
                    <a:lnTo>
                      <a:pt x="971633" y="814010"/>
                    </a:lnTo>
                    <a:lnTo>
                      <a:pt x="961878" y="829971"/>
                    </a:lnTo>
                    <a:cubicBezTo>
                      <a:pt x="908632" y="901860"/>
                      <a:pt x="835072" y="946324"/>
                      <a:pt x="753821" y="946324"/>
                    </a:cubicBezTo>
                    <a:lnTo>
                      <a:pt x="753821" y="946323"/>
                    </a:lnTo>
                    <a:lnTo>
                      <a:pt x="791629" y="822106"/>
                    </a:lnTo>
                    <a:lnTo>
                      <a:pt x="769513" y="858616"/>
                    </a:lnTo>
                    <a:cubicBezTo>
                      <a:pt x="748401" y="885868"/>
                      <a:pt x="724539" y="910137"/>
                      <a:pt x="698444" y="930820"/>
                    </a:cubicBezTo>
                    <a:lnTo>
                      <a:pt x="652576" y="960028"/>
                    </a:lnTo>
                    <a:lnTo>
                      <a:pt x="606709" y="930820"/>
                    </a:lnTo>
                    <a:cubicBezTo>
                      <a:pt x="580613" y="910137"/>
                      <a:pt x="556752" y="885868"/>
                      <a:pt x="535639" y="858616"/>
                    </a:cubicBezTo>
                    <a:lnTo>
                      <a:pt x="513524" y="822106"/>
                    </a:lnTo>
                    <a:lnTo>
                      <a:pt x="551331" y="946323"/>
                    </a:lnTo>
                    <a:lnTo>
                      <a:pt x="551331" y="946324"/>
                    </a:lnTo>
                    <a:cubicBezTo>
                      <a:pt x="470080" y="946324"/>
                      <a:pt x="396520" y="901860"/>
                      <a:pt x="343274" y="829971"/>
                    </a:cubicBezTo>
                    <a:lnTo>
                      <a:pt x="333519" y="814010"/>
                    </a:lnTo>
                    <a:lnTo>
                      <a:pt x="345697" y="908224"/>
                    </a:lnTo>
                    <a:lnTo>
                      <a:pt x="345697" y="908225"/>
                    </a:lnTo>
                    <a:cubicBezTo>
                      <a:pt x="278894" y="890325"/>
                      <a:pt x="223306" y="849537"/>
                      <a:pt x="182912" y="794368"/>
                    </a:cubicBezTo>
                    <a:lnTo>
                      <a:pt x="161579" y="758201"/>
                    </a:lnTo>
                    <a:lnTo>
                      <a:pt x="152243" y="827845"/>
                    </a:lnTo>
                    <a:lnTo>
                      <a:pt x="152243" y="827846"/>
                    </a:lnTo>
                    <a:cubicBezTo>
                      <a:pt x="-7476" y="735633"/>
                      <a:pt x="-48025" y="506850"/>
                      <a:pt x="61673" y="316847"/>
                    </a:cubicBezTo>
                    <a:lnTo>
                      <a:pt x="77530" y="295989"/>
                    </a:lnTo>
                    <a:lnTo>
                      <a:pt x="77569" y="295904"/>
                    </a:lnTo>
                    <a:lnTo>
                      <a:pt x="79636" y="293218"/>
                    </a:lnTo>
                    <a:lnTo>
                      <a:pt x="133741" y="222049"/>
                    </a:lnTo>
                    <a:cubicBezTo>
                      <a:pt x="174404" y="180890"/>
                      <a:pt x="221183" y="149390"/>
                      <a:pt x="270354" y="128902"/>
                    </a:cubicBezTo>
                    <a:lnTo>
                      <a:pt x="281866" y="125029"/>
                    </a:lnTo>
                    <a:lnTo>
                      <a:pt x="326999" y="101413"/>
                    </a:lnTo>
                    <a:cubicBezTo>
                      <a:pt x="385782" y="74161"/>
                      <a:pt x="452216" y="49892"/>
                      <a:pt x="524871" y="29208"/>
                    </a:cubicBezTo>
                    <a:close/>
                  </a:path>
                </a:pathLst>
              </a:custGeom>
              <a:solidFill>
                <a:srgbClr val="FFFFFF">
                  <a:lumMod val="85000"/>
                </a:srgbClr>
              </a:solidFill>
              <a:ln w="38100" cap="rnd" cmpd="sng" algn="ctr">
                <a:solidFill>
                  <a:sysClr val="windowText" lastClr="000000"/>
                </a:solidFill>
                <a:prstDash val="solid"/>
                <a:rou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02" name="フリーフォーム: 図形 401">
                <a:extLst>
                  <a:ext uri="{FF2B5EF4-FFF2-40B4-BE49-F238E27FC236}">
                    <a16:creationId xmlns:a16="http://schemas.microsoft.com/office/drawing/2014/main" id="{3E97F1E2-A451-ADA7-684D-9D82741037AE}"/>
                  </a:ext>
                </a:extLst>
              </p:cNvPr>
              <p:cNvSpPr/>
              <p:nvPr/>
            </p:nvSpPr>
            <p:spPr>
              <a:xfrm>
                <a:off x="1085589" y="1503306"/>
                <a:ext cx="1869642" cy="1869642"/>
              </a:xfrm>
              <a:custGeom>
                <a:avLst/>
                <a:gdLst>
                  <a:gd name="connsiteX0" fmla="*/ 534442 w 2728338"/>
                  <a:gd name="connsiteY0" fmla="*/ 767350 h 2728338"/>
                  <a:gd name="connsiteX1" fmla="*/ 515867 w 2728338"/>
                  <a:gd name="connsiteY1" fmla="*/ 792190 h 2728338"/>
                  <a:gd name="connsiteX2" fmla="*/ 341151 w 2728338"/>
                  <a:gd name="connsiteY2" fmla="*/ 1364169 h 2728338"/>
                  <a:gd name="connsiteX3" fmla="*/ 1364169 w 2728338"/>
                  <a:gd name="connsiteY3" fmla="*/ 2387187 h 2728338"/>
                  <a:gd name="connsiteX4" fmla="*/ 1936148 w 2728338"/>
                  <a:gd name="connsiteY4" fmla="*/ 2212472 h 2728338"/>
                  <a:gd name="connsiteX5" fmla="*/ 1960988 w 2728338"/>
                  <a:gd name="connsiteY5" fmla="*/ 2193897 h 2728338"/>
                  <a:gd name="connsiteX6" fmla="*/ 1364169 w 2728338"/>
                  <a:gd name="connsiteY6" fmla="*/ 341151 h 2728338"/>
                  <a:gd name="connsiteX7" fmla="*/ 792190 w 2728338"/>
                  <a:gd name="connsiteY7" fmla="*/ 515867 h 2728338"/>
                  <a:gd name="connsiteX8" fmla="*/ 767351 w 2728338"/>
                  <a:gd name="connsiteY8" fmla="*/ 534441 h 2728338"/>
                  <a:gd name="connsiteX9" fmla="*/ 2193897 w 2728338"/>
                  <a:gd name="connsiteY9" fmla="*/ 1960988 h 2728338"/>
                  <a:gd name="connsiteX10" fmla="*/ 2212472 w 2728338"/>
                  <a:gd name="connsiteY10" fmla="*/ 1936148 h 2728338"/>
                  <a:gd name="connsiteX11" fmla="*/ 2387187 w 2728338"/>
                  <a:gd name="connsiteY11" fmla="*/ 1364169 h 2728338"/>
                  <a:gd name="connsiteX12" fmla="*/ 1364169 w 2728338"/>
                  <a:gd name="connsiteY12" fmla="*/ 341151 h 2728338"/>
                  <a:gd name="connsiteX13" fmla="*/ 1364169 w 2728338"/>
                  <a:gd name="connsiteY13" fmla="*/ 0 h 2728338"/>
                  <a:gd name="connsiteX14" fmla="*/ 2728338 w 2728338"/>
                  <a:gd name="connsiteY14" fmla="*/ 1364169 h 2728338"/>
                  <a:gd name="connsiteX15" fmla="*/ 1364169 w 2728338"/>
                  <a:gd name="connsiteY15" fmla="*/ 2728338 h 2728338"/>
                  <a:gd name="connsiteX16" fmla="*/ 0 w 2728338"/>
                  <a:gd name="connsiteY16" fmla="*/ 1364169 h 2728338"/>
                  <a:gd name="connsiteX17" fmla="*/ 1364169 w 2728338"/>
                  <a:gd name="connsiteY17" fmla="*/ 0 h 27283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728338" h="2728338">
                    <a:moveTo>
                      <a:pt x="534442" y="767350"/>
                    </a:moveTo>
                    <a:lnTo>
                      <a:pt x="515867" y="792190"/>
                    </a:lnTo>
                    <a:cubicBezTo>
                      <a:pt x="405561" y="955465"/>
                      <a:pt x="341151" y="1152295"/>
                      <a:pt x="341151" y="1364169"/>
                    </a:cubicBezTo>
                    <a:cubicBezTo>
                      <a:pt x="341151" y="1929166"/>
                      <a:pt x="799172" y="2387187"/>
                      <a:pt x="1364169" y="2387187"/>
                    </a:cubicBezTo>
                    <a:cubicBezTo>
                      <a:pt x="1576043" y="2387187"/>
                      <a:pt x="1772874" y="2322778"/>
                      <a:pt x="1936148" y="2212472"/>
                    </a:cubicBezTo>
                    <a:lnTo>
                      <a:pt x="1960988" y="2193897"/>
                    </a:lnTo>
                    <a:close/>
                    <a:moveTo>
                      <a:pt x="1364169" y="341151"/>
                    </a:moveTo>
                    <a:cubicBezTo>
                      <a:pt x="1152295" y="341151"/>
                      <a:pt x="955465" y="405560"/>
                      <a:pt x="792190" y="515867"/>
                    </a:cubicBezTo>
                    <a:lnTo>
                      <a:pt x="767351" y="534441"/>
                    </a:lnTo>
                    <a:lnTo>
                      <a:pt x="2193897" y="1960988"/>
                    </a:lnTo>
                    <a:lnTo>
                      <a:pt x="2212472" y="1936148"/>
                    </a:lnTo>
                    <a:cubicBezTo>
                      <a:pt x="2322778" y="1772873"/>
                      <a:pt x="2387187" y="1576043"/>
                      <a:pt x="2387187" y="1364169"/>
                    </a:cubicBezTo>
                    <a:cubicBezTo>
                      <a:pt x="2387187" y="799172"/>
                      <a:pt x="1929166" y="341151"/>
                      <a:pt x="1364169" y="341151"/>
                    </a:cubicBezTo>
                    <a:close/>
                    <a:moveTo>
                      <a:pt x="1364169" y="0"/>
                    </a:moveTo>
                    <a:cubicBezTo>
                      <a:pt x="2117579" y="0"/>
                      <a:pt x="2728338" y="610759"/>
                      <a:pt x="2728338" y="1364169"/>
                    </a:cubicBezTo>
                    <a:cubicBezTo>
                      <a:pt x="2728338" y="2117579"/>
                      <a:pt x="2117579" y="2728338"/>
                      <a:pt x="1364169" y="2728338"/>
                    </a:cubicBezTo>
                    <a:cubicBezTo>
                      <a:pt x="610759" y="2728338"/>
                      <a:pt x="0" y="2117579"/>
                      <a:pt x="0" y="1364169"/>
                    </a:cubicBezTo>
                    <a:cubicBezTo>
                      <a:pt x="0" y="610759"/>
                      <a:pt x="610759" y="0"/>
                      <a:pt x="1364169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38100" cap="rnd" cmpd="sng" algn="ctr">
                <a:solidFill>
                  <a:sysClr val="windowText" lastClr="000000"/>
                </a:solidFill>
                <a:prstDash val="solid"/>
                <a:rou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03" name="フリーフォーム: 図形 402">
                <a:extLst>
                  <a:ext uri="{FF2B5EF4-FFF2-40B4-BE49-F238E27FC236}">
                    <a16:creationId xmlns:a16="http://schemas.microsoft.com/office/drawing/2014/main" id="{098297C5-5F0F-F612-773D-A2554EE5A867}"/>
                  </a:ext>
                </a:extLst>
              </p:cNvPr>
              <p:cNvSpPr/>
              <p:nvPr/>
            </p:nvSpPr>
            <p:spPr>
              <a:xfrm>
                <a:off x="1387141" y="1230966"/>
                <a:ext cx="1270063" cy="1120852"/>
              </a:xfrm>
              <a:custGeom>
                <a:avLst/>
                <a:gdLst>
                  <a:gd name="connsiteX0" fmla="*/ 250224 w 1853383"/>
                  <a:gd name="connsiteY0" fmla="*/ 0 h 1635641"/>
                  <a:gd name="connsiteX1" fmla="*/ 495364 w 1853383"/>
                  <a:gd name="connsiteY1" fmla="*/ 196679 h 1635641"/>
                  <a:gd name="connsiteX2" fmla="*/ 496428 w 1853383"/>
                  <a:gd name="connsiteY2" fmla="*/ 207060 h 1635641"/>
                  <a:gd name="connsiteX3" fmla="*/ 595926 w 1853383"/>
                  <a:gd name="connsiteY3" fmla="*/ 157794 h 1635641"/>
                  <a:gd name="connsiteX4" fmla="*/ 924119 w 1853383"/>
                  <a:gd name="connsiteY4" fmla="*/ 97351 h 1635641"/>
                  <a:gd name="connsiteX5" fmla="*/ 1252313 w 1853383"/>
                  <a:gd name="connsiteY5" fmla="*/ 157794 h 1635641"/>
                  <a:gd name="connsiteX6" fmla="*/ 1356707 w 1853383"/>
                  <a:gd name="connsiteY6" fmla="*/ 209484 h 1635641"/>
                  <a:gd name="connsiteX7" fmla="*/ 1358019 w 1853383"/>
                  <a:gd name="connsiteY7" fmla="*/ 196679 h 1635641"/>
                  <a:gd name="connsiteX8" fmla="*/ 1603159 w 1853383"/>
                  <a:gd name="connsiteY8" fmla="*/ 0 h 1635641"/>
                  <a:gd name="connsiteX9" fmla="*/ 1853383 w 1853383"/>
                  <a:gd name="connsiteY9" fmla="*/ 246321 h 1635641"/>
                  <a:gd name="connsiteX10" fmla="*/ 1700558 w 1853383"/>
                  <a:gd name="connsiteY10" fmla="*/ 473285 h 1635641"/>
                  <a:gd name="connsiteX11" fmla="*/ 1653706 w 1853383"/>
                  <a:gd name="connsiteY11" fmla="*/ 487602 h 1635641"/>
                  <a:gd name="connsiteX12" fmla="*/ 1701014 w 1853383"/>
                  <a:gd name="connsiteY12" fmla="*/ 567110 h 1635641"/>
                  <a:gd name="connsiteX13" fmla="*/ 1767273 w 1853383"/>
                  <a:gd name="connsiteY13" fmla="*/ 866496 h 1635641"/>
                  <a:gd name="connsiteX14" fmla="*/ 1750143 w 1853383"/>
                  <a:gd name="connsiteY14" fmla="*/ 1021506 h 1635641"/>
                  <a:gd name="connsiteX15" fmla="*/ 1744886 w 1853383"/>
                  <a:gd name="connsiteY15" fmla="*/ 1036956 h 1635641"/>
                  <a:gd name="connsiteX16" fmla="*/ 1758676 w 1853383"/>
                  <a:gd name="connsiteY16" fmla="*/ 1103737 h 1635641"/>
                  <a:gd name="connsiteX17" fmla="*/ 1580876 w 1853383"/>
                  <a:gd name="connsiteY17" fmla="*/ 1583805 h 1635641"/>
                  <a:gd name="connsiteX18" fmla="*/ 1562665 w 1853383"/>
                  <a:gd name="connsiteY18" fmla="*/ 1465942 h 1635641"/>
                  <a:gd name="connsiteX19" fmla="*/ 1543440 w 1853383"/>
                  <a:gd name="connsiteY19" fmla="*/ 1501312 h 1635641"/>
                  <a:gd name="connsiteX20" fmla="*/ 1329802 w 1853383"/>
                  <a:gd name="connsiteY20" fmla="*/ 1635640 h 1635641"/>
                  <a:gd name="connsiteX21" fmla="*/ 1329802 w 1853383"/>
                  <a:gd name="connsiteY21" fmla="*/ 1635639 h 1635641"/>
                  <a:gd name="connsiteX22" fmla="*/ 1342884 w 1853383"/>
                  <a:gd name="connsiteY22" fmla="*/ 1530353 h 1635641"/>
                  <a:gd name="connsiteX23" fmla="*/ 1252313 w 1853383"/>
                  <a:gd name="connsiteY23" fmla="*/ 1575198 h 1635641"/>
                  <a:gd name="connsiteX24" fmla="*/ 924119 w 1853383"/>
                  <a:gd name="connsiteY24" fmla="*/ 1635641 h 1635641"/>
                  <a:gd name="connsiteX25" fmla="*/ 595926 w 1853383"/>
                  <a:gd name="connsiteY25" fmla="*/ 1575198 h 1635641"/>
                  <a:gd name="connsiteX26" fmla="*/ 490837 w 1853383"/>
                  <a:gd name="connsiteY26" fmla="*/ 1523165 h 1635641"/>
                  <a:gd name="connsiteX27" fmla="*/ 504812 w 1853383"/>
                  <a:gd name="connsiteY27" fmla="*/ 1635639 h 1635641"/>
                  <a:gd name="connsiteX28" fmla="*/ 504812 w 1853383"/>
                  <a:gd name="connsiteY28" fmla="*/ 1635640 h 1635641"/>
                  <a:gd name="connsiteX29" fmla="*/ 291174 w 1853383"/>
                  <a:gd name="connsiteY29" fmla="*/ 1501312 h 1635641"/>
                  <a:gd name="connsiteX30" fmla="*/ 271949 w 1853383"/>
                  <a:gd name="connsiteY30" fmla="*/ 1465942 h 1635641"/>
                  <a:gd name="connsiteX31" fmla="*/ 253738 w 1853383"/>
                  <a:gd name="connsiteY31" fmla="*/ 1583805 h 1635641"/>
                  <a:gd name="connsiteX32" fmla="*/ 75938 w 1853383"/>
                  <a:gd name="connsiteY32" fmla="*/ 1103737 h 1635641"/>
                  <a:gd name="connsiteX33" fmla="*/ 95778 w 1853383"/>
                  <a:gd name="connsiteY33" fmla="*/ 1007659 h 1635641"/>
                  <a:gd name="connsiteX34" fmla="*/ 85318 w 1853383"/>
                  <a:gd name="connsiteY34" fmla="*/ 945137 h 1635641"/>
                  <a:gd name="connsiteX35" fmla="*/ 80965 w 1853383"/>
                  <a:gd name="connsiteY35" fmla="*/ 866496 h 1635641"/>
                  <a:gd name="connsiteX36" fmla="*/ 147224 w 1853383"/>
                  <a:gd name="connsiteY36" fmla="*/ 567110 h 1635641"/>
                  <a:gd name="connsiteX37" fmla="*/ 195324 w 1853383"/>
                  <a:gd name="connsiteY37" fmla="*/ 486272 h 1635641"/>
                  <a:gd name="connsiteX38" fmla="*/ 152826 w 1853383"/>
                  <a:gd name="connsiteY38" fmla="*/ 473285 h 1635641"/>
                  <a:gd name="connsiteX39" fmla="*/ 0 w 1853383"/>
                  <a:gd name="connsiteY39" fmla="*/ 246321 h 1635641"/>
                  <a:gd name="connsiteX40" fmla="*/ 250224 w 1853383"/>
                  <a:gd name="connsiteY40" fmla="*/ 0 h 16356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1853383" h="1635641">
                    <a:moveTo>
                      <a:pt x="250224" y="0"/>
                    </a:moveTo>
                    <a:cubicBezTo>
                      <a:pt x="371145" y="0"/>
                      <a:pt x="472032" y="84435"/>
                      <a:pt x="495364" y="196679"/>
                    </a:cubicBezTo>
                    <a:lnTo>
                      <a:pt x="496428" y="207060"/>
                    </a:lnTo>
                    <a:lnTo>
                      <a:pt x="595926" y="157794"/>
                    </a:lnTo>
                    <a:cubicBezTo>
                      <a:pt x="696799" y="118873"/>
                      <a:pt x="807704" y="97351"/>
                      <a:pt x="924119" y="97351"/>
                    </a:cubicBezTo>
                    <a:cubicBezTo>
                      <a:pt x="1040534" y="97351"/>
                      <a:pt x="1151439" y="118873"/>
                      <a:pt x="1252313" y="157794"/>
                    </a:cubicBezTo>
                    <a:lnTo>
                      <a:pt x="1356707" y="209484"/>
                    </a:lnTo>
                    <a:lnTo>
                      <a:pt x="1358019" y="196679"/>
                    </a:lnTo>
                    <a:cubicBezTo>
                      <a:pt x="1381351" y="84435"/>
                      <a:pt x="1482238" y="0"/>
                      <a:pt x="1603159" y="0"/>
                    </a:cubicBezTo>
                    <a:cubicBezTo>
                      <a:pt x="1741354" y="0"/>
                      <a:pt x="1853383" y="110282"/>
                      <a:pt x="1853383" y="246321"/>
                    </a:cubicBezTo>
                    <a:cubicBezTo>
                      <a:pt x="1853383" y="348350"/>
                      <a:pt x="1790367" y="435891"/>
                      <a:pt x="1700558" y="473285"/>
                    </a:cubicBezTo>
                    <a:lnTo>
                      <a:pt x="1653706" y="487602"/>
                    </a:lnTo>
                    <a:lnTo>
                      <a:pt x="1701014" y="567110"/>
                    </a:lnTo>
                    <a:cubicBezTo>
                      <a:pt x="1743680" y="659129"/>
                      <a:pt x="1767273" y="760299"/>
                      <a:pt x="1767273" y="866496"/>
                    </a:cubicBezTo>
                    <a:cubicBezTo>
                      <a:pt x="1767273" y="919594"/>
                      <a:pt x="1761375" y="971436"/>
                      <a:pt x="1750143" y="1021506"/>
                    </a:cubicBezTo>
                    <a:lnTo>
                      <a:pt x="1744886" y="1036956"/>
                    </a:lnTo>
                    <a:lnTo>
                      <a:pt x="1758676" y="1103737"/>
                    </a:lnTo>
                    <a:cubicBezTo>
                      <a:pt x="1793160" y="1341283"/>
                      <a:pt x="1721906" y="1546016"/>
                      <a:pt x="1580876" y="1583805"/>
                    </a:cubicBezTo>
                    <a:lnTo>
                      <a:pt x="1562665" y="1465942"/>
                    </a:lnTo>
                    <a:lnTo>
                      <a:pt x="1543440" y="1501312"/>
                    </a:lnTo>
                    <a:cubicBezTo>
                      <a:pt x="1488765" y="1584307"/>
                      <a:pt x="1413233" y="1635640"/>
                      <a:pt x="1329802" y="1635640"/>
                    </a:cubicBezTo>
                    <a:lnTo>
                      <a:pt x="1329802" y="1635639"/>
                    </a:lnTo>
                    <a:lnTo>
                      <a:pt x="1342884" y="1530353"/>
                    </a:lnTo>
                    <a:lnTo>
                      <a:pt x="1252313" y="1575198"/>
                    </a:lnTo>
                    <a:cubicBezTo>
                      <a:pt x="1151439" y="1614119"/>
                      <a:pt x="1040534" y="1635641"/>
                      <a:pt x="924119" y="1635641"/>
                    </a:cubicBezTo>
                    <a:cubicBezTo>
                      <a:pt x="807704" y="1635641"/>
                      <a:pt x="696799" y="1614119"/>
                      <a:pt x="595926" y="1575198"/>
                    </a:cubicBezTo>
                    <a:lnTo>
                      <a:pt x="490837" y="1523165"/>
                    </a:lnTo>
                    <a:lnTo>
                      <a:pt x="504812" y="1635639"/>
                    </a:lnTo>
                    <a:lnTo>
                      <a:pt x="504812" y="1635640"/>
                    </a:lnTo>
                    <a:cubicBezTo>
                      <a:pt x="421381" y="1635640"/>
                      <a:pt x="345849" y="1584307"/>
                      <a:pt x="291174" y="1501312"/>
                    </a:cubicBezTo>
                    <a:lnTo>
                      <a:pt x="271949" y="1465942"/>
                    </a:lnTo>
                    <a:lnTo>
                      <a:pt x="253738" y="1583805"/>
                    </a:lnTo>
                    <a:cubicBezTo>
                      <a:pt x="112708" y="1546016"/>
                      <a:pt x="41454" y="1341283"/>
                      <a:pt x="75938" y="1103737"/>
                    </a:cubicBezTo>
                    <a:lnTo>
                      <a:pt x="95778" y="1007659"/>
                    </a:lnTo>
                    <a:lnTo>
                      <a:pt x="85318" y="945137"/>
                    </a:lnTo>
                    <a:cubicBezTo>
                      <a:pt x="82440" y="919280"/>
                      <a:pt x="80965" y="893045"/>
                      <a:pt x="80965" y="866496"/>
                    </a:cubicBezTo>
                    <a:cubicBezTo>
                      <a:pt x="80965" y="760299"/>
                      <a:pt x="104558" y="659129"/>
                      <a:pt x="147224" y="567110"/>
                    </a:cubicBezTo>
                    <a:lnTo>
                      <a:pt x="195324" y="486272"/>
                    </a:lnTo>
                    <a:lnTo>
                      <a:pt x="152826" y="473285"/>
                    </a:lnTo>
                    <a:cubicBezTo>
                      <a:pt x="63016" y="435891"/>
                      <a:pt x="0" y="348350"/>
                      <a:pt x="0" y="246321"/>
                    </a:cubicBezTo>
                    <a:cubicBezTo>
                      <a:pt x="0" y="110282"/>
                      <a:pt x="112029" y="0"/>
                      <a:pt x="250224" y="0"/>
                    </a:cubicBezTo>
                    <a:close/>
                  </a:path>
                </a:pathLst>
              </a:custGeom>
              <a:solidFill>
                <a:srgbClr val="808080">
                  <a:lumMod val="75000"/>
                </a:srgbClr>
              </a:solidFill>
              <a:ln w="38100" cap="rnd" cmpd="sng" algn="ctr">
                <a:solidFill>
                  <a:sysClr val="windowText" lastClr="000000"/>
                </a:solidFill>
                <a:prstDash val="solid"/>
                <a:rou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04" name="フリーフォーム: 図形 403">
                <a:extLst>
                  <a:ext uri="{FF2B5EF4-FFF2-40B4-BE49-F238E27FC236}">
                    <a16:creationId xmlns:a16="http://schemas.microsoft.com/office/drawing/2014/main" id="{3A3CA2B4-FB86-1924-3FA7-EB0034A4571B}"/>
                  </a:ext>
                </a:extLst>
              </p:cNvPr>
              <p:cNvSpPr/>
              <p:nvPr/>
            </p:nvSpPr>
            <p:spPr>
              <a:xfrm>
                <a:off x="1459098" y="1297678"/>
                <a:ext cx="199026" cy="195921"/>
              </a:xfrm>
              <a:custGeom>
                <a:avLst/>
                <a:gdLst>
                  <a:gd name="connsiteX0" fmla="*/ 145218 w 290436"/>
                  <a:gd name="connsiteY0" fmla="*/ 0 h 285904"/>
                  <a:gd name="connsiteX1" fmla="*/ 290436 w 290436"/>
                  <a:gd name="connsiteY1" fmla="*/ 142952 h 285904"/>
                  <a:gd name="connsiteX2" fmla="*/ 286261 w 290436"/>
                  <a:gd name="connsiteY2" fmla="*/ 163307 h 285904"/>
                  <a:gd name="connsiteX3" fmla="*/ 222913 w 290436"/>
                  <a:gd name="connsiteY3" fmla="*/ 210986 h 285904"/>
                  <a:gd name="connsiteX4" fmla="*/ 157330 w 290436"/>
                  <a:gd name="connsiteY4" fmla="*/ 283497 h 285904"/>
                  <a:gd name="connsiteX5" fmla="*/ 145218 w 290436"/>
                  <a:gd name="connsiteY5" fmla="*/ 285904 h 285904"/>
                  <a:gd name="connsiteX6" fmla="*/ 0 w 290436"/>
                  <a:gd name="connsiteY6" fmla="*/ 142952 h 285904"/>
                  <a:gd name="connsiteX7" fmla="*/ 145218 w 290436"/>
                  <a:gd name="connsiteY7" fmla="*/ 0 h 2859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90436" h="285904">
                    <a:moveTo>
                      <a:pt x="145218" y="0"/>
                    </a:moveTo>
                    <a:cubicBezTo>
                      <a:pt x="225420" y="0"/>
                      <a:pt x="290436" y="64002"/>
                      <a:pt x="290436" y="142952"/>
                    </a:cubicBezTo>
                    <a:lnTo>
                      <a:pt x="286261" y="163307"/>
                    </a:lnTo>
                    <a:lnTo>
                      <a:pt x="222913" y="210986"/>
                    </a:lnTo>
                    <a:lnTo>
                      <a:pt x="157330" y="283497"/>
                    </a:lnTo>
                    <a:lnTo>
                      <a:pt x="145218" y="285904"/>
                    </a:lnTo>
                    <a:cubicBezTo>
                      <a:pt x="65016" y="285904"/>
                      <a:pt x="0" y="221902"/>
                      <a:pt x="0" y="142952"/>
                    </a:cubicBezTo>
                    <a:cubicBezTo>
                      <a:pt x="0" y="64002"/>
                      <a:pt x="65016" y="0"/>
                      <a:pt x="145218" y="0"/>
                    </a:cubicBezTo>
                    <a:close/>
                  </a:path>
                </a:pathLst>
              </a:custGeom>
              <a:solidFill>
                <a:srgbClr val="FFFFFF">
                  <a:lumMod val="85000"/>
                </a:srgbClr>
              </a:solidFill>
              <a:ln w="38100" cap="rnd" cmpd="sng" algn="ctr">
                <a:noFill/>
                <a:prstDash val="solid"/>
                <a:rou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05" name="フリーフォーム: 図形 404">
                <a:extLst>
                  <a:ext uri="{FF2B5EF4-FFF2-40B4-BE49-F238E27FC236}">
                    <a16:creationId xmlns:a16="http://schemas.microsoft.com/office/drawing/2014/main" id="{74890E30-9F37-9337-F8FC-549A693FE242}"/>
                  </a:ext>
                </a:extLst>
              </p:cNvPr>
              <p:cNvSpPr/>
              <p:nvPr/>
            </p:nvSpPr>
            <p:spPr>
              <a:xfrm>
                <a:off x="2386220" y="1297678"/>
                <a:ext cx="199026" cy="195921"/>
              </a:xfrm>
              <a:custGeom>
                <a:avLst/>
                <a:gdLst>
                  <a:gd name="connsiteX0" fmla="*/ 145218 w 290436"/>
                  <a:gd name="connsiteY0" fmla="*/ 0 h 285904"/>
                  <a:gd name="connsiteX1" fmla="*/ 290436 w 290436"/>
                  <a:gd name="connsiteY1" fmla="*/ 142952 h 285904"/>
                  <a:gd name="connsiteX2" fmla="*/ 145218 w 290436"/>
                  <a:gd name="connsiteY2" fmla="*/ 285904 h 285904"/>
                  <a:gd name="connsiteX3" fmla="*/ 126834 w 290436"/>
                  <a:gd name="connsiteY3" fmla="*/ 282251 h 285904"/>
                  <a:gd name="connsiteX4" fmla="*/ 62378 w 290436"/>
                  <a:gd name="connsiteY4" fmla="*/ 210986 h 285904"/>
                  <a:gd name="connsiteX5" fmla="*/ 5114 w 290436"/>
                  <a:gd name="connsiteY5" fmla="*/ 167886 h 285904"/>
                  <a:gd name="connsiteX6" fmla="*/ 0 w 290436"/>
                  <a:gd name="connsiteY6" fmla="*/ 142952 h 285904"/>
                  <a:gd name="connsiteX7" fmla="*/ 145218 w 290436"/>
                  <a:gd name="connsiteY7" fmla="*/ 0 h 2859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90436" h="285904">
                    <a:moveTo>
                      <a:pt x="145218" y="0"/>
                    </a:moveTo>
                    <a:cubicBezTo>
                      <a:pt x="225420" y="0"/>
                      <a:pt x="290436" y="64002"/>
                      <a:pt x="290436" y="142952"/>
                    </a:cubicBezTo>
                    <a:cubicBezTo>
                      <a:pt x="290436" y="221902"/>
                      <a:pt x="225420" y="285904"/>
                      <a:pt x="145218" y="285904"/>
                    </a:cubicBezTo>
                    <a:lnTo>
                      <a:pt x="126834" y="282251"/>
                    </a:lnTo>
                    <a:lnTo>
                      <a:pt x="62378" y="210986"/>
                    </a:lnTo>
                    <a:lnTo>
                      <a:pt x="5114" y="167886"/>
                    </a:lnTo>
                    <a:lnTo>
                      <a:pt x="0" y="142952"/>
                    </a:lnTo>
                    <a:cubicBezTo>
                      <a:pt x="0" y="64002"/>
                      <a:pt x="65016" y="0"/>
                      <a:pt x="145218" y="0"/>
                    </a:cubicBezTo>
                    <a:close/>
                  </a:path>
                </a:pathLst>
              </a:custGeom>
              <a:solidFill>
                <a:srgbClr val="FFFFFF">
                  <a:lumMod val="85000"/>
                </a:srgbClr>
              </a:solidFill>
              <a:ln w="38100" cap="rnd" cmpd="sng" algn="ctr">
                <a:noFill/>
                <a:prstDash val="solid"/>
                <a:rou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06" name="楕円 405">
                <a:extLst>
                  <a:ext uri="{FF2B5EF4-FFF2-40B4-BE49-F238E27FC236}">
                    <a16:creationId xmlns:a16="http://schemas.microsoft.com/office/drawing/2014/main" id="{3E4EE1CF-FAF7-A1B8-7AD9-3E114DCE2CF7}"/>
                  </a:ext>
                </a:extLst>
              </p:cNvPr>
              <p:cNvSpPr/>
              <p:nvPr/>
            </p:nvSpPr>
            <p:spPr>
              <a:xfrm>
                <a:off x="1683664" y="1590675"/>
                <a:ext cx="112416" cy="112416"/>
              </a:xfrm>
              <a:prstGeom prst="ellipse">
                <a:avLst/>
              </a:prstGeom>
              <a:solidFill>
                <a:sysClr val="windowText" lastClr="000000"/>
              </a:solidFill>
              <a:ln w="38100" cap="rnd" cmpd="sng" algn="ctr">
                <a:noFill/>
                <a:prstDash val="solid"/>
                <a:rou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07" name="楕円 406">
                <a:extLst>
                  <a:ext uri="{FF2B5EF4-FFF2-40B4-BE49-F238E27FC236}">
                    <a16:creationId xmlns:a16="http://schemas.microsoft.com/office/drawing/2014/main" id="{DBEABE16-6215-4D41-393D-2A239EEECB76}"/>
                  </a:ext>
                </a:extLst>
              </p:cNvPr>
              <p:cNvSpPr/>
              <p:nvPr/>
            </p:nvSpPr>
            <p:spPr>
              <a:xfrm>
                <a:off x="2237228" y="1590675"/>
                <a:ext cx="112416" cy="112416"/>
              </a:xfrm>
              <a:prstGeom prst="ellipse">
                <a:avLst/>
              </a:prstGeom>
              <a:solidFill>
                <a:sysClr val="windowText" lastClr="000000"/>
              </a:solidFill>
              <a:ln w="38100" cap="rnd" cmpd="sng" algn="ctr">
                <a:noFill/>
                <a:prstDash val="solid"/>
                <a:rou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08" name="四角形: 角を丸くする 407">
                <a:extLst>
                  <a:ext uri="{FF2B5EF4-FFF2-40B4-BE49-F238E27FC236}">
                    <a16:creationId xmlns:a16="http://schemas.microsoft.com/office/drawing/2014/main" id="{DA56D9BE-5F46-DC3D-4895-6E700439F6A4}"/>
                  </a:ext>
                </a:extLst>
              </p:cNvPr>
              <p:cNvSpPr/>
              <p:nvPr/>
            </p:nvSpPr>
            <p:spPr>
              <a:xfrm>
                <a:off x="1740530" y="1785663"/>
                <a:ext cx="559758" cy="587788"/>
              </a:xfrm>
              <a:prstGeom prst="roundRect">
                <a:avLst>
                  <a:gd name="adj" fmla="val 40404"/>
                </a:avLst>
              </a:prstGeom>
              <a:solidFill>
                <a:srgbClr val="FFFFFF">
                  <a:lumMod val="85000"/>
                </a:srgbClr>
              </a:solidFill>
              <a:ln w="38100" cap="rnd" cmpd="sng" algn="ctr">
                <a:solidFill>
                  <a:sysClr val="windowText" lastClr="000000"/>
                </a:solidFill>
                <a:prstDash val="solid"/>
                <a:rou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grpSp>
            <p:nvGrpSpPr>
              <p:cNvPr id="409" name="グループ化 408">
                <a:extLst>
                  <a:ext uri="{FF2B5EF4-FFF2-40B4-BE49-F238E27FC236}">
                    <a16:creationId xmlns:a16="http://schemas.microsoft.com/office/drawing/2014/main" id="{8524F1E2-2CEA-2D9B-A36F-4E47A04EC3CA}"/>
                  </a:ext>
                </a:extLst>
              </p:cNvPr>
              <p:cNvGrpSpPr/>
              <p:nvPr/>
            </p:nvGrpSpPr>
            <p:grpSpPr>
              <a:xfrm>
                <a:off x="1838166" y="1935697"/>
                <a:ext cx="364490" cy="331570"/>
                <a:chOff x="5457782" y="3766195"/>
                <a:chExt cx="457183" cy="501068"/>
              </a:xfrm>
            </p:grpSpPr>
            <p:sp>
              <p:nvSpPr>
                <p:cNvPr id="412" name="フリーフォーム: 図形 411">
                  <a:extLst>
                    <a:ext uri="{FF2B5EF4-FFF2-40B4-BE49-F238E27FC236}">
                      <a16:creationId xmlns:a16="http://schemas.microsoft.com/office/drawing/2014/main" id="{0FA64BE5-D191-5A0A-6F28-A7F288AFBBEA}"/>
                    </a:ext>
                  </a:extLst>
                </p:cNvPr>
                <p:cNvSpPr/>
                <p:nvPr/>
              </p:nvSpPr>
              <p:spPr>
                <a:xfrm>
                  <a:off x="5457782" y="3766195"/>
                  <a:ext cx="457183" cy="501068"/>
                </a:xfrm>
                <a:custGeom>
                  <a:avLst/>
                  <a:gdLst>
                    <a:gd name="connsiteX0" fmla="*/ 147638 w 457183"/>
                    <a:gd name="connsiteY0" fmla="*/ 0 h 501068"/>
                    <a:gd name="connsiteX1" fmla="*/ 309545 w 457183"/>
                    <a:gd name="connsiteY1" fmla="*/ 0 h 501068"/>
                    <a:gd name="connsiteX2" fmla="*/ 457183 w 457183"/>
                    <a:gd name="connsiteY2" fmla="*/ 147638 h 501068"/>
                    <a:gd name="connsiteX3" fmla="*/ 457183 w 457183"/>
                    <a:gd name="connsiteY3" fmla="*/ 501068 h 501068"/>
                    <a:gd name="connsiteX4" fmla="*/ 428873 w 457183"/>
                    <a:gd name="connsiteY4" fmla="*/ 483742 h 501068"/>
                    <a:gd name="connsiteX5" fmla="*/ 228591 w 457183"/>
                    <a:gd name="connsiteY5" fmla="*/ 438150 h 501068"/>
                    <a:gd name="connsiteX6" fmla="*/ 28309 w 457183"/>
                    <a:gd name="connsiteY6" fmla="*/ 483742 h 501068"/>
                    <a:gd name="connsiteX7" fmla="*/ 0 w 457183"/>
                    <a:gd name="connsiteY7" fmla="*/ 501067 h 501068"/>
                    <a:gd name="connsiteX8" fmla="*/ 0 w 457183"/>
                    <a:gd name="connsiteY8" fmla="*/ 147638 h 501068"/>
                    <a:gd name="connsiteX9" fmla="*/ 147638 w 457183"/>
                    <a:gd name="connsiteY9" fmla="*/ 0 h 5010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457183" h="501068">
                      <a:moveTo>
                        <a:pt x="147638" y="0"/>
                      </a:moveTo>
                      <a:lnTo>
                        <a:pt x="309545" y="0"/>
                      </a:lnTo>
                      <a:cubicBezTo>
                        <a:pt x="391083" y="0"/>
                        <a:pt x="457183" y="66100"/>
                        <a:pt x="457183" y="147638"/>
                      </a:cubicBezTo>
                      <a:lnTo>
                        <a:pt x="457183" y="501068"/>
                      </a:lnTo>
                      <a:lnTo>
                        <a:pt x="428873" y="483742"/>
                      </a:lnTo>
                      <a:cubicBezTo>
                        <a:pt x="367315" y="454384"/>
                        <a:pt x="299634" y="438150"/>
                        <a:pt x="228591" y="438150"/>
                      </a:cubicBezTo>
                      <a:cubicBezTo>
                        <a:pt x="157548" y="438150"/>
                        <a:pt x="89868" y="454384"/>
                        <a:pt x="28309" y="483742"/>
                      </a:cubicBezTo>
                      <a:lnTo>
                        <a:pt x="0" y="501067"/>
                      </a:lnTo>
                      <a:lnTo>
                        <a:pt x="0" y="147638"/>
                      </a:lnTo>
                      <a:cubicBezTo>
                        <a:pt x="0" y="66100"/>
                        <a:pt x="66100" y="0"/>
                        <a:pt x="147638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38100" cap="rnd" cmpd="sng" algn="ctr">
                  <a:solidFill>
                    <a:sysClr val="windowText" lastClr="000000"/>
                  </a:solidFill>
                  <a:prstDash val="solid"/>
                  <a:rou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1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13" name="フリーフォーム: 図形 412">
                  <a:extLst>
                    <a:ext uri="{FF2B5EF4-FFF2-40B4-BE49-F238E27FC236}">
                      <a16:creationId xmlns:a16="http://schemas.microsoft.com/office/drawing/2014/main" id="{CFF3608F-A03D-C3C5-E7A4-EC0C544CBFAC}"/>
                    </a:ext>
                  </a:extLst>
                </p:cNvPr>
                <p:cNvSpPr/>
                <p:nvPr/>
              </p:nvSpPr>
              <p:spPr>
                <a:xfrm>
                  <a:off x="5462459" y="3766195"/>
                  <a:ext cx="447827" cy="191610"/>
                </a:xfrm>
                <a:custGeom>
                  <a:avLst/>
                  <a:gdLst>
                    <a:gd name="connsiteX0" fmla="*/ 143147 w 447827"/>
                    <a:gd name="connsiteY0" fmla="*/ 0 h 191610"/>
                    <a:gd name="connsiteX1" fmla="*/ 305054 w 447827"/>
                    <a:gd name="connsiteY1" fmla="*/ 0 h 191610"/>
                    <a:gd name="connsiteX2" fmla="*/ 441090 w 447827"/>
                    <a:gd name="connsiteY2" fmla="*/ 90171 h 191610"/>
                    <a:gd name="connsiteX3" fmla="*/ 447827 w 447827"/>
                    <a:gd name="connsiteY3" fmla="*/ 123540 h 191610"/>
                    <a:gd name="connsiteX4" fmla="*/ 413396 w 447827"/>
                    <a:gd name="connsiteY4" fmla="*/ 133046 h 191610"/>
                    <a:gd name="connsiteX5" fmla="*/ 379081 w 447827"/>
                    <a:gd name="connsiteY5" fmla="*/ 164686 h 191610"/>
                    <a:gd name="connsiteX6" fmla="*/ 369357 w 447827"/>
                    <a:gd name="connsiteY6" fmla="*/ 184410 h 191610"/>
                    <a:gd name="connsiteX7" fmla="*/ 359633 w 447827"/>
                    <a:gd name="connsiteY7" fmla="*/ 164686 h 191610"/>
                    <a:gd name="connsiteX8" fmla="*/ 283296 w 447827"/>
                    <a:gd name="connsiteY8" fmla="*/ 121444 h 191610"/>
                    <a:gd name="connsiteX9" fmla="*/ 164906 w 447827"/>
                    <a:gd name="connsiteY9" fmla="*/ 121444 h 191610"/>
                    <a:gd name="connsiteX10" fmla="*/ 88569 w 447827"/>
                    <a:gd name="connsiteY10" fmla="*/ 164686 h 191610"/>
                    <a:gd name="connsiteX11" fmla="*/ 75296 w 447827"/>
                    <a:gd name="connsiteY11" fmla="*/ 191610 h 191610"/>
                    <a:gd name="connsiteX12" fmla="*/ 62022 w 447827"/>
                    <a:gd name="connsiteY12" fmla="*/ 164686 h 191610"/>
                    <a:gd name="connsiteX13" fmla="*/ 27707 w 447827"/>
                    <a:gd name="connsiteY13" fmla="*/ 133046 h 191610"/>
                    <a:gd name="connsiteX14" fmla="*/ 0 w 447827"/>
                    <a:gd name="connsiteY14" fmla="*/ 125396 h 191610"/>
                    <a:gd name="connsiteX15" fmla="*/ 7111 w 447827"/>
                    <a:gd name="connsiteY15" fmla="*/ 90171 h 191610"/>
                    <a:gd name="connsiteX16" fmla="*/ 143147 w 447827"/>
                    <a:gd name="connsiteY16" fmla="*/ 0 h 1916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447827" h="191610">
                      <a:moveTo>
                        <a:pt x="143147" y="0"/>
                      </a:moveTo>
                      <a:lnTo>
                        <a:pt x="305054" y="0"/>
                      </a:lnTo>
                      <a:cubicBezTo>
                        <a:pt x="366208" y="0"/>
                        <a:pt x="418677" y="37181"/>
                        <a:pt x="441090" y="90171"/>
                      </a:cubicBezTo>
                      <a:lnTo>
                        <a:pt x="447827" y="123540"/>
                      </a:lnTo>
                      <a:lnTo>
                        <a:pt x="413396" y="133046"/>
                      </a:lnTo>
                      <a:cubicBezTo>
                        <a:pt x="400481" y="140517"/>
                        <a:pt x="388849" y="151328"/>
                        <a:pt x="379081" y="164686"/>
                      </a:cubicBezTo>
                      <a:lnTo>
                        <a:pt x="369357" y="184410"/>
                      </a:lnTo>
                      <a:lnTo>
                        <a:pt x="359633" y="164686"/>
                      </a:lnTo>
                      <a:cubicBezTo>
                        <a:pt x="340097" y="137969"/>
                        <a:pt x="313108" y="121444"/>
                        <a:pt x="283296" y="121444"/>
                      </a:cubicBezTo>
                      <a:lnTo>
                        <a:pt x="164906" y="121444"/>
                      </a:lnTo>
                      <a:cubicBezTo>
                        <a:pt x="135095" y="121444"/>
                        <a:pt x="108105" y="137969"/>
                        <a:pt x="88569" y="164686"/>
                      </a:cubicBezTo>
                      <a:lnTo>
                        <a:pt x="75296" y="191610"/>
                      </a:lnTo>
                      <a:lnTo>
                        <a:pt x="62022" y="164686"/>
                      </a:lnTo>
                      <a:cubicBezTo>
                        <a:pt x="52254" y="151328"/>
                        <a:pt x="40623" y="140517"/>
                        <a:pt x="27707" y="133046"/>
                      </a:cubicBezTo>
                      <a:lnTo>
                        <a:pt x="0" y="125396"/>
                      </a:lnTo>
                      <a:lnTo>
                        <a:pt x="7111" y="90171"/>
                      </a:lnTo>
                      <a:cubicBezTo>
                        <a:pt x="29524" y="37181"/>
                        <a:pt x="81994" y="0"/>
                        <a:pt x="143147" y="0"/>
                      </a:cubicBezTo>
                      <a:close/>
                    </a:path>
                  </a:pathLst>
                </a:custGeom>
                <a:solidFill>
                  <a:sysClr val="window" lastClr="FFFFFF">
                    <a:lumMod val="95000"/>
                  </a:sysClr>
                </a:solidFill>
                <a:ln w="38100" cap="rnd" cmpd="sng" algn="ctr">
                  <a:solidFill>
                    <a:sysClr val="windowText" lastClr="000000"/>
                  </a:solidFill>
                  <a:prstDash val="solid"/>
                  <a:rou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1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14" name="フリーフォーム: 図形 413">
                  <a:extLst>
                    <a:ext uri="{FF2B5EF4-FFF2-40B4-BE49-F238E27FC236}">
                      <a16:creationId xmlns:a16="http://schemas.microsoft.com/office/drawing/2014/main" id="{E77BC79B-0123-1E10-2B27-942E0A293559}"/>
                    </a:ext>
                  </a:extLst>
                </p:cNvPr>
                <p:cNvSpPr/>
                <p:nvPr/>
              </p:nvSpPr>
              <p:spPr>
                <a:xfrm>
                  <a:off x="5457782" y="4018090"/>
                  <a:ext cx="457183" cy="244168"/>
                </a:xfrm>
                <a:custGeom>
                  <a:avLst/>
                  <a:gdLst>
                    <a:gd name="connsiteX0" fmla="*/ 235643 w 457183"/>
                    <a:gd name="connsiteY0" fmla="*/ 0 h 244168"/>
                    <a:gd name="connsiteX1" fmla="*/ 443455 w 457183"/>
                    <a:gd name="connsiteY1" fmla="*/ 79313 h 244168"/>
                    <a:gd name="connsiteX2" fmla="*/ 457183 w 457183"/>
                    <a:gd name="connsiteY2" fmla="*/ 94644 h 244168"/>
                    <a:gd name="connsiteX3" fmla="*/ 457183 w 457183"/>
                    <a:gd name="connsiteY3" fmla="*/ 244168 h 244168"/>
                    <a:gd name="connsiteX4" fmla="*/ 428873 w 457183"/>
                    <a:gd name="connsiteY4" fmla="*/ 226842 h 244168"/>
                    <a:gd name="connsiteX5" fmla="*/ 228591 w 457183"/>
                    <a:gd name="connsiteY5" fmla="*/ 181250 h 244168"/>
                    <a:gd name="connsiteX6" fmla="*/ 28309 w 457183"/>
                    <a:gd name="connsiteY6" fmla="*/ 226842 h 244168"/>
                    <a:gd name="connsiteX7" fmla="*/ 0 w 457183"/>
                    <a:gd name="connsiteY7" fmla="*/ 244167 h 244168"/>
                    <a:gd name="connsiteX8" fmla="*/ 0 w 457183"/>
                    <a:gd name="connsiteY8" fmla="*/ 110394 h 244168"/>
                    <a:gd name="connsiteX9" fmla="*/ 27832 w 457183"/>
                    <a:gd name="connsiteY9" fmla="*/ 79313 h 244168"/>
                    <a:gd name="connsiteX10" fmla="*/ 235643 w 457183"/>
                    <a:gd name="connsiteY10" fmla="*/ 0 h 2441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57183" h="244168">
                      <a:moveTo>
                        <a:pt x="235643" y="0"/>
                      </a:moveTo>
                      <a:cubicBezTo>
                        <a:pt x="316799" y="0"/>
                        <a:pt x="390271" y="30309"/>
                        <a:pt x="443455" y="79313"/>
                      </a:cubicBezTo>
                      <a:lnTo>
                        <a:pt x="457183" y="94644"/>
                      </a:lnTo>
                      <a:lnTo>
                        <a:pt x="457183" y="244168"/>
                      </a:lnTo>
                      <a:lnTo>
                        <a:pt x="428873" y="226842"/>
                      </a:lnTo>
                      <a:cubicBezTo>
                        <a:pt x="367315" y="197484"/>
                        <a:pt x="299634" y="181250"/>
                        <a:pt x="228591" y="181250"/>
                      </a:cubicBezTo>
                      <a:cubicBezTo>
                        <a:pt x="157548" y="181250"/>
                        <a:pt x="89868" y="197484"/>
                        <a:pt x="28309" y="226842"/>
                      </a:cubicBezTo>
                      <a:lnTo>
                        <a:pt x="0" y="244167"/>
                      </a:lnTo>
                      <a:lnTo>
                        <a:pt x="0" y="110394"/>
                      </a:lnTo>
                      <a:lnTo>
                        <a:pt x="27832" y="79313"/>
                      </a:lnTo>
                      <a:cubicBezTo>
                        <a:pt x="81015" y="30309"/>
                        <a:pt x="154488" y="0"/>
                        <a:pt x="235643" y="0"/>
                      </a:cubicBezTo>
                      <a:close/>
                    </a:path>
                  </a:pathLst>
                </a:custGeom>
                <a:solidFill>
                  <a:srgbClr val="FF6699"/>
                </a:solidFill>
                <a:ln w="38100" cap="rnd" cmpd="sng" algn="ctr">
                  <a:solidFill>
                    <a:sysClr val="windowText" lastClr="000000"/>
                  </a:solidFill>
                  <a:prstDash val="solid"/>
                  <a:rou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1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</a:endParaRPr>
                </a:p>
              </p:txBody>
            </p:sp>
          </p:grpSp>
          <p:sp>
            <p:nvSpPr>
              <p:cNvPr id="410" name="楕円 409">
                <a:extLst>
                  <a:ext uri="{FF2B5EF4-FFF2-40B4-BE49-F238E27FC236}">
                    <a16:creationId xmlns:a16="http://schemas.microsoft.com/office/drawing/2014/main" id="{81DDC878-BCB3-AE17-B135-09F498D54CE5}"/>
                  </a:ext>
                </a:extLst>
              </p:cNvPr>
              <p:cNvSpPr/>
              <p:nvPr/>
            </p:nvSpPr>
            <p:spPr>
              <a:xfrm>
                <a:off x="1915845" y="1724313"/>
                <a:ext cx="209130" cy="160834"/>
              </a:xfrm>
              <a:prstGeom prst="ellipse">
                <a:avLst/>
              </a:prstGeom>
              <a:solidFill>
                <a:sysClr val="windowText" lastClr="000000"/>
              </a:solidFill>
              <a:ln w="38100" cap="rnd" cmpd="sng" algn="ctr">
                <a:solidFill>
                  <a:sysClr val="windowText" lastClr="000000"/>
                </a:solidFill>
                <a:prstDash val="solid"/>
                <a:rou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1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11" name="楕円 410">
                <a:extLst>
                  <a:ext uri="{FF2B5EF4-FFF2-40B4-BE49-F238E27FC236}">
                    <a16:creationId xmlns:a16="http://schemas.microsoft.com/office/drawing/2014/main" id="{4289579F-8A4A-8AE7-6F15-E52A19B15CDB}"/>
                  </a:ext>
                </a:extLst>
              </p:cNvPr>
              <p:cNvSpPr/>
              <p:nvPr/>
            </p:nvSpPr>
            <p:spPr>
              <a:xfrm>
                <a:off x="1963805" y="1734301"/>
                <a:ext cx="113209" cy="59798"/>
              </a:xfrm>
              <a:prstGeom prst="ellipse">
                <a:avLst/>
              </a:prstGeom>
              <a:solidFill>
                <a:sysClr val="window" lastClr="FFFFFF"/>
              </a:solidFill>
              <a:ln w="38100" cap="rnd" cmpd="sng" algn="ctr">
                <a:noFill/>
                <a:prstDash val="solid"/>
                <a:rou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1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</p:grpSp>
        <p:sp>
          <p:nvSpPr>
            <p:cNvPr id="397" name="テキスト ボックス 2">
              <a:extLst>
                <a:ext uri="{FF2B5EF4-FFF2-40B4-BE49-F238E27FC236}">
                  <a16:creationId xmlns:a16="http://schemas.microsoft.com/office/drawing/2014/main" id="{446C3460-3FE8-94A3-7FA7-959B99D803A4}"/>
                </a:ext>
              </a:extLst>
            </p:cNvPr>
            <p:cNvSpPr txBox="1"/>
            <p:nvPr/>
          </p:nvSpPr>
          <p:spPr>
            <a:xfrm>
              <a:off x="987432" y="4464115"/>
              <a:ext cx="2067738" cy="1853515"/>
            </a:xfrm>
            <a:prstGeom prst="rect">
              <a:avLst/>
            </a:prstGeom>
            <a:noFill/>
          </p:spPr>
          <p:txBody>
            <a:bodyPr spcFirstLastPara="1" wrap="square" numCol="1" rtlCol="0">
              <a:prstTxWarp prst="textArchDown">
                <a:avLst/>
              </a:prstTxWarp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+mn-cs"/>
                </a:rPr>
                <a:t>熊 注 意</a:t>
              </a:r>
            </a:p>
          </p:txBody>
        </p:sp>
      </p:grpSp>
      <p:grpSp>
        <p:nvGrpSpPr>
          <p:cNvPr id="429" name="グループ化 428">
            <a:extLst>
              <a:ext uri="{FF2B5EF4-FFF2-40B4-BE49-F238E27FC236}">
                <a16:creationId xmlns:a16="http://schemas.microsoft.com/office/drawing/2014/main" id="{4C79F4C7-87BF-5A5D-7378-D89DEAA75595}"/>
              </a:ext>
            </a:extLst>
          </p:cNvPr>
          <p:cNvGrpSpPr/>
          <p:nvPr/>
        </p:nvGrpSpPr>
        <p:grpSpPr>
          <a:xfrm>
            <a:off x="3785492" y="3879050"/>
            <a:ext cx="2300714" cy="2438580"/>
            <a:chOff x="3785492" y="3879050"/>
            <a:chExt cx="2300714" cy="2438580"/>
          </a:xfrm>
        </p:grpSpPr>
        <p:sp>
          <p:nvSpPr>
            <p:cNvPr id="430" name="フリーフォーム: 図形 429">
              <a:extLst>
                <a:ext uri="{FF2B5EF4-FFF2-40B4-BE49-F238E27FC236}">
                  <a16:creationId xmlns:a16="http://schemas.microsoft.com/office/drawing/2014/main" id="{1CE3BCC1-694F-163C-C3FC-532999C896F4}"/>
                </a:ext>
              </a:extLst>
            </p:cNvPr>
            <p:cNvSpPr/>
            <p:nvPr/>
          </p:nvSpPr>
          <p:spPr bwMode="auto">
            <a:xfrm>
              <a:off x="3785492" y="3879050"/>
              <a:ext cx="2300714" cy="2198952"/>
            </a:xfrm>
            <a:custGeom>
              <a:avLst/>
              <a:gdLst>
                <a:gd name="connsiteX0" fmla="*/ 1334826 w 2669652"/>
                <a:gd name="connsiteY0" fmla="*/ 0 h 2551572"/>
                <a:gd name="connsiteX1" fmla="*/ 1495997 w 2669652"/>
                <a:gd name="connsiteY1" fmla="*/ 298023 h 2551572"/>
                <a:gd name="connsiteX2" fmla="*/ 1744292 w 2669652"/>
                <a:gd name="connsiteY2" fmla="*/ 67495 h 2551572"/>
                <a:gd name="connsiteX3" fmla="*/ 1800773 w 2669652"/>
                <a:gd name="connsiteY3" fmla="*/ 398481 h 2551572"/>
                <a:gd name="connsiteX4" fmla="*/ 2123310 w 2669652"/>
                <a:gd name="connsiteY4" fmla="*/ 243650 h 2551572"/>
                <a:gd name="connsiteX5" fmla="*/ 2066498 w 2669652"/>
                <a:gd name="connsiteY5" fmla="*/ 593372 h 2551572"/>
                <a:gd name="connsiteX6" fmla="*/ 2412861 w 2669652"/>
                <a:gd name="connsiteY6" fmla="*/ 551320 h 2551572"/>
                <a:gd name="connsiteX7" fmla="*/ 2265894 w 2669652"/>
                <a:gd name="connsiteY7" fmla="*/ 828339 h 2551572"/>
                <a:gd name="connsiteX8" fmla="*/ 2610614 w 2669652"/>
                <a:gd name="connsiteY8" fmla="*/ 881543 h 2551572"/>
                <a:gd name="connsiteX9" fmla="*/ 2340389 w 2669652"/>
                <a:gd name="connsiteY9" fmla="*/ 1140504 h 2551572"/>
                <a:gd name="connsiteX10" fmla="*/ 2669652 w 2669652"/>
                <a:gd name="connsiteY10" fmla="*/ 1311867 h 2551572"/>
                <a:gd name="connsiteX11" fmla="*/ 2378790 w 2669652"/>
                <a:gd name="connsiteY11" fmla="*/ 1447869 h 2551572"/>
                <a:gd name="connsiteX12" fmla="*/ 2610614 w 2669652"/>
                <a:gd name="connsiteY12" fmla="*/ 1670029 h 2551572"/>
                <a:gd name="connsiteX13" fmla="*/ 2243771 w 2669652"/>
                <a:gd name="connsiteY13" fmla="*/ 1726648 h 2551572"/>
                <a:gd name="connsiteX14" fmla="*/ 2416586 w 2669652"/>
                <a:gd name="connsiteY14" fmla="*/ 2058638 h 2551572"/>
                <a:gd name="connsiteX15" fmla="*/ 2073027 w 2669652"/>
                <a:gd name="connsiteY15" fmla="*/ 1998390 h 2551572"/>
                <a:gd name="connsiteX16" fmla="*/ 2123310 w 2669652"/>
                <a:gd name="connsiteY16" fmla="*/ 2307922 h 2551572"/>
                <a:gd name="connsiteX17" fmla="*/ 1808768 w 2669652"/>
                <a:gd name="connsiteY17" fmla="*/ 2156929 h 2551572"/>
                <a:gd name="connsiteX18" fmla="*/ 1750330 w 2669652"/>
                <a:gd name="connsiteY18" fmla="*/ 2506383 h 2551572"/>
                <a:gd name="connsiteX19" fmla="*/ 1494550 w 2669652"/>
                <a:gd name="connsiteY19" fmla="*/ 2256224 h 2551572"/>
                <a:gd name="connsiteX20" fmla="*/ 1334826 w 2669652"/>
                <a:gd name="connsiteY20" fmla="*/ 2551572 h 2551572"/>
                <a:gd name="connsiteX21" fmla="*/ 1173655 w 2669652"/>
                <a:gd name="connsiteY21" fmla="*/ 2253549 h 2551572"/>
                <a:gd name="connsiteX22" fmla="*/ 925361 w 2669652"/>
                <a:gd name="connsiteY22" fmla="*/ 2484078 h 2551572"/>
                <a:gd name="connsiteX23" fmla="*/ 868879 w 2669652"/>
                <a:gd name="connsiteY23" fmla="*/ 2153091 h 2551572"/>
                <a:gd name="connsiteX24" fmla="*/ 546342 w 2669652"/>
                <a:gd name="connsiteY24" fmla="*/ 2307922 h 2551572"/>
                <a:gd name="connsiteX25" fmla="*/ 603154 w 2669652"/>
                <a:gd name="connsiteY25" fmla="*/ 1958200 h 2551572"/>
                <a:gd name="connsiteX26" fmla="*/ 256791 w 2669652"/>
                <a:gd name="connsiteY26" fmla="*/ 2000253 h 2551572"/>
                <a:gd name="connsiteX27" fmla="*/ 403759 w 2669652"/>
                <a:gd name="connsiteY27" fmla="*/ 1723234 h 2551572"/>
                <a:gd name="connsiteX28" fmla="*/ 59038 w 2669652"/>
                <a:gd name="connsiteY28" fmla="*/ 1670029 h 2551572"/>
                <a:gd name="connsiteX29" fmla="*/ 329263 w 2669652"/>
                <a:gd name="connsiteY29" fmla="*/ 1411068 h 2551572"/>
                <a:gd name="connsiteX30" fmla="*/ 0 w 2669652"/>
                <a:gd name="connsiteY30" fmla="*/ 1239706 h 2551572"/>
                <a:gd name="connsiteX31" fmla="*/ 290862 w 2669652"/>
                <a:gd name="connsiteY31" fmla="*/ 1103703 h 2551572"/>
                <a:gd name="connsiteX32" fmla="*/ 59038 w 2669652"/>
                <a:gd name="connsiteY32" fmla="*/ 881543 h 2551572"/>
                <a:gd name="connsiteX33" fmla="*/ 425881 w 2669652"/>
                <a:gd name="connsiteY33" fmla="*/ 824924 h 2551572"/>
                <a:gd name="connsiteX34" fmla="*/ 253066 w 2669652"/>
                <a:gd name="connsiteY34" fmla="*/ 492934 h 2551572"/>
                <a:gd name="connsiteX35" fmla="*/ 596625 w 2669652"/>
                <a:gd name="connsiteY35" fmla="*/ 553183 h 2551572"/>
                <a:gd name="connsiteX36" fmla="*/ 546342 w 2669652"/>
                <a:gd name="connsiteY36" fmla="*/ 243650 h 2551572"/>
                <a:gd name="connsiteX37" fmla="*/ 860884 w 2669652"/>
                <a:gd name="connsiteY37" fmla="*/ 394643 h 2551572"/>
                <a:gd name="connsiteX38" fmla="*/ 919322 w 2669652"/>
                <a:gd name="connsiteY38" fmla="*/ 45189 h 2551572"/>
                <a:gd name="connsiteX39" fmla="*/ 1175102 w 2669652"/>
                <a:gd name="connsiteY39" fmla="*/ 295348 h 25515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2669652" h="2551572">
                  <a:moveTo>
                    <a:pt x="1334826" y="0"/>
                  </a:moveTo>
                  <a:lnTo>
                    <a:pt x="1495997" y="298023"/>
                  </a:lnTo>
                  <a:lnTo>
                    <a:pt x="1744292" y="67495"/>
                  </a:lnTo>
                  <a:lnTo>
                    <a:pt x="1800773" y="398481"/>
                  </a:lnTo>
                  <a:lnTo>
                    <a:pt x="2123310" y="243650"/>
                  </a:lnTo>
                  <a:lnTo>
                    <a:pt x="2066498" y="593372"/>
                  </a:lnTo>
                  <a:lnTo>
                    <a:pt x="2412861" y="551320"/>
                  </a:lnTo>
                  <a:lnTo>
                    <a:pt x="2265894" y="828339"/>
                  </a:lnTo>
                  <a:lnTo>
                    <a:pt x="2610614" y="881543"/>
                  </a:lnTo>
                  <a:lnTo>
                    <a:pt x="2340389" y="1140504"/>
                  </a:lnTo>
                  <a:lnTo>
                    <a:pt x="2669652" y="1311867"/>
                  </a:lnTo>
                  <a:lnTo>
                    <a:pt x="2378790" y="1447869"/>
                  </a:lnTo>
                  <a:lnTo>
                    <a:pt x="2610614" y="1670029"/>
                  </a:lnTo>
                  <a:lnTo>
                    <a:pt x="2243771" y="1726648"/>
                  </a:lnTo>
                  <a:lnTo>
                    <a:pt x="2416586" y="2058638"/>
                  </a:lnTo>
                  <a:lnTo>
                    <a:pt x="2073027" y="1998390"/>
                  </a:lnTo>
                  <a:lnTo>
                    <a:pt x="2123310" y="2307922"/>
                  </a:lnTo>
                  <a:lnTo>
                    <a:pt x="1808768" y="2156929"/>
                  </a:lnTo>
                  <a:lnTo>
                    <a:pt x="1750330" y="2506383"/>
                  </a:lnTo>
                  <a:lnTo>
                    <a:pt x="1494550" y="2256224"/>
                  </a:lnTo>
                  <a:lnTo>
                    <a:pt x="1334826" y="2551572"/>
                  </a:lnTo>
                  <a:lnTo>
                    <a:pt x="1173655" y="2253549"/>
                  </a:lnTo>
                  <a:lnTo>
                    <a:pt x="925361" y="2484078"/>
                  </a:lnTo>
                  <a:lnTo>
                    <a:pt x="868879" y="2153091"/>
                  </a:lnTo>
                  <a:lnTo>
                    <a:pt x="546342" y="2307922"/>
                  </a:lnTo>
                  <a:lnTo>
                    <a:pt x="603154" y="1958200"/>
                  </a:lnTo>
                  <a:lnTo>
                    <a:pt x="256791" y="2000253"/>
                  </a:lnTo>
                  <a:lnTo>
                    <a:pt x="403759" y="1723234"/>
                  </a:lnTo>
                  <a:lnTo>
                    <a:pt x="59038" y="1670029"/>
                  </a:lnTo>
                  <a:lnTo>
                    <a:pt x="329263" y="1411068"/>
                  </a:lnTo>
                  <a:lnTo>
                    <a:pt x="0" y="1239706"/>
                  </a:lnTo>
                  <a:lnTo>
                    <a:pt x="290862" y="1103703"/>
                  </a:lnTo>
                  <a:lnTo>
                    <a:pt x="59038" y="881543"/>
                  </a:lnTo>
                  <a:lnTo>
                    <a:pt x="425881" y="824924"/>
                  </a:lnTo>
                  <a:lnTo>
                    <a:pt x="253066" y="492934"/>
                  </a:lnTo>
                  <a:lnTo>
                    <a:pt x="596625" y="553183"/>
                  </a:lnTo>
                  <a:lnTo>
                    <a:pt x="546342" y="243650"/>
                  </a:lnTo>
                  <a:lnTo>
                    <a:pt x="860884" y="394643"/>
                  </a:lnTo>
                  <a:lnTo>
                    <a:pt x="919322" y="45189"/>
                  </a:lnTo>
                  <a:lnTo>
                    <a:pt x="1175102" y="295348"/>
                  </a:lnTo>
                  <a:close/>
                </a:path>
              </a:pathLst>
            </a:custGeom>
            <a:solidFill>
              <a:srgbClr val="FFC0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431" name="グループ化 430">
              <a:extLst>
                <a:ext uri="{FF2B5EF4-FFF2-40B4-BE49-F238E27FC236}">
                  <a16:creationId xmlns:a16="http://schemas.microsoft.com/office/drawing/2014/main" id="{C7CFE09C-C8D8-D52F-3604-9C75FC411EDA}"/>
                </a:ext>
              </a:extLst>
            </p:cNvPr>
            <p:cNvGrpSpPr/>
            <p:nvPr/>
          </p:nvGrpSpPr>
          <p:grpSpPr>
            <a:xfrm>
              <a:off x="3855212" y="3925019"/>
              <a:ext cx="2227360" cy="2032326"/>
              <a:chOff x="3794361" y="2438880"/>
              <a:chExt cx="3771569" cy="3441320"/>
            </a:xfrm>
          </p:grpSpPr>
          <p:grpSp>
            <p:nvGrpSpPr>
              <p:cNvPr id="433" name="グループ化 432">
                <a:extLst>
                  <a:ext uri="{FF2B5EF4-FFF2-40B4-BE49-F238E27FC236}">
                    <a16:creationId xmlns:a16="http://schemas.microsoft.com/office/drawing/2014/main" id="{4C784B73-293B-7304-E85B-D927B46B26EA}"/>
                  </a:ext>
                </a:extLst>
              </p:cNvPr>
              <p:cNvGrpSpPr/>
              <p:nvPr/>
            </p:nvGrpSpPr>
            <p:grpSpPr>
              <a:xfrm flipH="1">
                <a:off x="5559628" y="2438880"/>
                <a:ext cx="2006302" cy="2151213"/>
                <a:chOff x="4379059" y="1477798"/>
                <a:chExt cx="2006302" cy="2151213"/>
              </a:xfrm>
            </p:grpSpPr>
            <p:grpSp>
              <p:nvGrpSpPr>
                <p:cNvPr id="459" name="グループ化 458">
                  <a:extLst>
                    <a:ext uri="{FF2B5EF4-FFF2-40B4-BE49-F238E27FC236}">
                      <a16:creationId xmlns:a16="http://schemas.microsoft.com/office/drawing/2014/main" id="{03754433-1387-6BEA-F6D3-D302BEBDA93D}"/>
                    </a:ext>
                  </a:extLst>
                </p:cNvPr>
                <p:cNvGrpSpPr/>
                <p:nvPr/>
              </p:nvGrpSpPr>
              <p:grpSpPr>
                <a:xfrm>
                  <a:off x="5147511" y="1477798"/>
                  <a:ext cx="204092" cy="169955"/>
                  <a:chOff x="5147511" y="1477798"/>
                  <a:chExt cx="204092" cy="169955"/>
                </a:xfrm>
              </p:grpSpPr>
              <p:sp>
                <p:nvSpPr>
                  <p:cNvPr id="462" name="二等辺三角形 125">
                    <a:extLst>
                      <a:ext uri="{FF2B5EF4-FFF2-40B4-BE49-F238E27FC236}">
                        <a16:creationId xmlns:a16="http://schemas.microsoft.com/office/drawing/2014/main" id="{B5FE8F06-2C44-D430-B324-2A113B7595B3}"/>
                      </a:ext>
                    </a:extLst>
                  </p:cNvPr>
                  <p:cNvSpPr/>
                  <p:nvPr/>
                </p:nvSpPr>
                <p:spPr>
                  <a:xfrm rot="1257251" flipH="1">
                    <a:off x="5147511" y="1477798"/>
                    <a:ext cx="56455" cy="72323"/>
                  </a:xfrm>
                  <a:custGeom>
                    <a:avLst/>
                    <a:gdLst>
                      <a:gd name="connsiteX0" fmla="*/ 0 w 150850"/>
                      <a:gd name="connsiteY0" fmla="*/ 171518 h 171518"/>
                      <a:gd name="connsiteX1" fmla="*/ 75425 w 150850"/>
                      <a:gd name="connsiteY1" fmla="*/ 0 h 171518"/>
                      <a:gd name="connsiteX2" fmla="*/ 150850 w 150850"/>
                      <a:gd name="connsiteY2" fmla="*/ 171518 h 171518"/>
                      <a:gd name="connsiteX3" fmla="*/ 0 w 150850"/>
                      <a:gd name="connsiteY3" fmla="*/ 171518 h 171518"/>
                      <a:gd name="connsiteX0" fmla="*/ 0 w 150850"/>
                      <a:gd name="connsiteY0" fmla="*/ 171554 h 171554"/>
                      <a:gd name="connsiteX1" fmla="*/ 75425 w 150850"/>
                      <a:gd name="connsiteY1" fmla="*/ 36 h 171554"/>
                      <a:gd name="connsiteX2" fmla="*/ 150850 w 150850"/>
                      <a:gd name="connsiteY2" fmla="*/ 171554 h 171554"/>
                      <a:gd name="connsiteX3" fmla="*/ 0 w 150850"/>
                      <a:gd name="connsiteY3" fmla="*/ 171554 h 1715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50850" h="171554">
                        <a:moveTo>
                          <a:pt x="0" y="171554"/>
                        </a:moveTo>
                        <a:cubicBezTo>
                          <a:pt x="25142" y="114381"/>
                          <a:pt x="52664" y="-2368"/>
                          <a:pt x="75425" y="36"/>
                        </a:cubicBezTo>
                        <a:cubicBezTo>
                          <a:pt x="98186" y="2440"/>
                          <a:pt x="125708" y="114381"/>
                          <a:pt x="150850" y="171554"/>
                        </a:cubicBezTo>
                        <a:lnTo>
                          <a:pt x="0" y="171554"/>
                        </a:lnTo>
                        <a:close/>
                      </a:path>
                    </a:pathLst>
                  </a:custGeom>
                  <a:solidFill>
                    <a:sysClr val="window" lastClr="FFFFFF">
                      <a:lumMod val="75000"/>
                    </a:sysClr>
                  </a:solidFill>
                  <a:ln w="19050" cap="rnd" cmpd="sng" algn="ctr">
                    <a:solidFill>
                      <a:sysClr val="window" lastClr="FFFFFF">
                        <a:lumMod val="50000"/>
                      </a:sysClr>
                    </a:solidFill>
                    <a:prstDash val="solid"/>
                    <a:rou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463" name="二等辺三角形 125">
                    <a:extLst>
                      <a:ext uri="{FF2B5EF4-FFF2-40B4-BE49-F238E27FC236}">
                        <a16:creationId xmlns:a16="http://schemas.microsoft.com/office/drawing/2014/main" id="{D51745F7-FCD4-ED51-EA64-053FEEEC5101}"/>
                      </a:ext>
                    </a:extLst>
                  </p:cNvPr>
                  <p:cNvSpPr/>
                  <p:nvPr/>
                </p:nvSpPr>
                <p:spPr>
                  <a:xfrm rot="1800000" flipH="1">
                    <a:off x="5197517" y="1501609"/>
                    <a:ext cx="56455" cy="72323"/>
                  </a:xfrm>
                  <a:custGeom>
                    <a:avLst/>
                    <a:gdLst>
                      <a:gd name="connsiteX0" fmla="*/ 0 w 150850"/>
                      <a:gd name="connsiteY0" fmla="*/ 171518 h 171518"/>
                      <a:gd name="connsiteX1" fmla="*/ 75425 w 150850"/>
                      <a:gd name="connsiteY1" fmla="*/ 0 h 171518"/>
                      <a:gd name="connsiteX2" fmla="*/ 150850 w 150850"/>
                      <a:gd name="connsiteY2" fmla="*/ 171518 h 171518"/>
                      <a:gd name="connsiteX3" fmla="*/ 0 w 150850"/>
                      <a:gd name="connsiteY3" fmla="*/ 171518 h 171518"/>
                      <a:gd name="connsiteX0" fmla="*/ 0 w 150850"/>
                      <a:gd name="connsiteY0" fmla="*/ 171554 h 171554"/>
                      <a:gd name="connsiteX1" fmla="*/ 75425 w 150850"/>
                      <a:gd name="connsiteY1" fmla="*/ 36 h 171554"/>
                      <a:gd name="connsiteX2" fmla="*/ 150850 w 150850"/>
                      <a:gd name="connsiteY2" fmla="*/ 171554 h 171554"/>
                      <a:gd name="connsiteX3" fmla="*/ 0 w 150850"/>
                      <a:gd name="connsiteY3" fmla="*/ 171554 h 1715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50850" h="171554">
                        <a:moveTo>
                          <a:pt x="0" y="171554"/>
                        </a:moveTo>
                        <a:cubicBezTo>
                          <a:pt x="25142" y="114381"/>
                          <a:pt x="52664" y="-2368"/>
                          <a:pt x="75425" y="36"/>
                        </a:cubicBezTo>
                        <a:cubicBezTo>
                          <a:pt x="98186" y="2440"/>
                          <a:pt x="125708" y="114381"/>
                          <a:pt x="150850" y="171554"/>
                        </a:cubicBezTo>
                        <a:lnTo>
                          <a:pt x="0" y="171554"/>
                        </a:lnTo>
                        <a:close/>
                      </a:path>
                    </a:pathLst>
                  </a:custGeom>
                  <a:solidFill>
                    <a:sysClr val="window" lastClr="FFFFFF">
                      <a:lumMod val="75000"/>
                    </a:sysClr>
                  </a:solidFill>
                  <a:ln w="19050" cap="rnd" cmpd="sng" algn="ctr">
                    <a:solidFill>
                      <a:sysClr val="window" lastClr="FFFFFF">
                        <a:lumMod val="50000"/>
                      </a:sysClr>
                    </a:solidFill>
                    <a:prstDash val="solid"/>
                    <a:rou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464" name="二等辺三角形 125">
                    <a:extLst>
                      <a:ext uri="{FF2B5EF4-FFF2-40B4-BE49-F238E27FC236}">
                        <a16:creationId xmlns:a16="http://schemas.microsoft.com/office/drawing/2014/main" id="{A76DD45B-79A3-6423-04C0-775238D3E7F6}"/>
                      </a:ext>
                    </a:extLst>
                  </p:cNvPr>
                  <p:cNvSpPr/>
                  <p:nvPr/>
                </p:nvSpPr>
                <p:spPr>
                  <a:xfrm rot="2051135" flipH="1">
                    <a:off x="5252286" y="1539712"/>
                    <a:ext cx="56455" cy="72323"/>
                  </a:xfrm>
                  <a:custGeom>
                    <a:avLst/>
                    <a:gdLst>
                      <a:gd name="connsiteX0" fmla="*/ 0 w 150850"/>
                      <a:gd name="connsiteY0" fmla="*/ 171518 h 171518"/>
                      <a:gd name="connsiteX1" fmla="*/ 75425 w 150850"/>
                      <a:gd name="connsiteY1" fmla="*/ 0 h 171518"/>
                      <a:gd name="connsiteX2" fmla="*/ 150850 w 150850"/>
                      <a:gd name="connsiteY2" fmla="*/ 171518 h 171518"/>
                      <a:gd name="connsiteX3" fmla="*/ 0 w 150850"/>
                      <a:gd name="connsiteY3" fmla="*/ 171518 h 171518"/>
                      <a:gd name="connsiteX0" fmla="*/ 0 w 150850"/>
                      <a:gd name="connsiteY0" fmla="*/ 171554 h 171554"/>
                      <a:gd name="connsiteX1" fmla="*/ 75425 w 150850"/>
                      <a:gd name="connsiteY1" fmla="*/ 36 h 171554"/>
                      <a:gd name="connsiteX2" fmla="*/ 150850 w 150850"/>
                      <a:gd name="connsiteY2" fmla="*/ 171554 h 171554"/>
                      <a:gd name="connsiteX3" fmla="*/ 0 w 150850"/>
                      <a:gd name="connsiteY3" fmla="*/ 171554 h 1715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50850" h="171554">
                        <a:moveTo>
                          <a:pt x="0" y="171554"/>
                        </a:moveTo>
                        <a:cubicBezTo>
                          <a:pt x="25142" y="114381"/>
                          <a:pt x="52664" y="-2368"/>
                          <a:pt x="75425" y="36"/>
                        </a:cubicBezTo>
                        <a:cubicBezTo>
                          <a:pt x="98186" y="2440"/>
                          <a:pt x="125708" y="114381"/>
                          <a:pt x="150850" y="171554"/>
                        </a:cubicBezTo>
                        <a:lnTo>
                          <a:pt x="0" y="171554"/>
                        </a:lnTo>
                        <a:close/>
                      </a:path>
                    </a:pathLst>
                  </a:custGeom>
                  <a:solidFill>
                    <a:sysClr val="window" lastClr="FFFFFF">
                      <a:lumMod val="75000"/>
                    </a:sysClr>
                  </a:solidFill>
                  <a:ln w="19050" cap="rnd" cmpd="sng" algn="ctr">
                    <a:solidFill>
                      <a:sysClr val="window" lastClr="FFFFFF">
                        <a:lumMod val="50000"/>
                      </a:sysClr>
                    </a:solidFill>
                    <a:prstDash val="solid"/>
                    <a:rou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465" name="二等辺三角形 125">
                    <a:extLst>
                      <a:ext uri="{FF2B5EF4-FFF2-40B4-BE49-F238E27FC236}">
                        <a16:creationId xmlns:a16="http://schemas.microsoft.com/office/drawing/2014/main" id="{B128CF4D-672F-D726-963C-AD547DB49B12}"/>
                      </a:ext>
                    </a:extLst>
                  </p:cNvPr>
                  <p:cNvSpPr/>
                  <p:nvPr/>
                </p:nvSpPr>
                <p:spPr>
                  <a:xfrm rot="2418469" flipH="1">
                    <a:off x="5295148" y="1575430"/>
                    <a:ext cx="56455" cy="72323"/>
                  </a:xfrm>
                  <a:custGeom>
                    <a:avLst/>
                    <a:gdLst>
                      <a:gd name="connsiteX0" fmla="*/ 0 w 150850"/>
                      <a:gd name="connsiteY0" fmla="*/ 171518 h 171518"/>
                      <a:gd name="connsiteX1" fmla="*/ 75425 w 150850"/>
                      <a:gd name="connsiteY1" fmla="*/ 0 h 171518"/>
                      <a:gd name="connsiteX2" fmla="*/ 150850 w 150850"/>
                      <a:gd name="connsiteY2" fmla="*/ 171518 h 171518"/>
                      <a:gd name="connsiteX3" fmla="*/ 0 w 150850"/>
                      <a:gd name="connsiteY3" fmla="*/ 171518 h 171518"/>
                      <a:gd name="connsiteX0" fmla="*/ 0 w 150850"/>
                      <a:gd name="connsiteY0" fmla="*/ 171554 h 171554"/>
                      <a:gd name="connsiteX1" fmla="*/ 75425 w 150850"/>
                      <a:gd name="connsiteY1" fmla="*/ 36 h 171554"/>
                      <a:gd name="connsiteX2" fmla="*/ 150850 w 150850"/>
                      <a:gd name="connsiteY2" fmla="*/ 171554 h 171554"/>
                      <a:gd name="connsiteX3" fmla="*/ 0 w 150850"/>
                      <a:gd name="connsiteY3" fmla="*/ 171554 h 1715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50850" h="171554">
                        <a:moveTo>
                          <a:pt x="0" y="171554"/>
                        </a:moveTo>
                        <a:cubicBezTo>
                          <a:pt x="25142" y="114381"/>
                          <a:pt x="52664" y="-2368"/>
                          <a:pt x="75425" y="36"/>
                        </a:cubicBezTo>
                        <a:cubicBezTo>
                          <a:pt x="98186" y="2440"/>
                          <a:pt x="125708" y="114381"/>
                          <a:pt x="150850" y="171554"/>
                        </a:cubicBezTo>
                        <a:lnTo>
                          <a:pt x="0" y="171554"/>
                        </a:lnTo>
                        <a:close/>
                      </a:path>
                    </a:pathLst>
                  </a:custGeom>
                  <a:solidFill>
                    <a:sysClr val="window" lastClr="FFFFFF">
                      <a:lumMod val="75000"/>
                    </a:sysClr>
                  </a:solidFill>
                  <a:ln w="19050" cap="rnd" cmpd="sng" algn="ctr">
                    <a:solidFill>
                      <a:sysClr val="window" lastClr="FFFFFF">
                        <a:lumMod val="50000"/>
                      </a:sysClr>
                    </a:solidFill>
                    <a:prstDash val="solid"/>
                    <a:rou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</a:endParaRPr>
                  </a:p>
                </p:txBody>
              </p:sp>
            </p:grpSp>
            <p:sp>
              <p:nvSpPr>
                <p:cNvPr id="460" name="フリーフォーム: 図形 459">
                  <a:extLst>
                    <a:ext uri="{FF2B5EF4-FFF2-40B4-BE49-F238E27FC236}">
                      <a16:creationId xmlns:a16="http://schemas.microsoft.com/office/drawing/2014/main" id="{63C141BA-6413-30AA-084E-27D99D6F3E4C}"/>
                    </a:ext>
                  </a:extLst>
                </p:cNvPr>
                <p:cNvSpPr/>
                <p:nvPr/>
              </p:nvSpPr>
              <p:spPr>
                <a:xfrm rot="1546237">
                  <a:off x="4379059" y="1738412"/>
                  <a:ext cx="2006302" cy="1890599"/>
                </a:xfrm>
                <a:custGeom>
                  <a:avLst/>
                  <a:gdLst>
                    <a:gd name="connsiteX0" fmla="*/ 191394 w 2054328"/>
                    <a:gd name="connsiteY0" fmla="*/ 0 h 1746769"/>
                    <a:gd name="connsiteX1" fmla="*/ 574186 w 2054328"/>
                    <a:gd name="connsiteY1" fmla="*/ 0 h 1746769"/>
                    <a:gd name="connsiteX2" fmla="*/ 765582 w 2054328"/>
                    <a:gd name="connsiteY2" fmla="*/ 876593 h 1746769"/>
                    <a:gd name="connsiteX3" fmla="*/ 763094 w 2054328"/>
                    <a:gd name="connsiteY3" fmla="*/ 876593 h 1746769"/>
                    <a:gd name="connsiteX4" fmla="*/ 776280 w 2054328"/>
                    <a:gd name="connsiteY4" fmla="*/ 897494 h 1746769"/>
                    <a:gd name="connsiteX5" fmla="*/ 1133415 w 2054328"/>
                    <a:gd name="connsiteY5" fmla="*/ 1017255 h 1746769"/>
                    <a:gd name="connsiteX6" fmla="*/ 1868589 w 2054328"/>
                    <a:gd name="connsiteY6" fmla="*/ 820266 h 1746769"/>
                    <a:gd name="connsiteX7" fmla="*/ 2054328 w 2054328"/>
                    <a:gd name="connsiteY7" fmla="*/ 1513453 h 1746769"/>
                    <a:gd name="connsiteX8" fmla="*/ 1319154 w 2054328"/>
                    <a:gd name="connsiteY8" fmla="*/ 1710443 h 1746769"/>
                    <a:gd name="connsiteX9" fmla="*/ 22898 w 2054328"/>
                    <a:gd name="connsiteY9" fmla="*/ 962049 h 1746769"/>
                    <a:gd name="connsiteX10" fmla="*/ 0 w 2054328"/>
                    <a:gd name="connsiteY10" fmla="*/ 876592 h 1746769"/>
                    <a:gd name="connsiteX11" fmla="*/ 0 w 2054328"/>
                    <a:gd name="connsiteY11" fmla="*/ 876592 h 1746769"/>
                    <a:gd name="connsiteX12" fmla="*/ 0 w 2054328"/>
                    <a:gd name="connsiteY12" fmla="*/ 876591 h 1746769"/>
                    <a:gd name="connsiteX13" fmla="*/ 161077 w 2054328"/>
                    <a:gd name="connsiteY13" fmla="*/ 138857 h 1746769"/>
                    <a:gd name="connsiteX14" fmla="*/ 519543 w 2054328"/>
                    <a:gd name="connsiteY14" fmla="*/ 42806 h 1746769"/>
                    <a:gd name="connsiteX15" fmla="*/ 519543 w 2054328"/>
                    <a:gd name="connsiteY15" fmla="*/ 42806 h 1746769"/>
                    <a:gd name="connsiteX16" fmla="*/ 161076 w 2054328"/>
                    <a:gd name="connsiteY16" fmla="*/ 138857 h 1746769"/>
                    <a:gd name="connsiteX0" fmla="*/ 191394 w 2054328"/>
                    <a:gd name="connsiteY0" fmla="*/ 0 h 1746769"/>
                    <a:gd name="connsiteX1" fmla="*/ 574186 w 2054328"/>
                    <a:gd name="connsiteY1" fmla="*/ 0 h 1746769"/>
                    <a:gd name="connsiteX2" fmla="*/ 765582 w 2054328"/>
                    <a:gd name="connsiteY2" fmla="*/ 876593 h 1746769"/>
                    <a:gd name="connsiteX3" fmla="*/ 763094 w 2054328"/>
                    <a:gd name="connsiteY3" fmla="*/ 876593 h 1746769"/>
                    <a:gd name="connsiteX4" fmla="*/ 776280 w 2054328"/>
                    <a:gd name="connsiteY4" fmla="*/ 897494 h 1746769"/>
                    <a:gd name="connsiteX5" fmla="*/ 1133415 w 2054328"/>
                    <a:gd name="connsiteY5" fmla="*/ 1017255 h 1746769"/>
                    <a:gd name="connsiteX6" fmla="*/ 1868589 w 2054328"/>
                    <a:gd name="connsiteY6" fmla="*/ 820266 h 1746769"/>
                    <a:gd name="connsiteX7" fmla="*/ 2054328 w 2054328"/>
                    <a:gd name="connsiteY7" fmla="*/ 1513453 h 1746769"/>
                    <a:gd name="connsiteX8" fmla="*/ 1319154 w 2054328"/>
                    <a:gd name="connsiteY8" fmla="*/ 1710443 h 1746769"/>
                    <a:gd name="connsiteX9" fmla="*/ 22898 w 2054328"/>
                    <a:gd name="connsiteY9" fmla="*/ 962049 h 1746769"/>
                    <a:gd name="connsiteX10" fmla="*/ 0 w 2054328"/>
                    <a:gd name="connsiteY10" fmla="*/ 876592 h 1746769"/>
                    <a:gd name="connsiteX11" fmla="*/ 0 w 2054328"/>
                    <a:gd name="connsiteY11" fmla="*/ 876592 h 1746769"/>
                    <a:gd name="connsiteX12" fmla="*/ 0 w 2054328"/>
                    <a:gd name="connsiteY12" fmla="*/ 876591 h 1746769"/>
                    <a:gd name="connsiteX13" fmla="*/ 161077 w 2054328"/>
                    <a:gd name="connsiteY13" fmla="*/ 138857 h 1746769"/>
                    <a:gd name="connsiteX14" fmla="*/ 519543 w 2054328"/>
                    <a:gd name="connsiteY14" fmla="*/ 42806 h 1746769"/>
                    <a:gd name="connsiteX15" fmla="*/ 161076 w 2054328"/>
                    <a:gd name="connsiteY15" fmla="*/ 138857 h 1746769"/>
                    <a:gd name="connsiteX16" fmla="*/ 191394 w 2054328"/>
                    <a:gd name="connsiteY16" fmla="*/ 0 h 1746769"/>
                    <a:gd name="connsiteX0" fmla="*/ 191394 w 2054328"/>
                    <a:gd name="connsiteY0" fmla="*/ 0 h 1746769"/>
                    <a:gd name="connsiteX1" fmla="*/ 574186 w 2054328"/>
                    <a:gd name="connsiteY1" fmla="*/ 0 h 1746769"/>
                    <a:gd name="connsiteX2" fmla="*/ 765582 w 2054328"/>
                    <a:gd name="connsiteY2" fmla="*/ 876593 h 1746769"/>
                    <a:gd name="connsiteX3" fmla="*/ 763094 w 2054328"/>
                    <a:gd name="connsiteY3" fmla="*/ 876593 h 1746769"/>
                    <a:gd name="connsiteX4" fmla="*/ 776280 w 2054328"/>
                    <a:gd name="connsiteY4" fmla="*/ 897494 h 1746769"/>
                    <a:gd name="connsiteX5" fmla="*/ 1133415 w 2054328"/>
                    <a:gd name="connsiteY5" fmla="*/ 1017255 h 1746769"/>
                    <a:gd name="connsiteX6" fmla="*/ 1868589 w 2054328"/>
                    <a:gd name="connsiteY6" fmla="*/ 820266 h 1746769"/>
                    <a:gd name="connsiteX7" fmla="*/ 2054328 w 2054328"/>
                    <a:gd name="connsiteY7" fmla="*/ 1513453 h 1746769"/>
                    <a:gd name="connsiteX8" fmla="*/ 1319154 w 2054328"/>
                    <a:gd name="connsiteY8" fmla="*/ 1710443 h 1746769"/>
                    <a:gd name="connsiteX9" fmla="*/ 22898 w 2054328"/>
                    <a:gd name="connsiteY9" fmla="*/ 962049 h 1746769"/>
                    <a:gd name="connsiteX10" fmla="*/ 0 w 2054328"/>
                    <a:gd name="connsiteY10" fmla="*/ 876592 h 1746769"/>
                    <a:gd name="connsiteX11" fmla="*/ 0 w 2054328"/>
                    <a:gd name="connsiteY11" fmla="*/ 876592 h 1746769"/>
                    <a:gd name="connsiteX12" fmla="*/ 0 w 2054328"/>
                    <a:gd name="connsiteY12" fmla="*/ 876591 h 1746769"/>
                    <a:gd name="connsiteX13" fmla="*/ 161077 w 2054328"/>
                    <a:gd name="connsiteY13" fmla="*/ 138857 h 1746769"/>
                    <a:gd name="connsiteX14" fmla="*/ 161076 w 2054328"/>
                    <a:gd name="connsiteY14" fmla="*/ 138857 h 1746769"/>
                    <a:gd name="connsiteX15" fmla="*/ 191394 w 2054328"/>
                    <a:gd name="connsiteY15" fmla="*/ 0 h 1746769"/>
                    <a:gd name="connsiteX0" fmla="*/ 191394 w 2054328"/>
                    <a:gd name="connsiteY0" fmla="*/ 0 h 1746769"/>
                    <a:gd name="connsiteX1" fmla="*/ 574186 w 2054328"/>
                    <a:gd name="connsiteY1" fmla="*/ 0 h 1746769"/>
                    <a:gd name="connsiteX2" fmla="*/ 765582 w 2054328"/>
                    <a:gd name="connsiteY2" fmla="*/ 876593 h 1746769"/>
                    <a:gd name="connsiteX3" fmla="*/ 763094 w 2054328"/>
                    <a:gd name="connsiteY3" fmla="*/ 876593 h 1746769"/>
                    <a:gd name="connsiteX4" fmla="*/ 776280 w 2054328"/>
                    <a:gd name="connsiteY4" fmla="*/ 897494 h 1746769"/>
                    <a:gd name="connsiteX5" fmla="*/ 1133415 w 2054328"/>
                    <a:gd name="connsiteY5" fmla="*/ 1017255 h 1746769"/>
                    <a:gd name="connsiteX6" fmla="*/ 1868589 w 2054328"/>
                    <a:gd name="connsiteY6" fmla="*/ 820266 h 1746769"/>
                    <a:gd name="connsiteX7" fmla="*/ 2054328 w 2054328"/>
                    <a:gd name="connsiteY7" fmla="*/ 1513453 h 1746769"/>
                    <a:gd name="connsiteX8" fmla="*/ 1319154 w 2054328"/>
                    <a:gd name="connsiteY8" fmla="*/ 1710443 h 1746769"/>
                    <a:gd name="connsiteX9" fmla="*/ 22898 w 2054328"/>
                    <a:gd name="connsiteY9" fmla="*/ 962049 h 1746769"/>
                    <a:gd name="connsiteX10" fmla="*/ 0 w 2054328"/>
                    <a:gd name="connsiteY10" fmla="*/ 876592 h 1746769"/>
                    <a:gd name="connsiteX11" fmla="*/ 0 w 2054328"/>
                    <a:gd name="connsiteY11" fmla="*/ 876592 h 1746769"/>
                    <a:gd name="connsiteX12" fmla="*/ 0 w 2054328"/>
                    <a:gd name="connsiteY12" fmla="*/ 876591 h 1746769"/>
                    <a:gd name="connsiteX13" fmla="*/ 161077 w 2054328"/>
                    <a:gd name="connsiteY13" fmla="*/ 138857 h 1746769"/>
                    <a:gd name="connsiteX14" fmla="*/ 191394 w 2054328"/>
                    <a:gd name="connsiteY14" fmla="*/ 0 h 1746769"/>
                    <a:gd name="connsiteX0" fmla="*/ 191394 w 2054328"/>
                    <a:gd name="connsiteY0" fmla="*/ 0 h 1746769"/>
                    <a:gd name="connsiteX1" fmla="*/ 574186 w 2054328"/>
                    <a:gd name="connsiteY1" fmla="*/ 0 h 1746769"/>
                    <a:gd name="connsiteX2" fmla="*/ 765582 w 2054328"/>
                    <a:gd name="connsiteY2" fmla="*/ 876593 h 1746769"/>
                    <a:gd name="connsiteX3" fmla="*/ 763094 w 2054328"/>
                    <a:gd name="connsiteY3" fmla="*/ 876593 h 1746769"/>
                    <a:gd name="connsiteX4" fmla="*/ 776280 w 2054328"/>
                    <a:gd name="connsiteY4" fmla="*/ 897494 h 1746769"/>
                    <a:gd name="connsiteX5" fmla="*/ 1133415 w 2054328"/>
                    <a:gd name="connsiteY5" fmla="*/ 1017255 h 1746769"/>
                    <a:gd name="connsiteX6" fmla="*/ 1868589 w 2054328"/>
                    <a:gd name="connsiteY6" fmla="*/ 820266 h 1746769"/>
                    <a:gd name="connsiteX7" fmla="*/ 2054328 w 2054328"/>
                    <a:gd name="connsiteY7" fmla="*/ 1513453 h 1746769"/>
                    <a:gd name="connsiteX8" fmla="*/ 1319154 w 2054328"/>
                    <a:gd name="connsiteY8" fmla="*/ 1710443 h 1746769"/>
                    <a:gd name="connsiteX9" fmla="*/ 22898 w 2054328"/>
                    <a:gd name="connsiteY9" fmla="*/ 962049 h 1746769"/>
                    <a:gd name="connsiteX10" fmla="*/ 0 w 2054328"/>
                    <a:gd name="connsiteY10" fmla="*/ 876592 h 1746769"/>
                    <a:gd name="connsiteX11" fmla="*/ 0 w 2054328"/>
                    <a:gd name="connsiteY11" fmla="*/ 876592 h 1746769"/>
                    <a:gd name="connsiteX12" fmla="*/ 0 w 2054328"/>
                    <a:gd name="connsiteY12" fmla="*/ 876591 h 1746769"/>
                    <a:gd name="connsiteX13" fmla="*/ 191394 w 2054328"/>
                    <a:gd name="connsiteY13" fmla="*/ 0 h 1746769"/>
                    <a:gd name="connsiteX0" fmla="*/ 194092 w 2057026"/>
                    <a:gd name="connsiteY0" fmla="*/ 0 h 1746769"/>
                    <a:gd name="connsiteX1" fmla="*/ 576884 w 2057026"/>
                    <a:gd name="connsiteY1" fmla="*/ 0 h 1746769"/>
                    <a:gd name="connsiteX2" fmla="*/ 768280 w 2057026"/>
                    <a:gd name="connsiteY2" fmla="*/ 876593 h 1746769"/>
                    <a:gd name="connsiteX3" fmla="*/ 765792 w 2057026"/>
                    <a:gd name="connsiteY3" fmla="*/ 876593 h 1746769"/>
                    <a:gd name="connsiteX4" fmla="*/ 778978 w 2057026"/>
                    <a:gd name="connsiteY4" fmla="*/ 897494 h 1746769"/>
                    <a:gd name="connsiteX5" fmla="*/ 1136113 w 2057026"/>
                    <a:gd name="connsiteY5" fmla="*/ 1017255 h 1746769"/>
                    <a:gd name="connsiteX6" fmla="*/ 1871287 w 2057026"/>
                    <a:gd name="connsiteY6" fmla="*/ 820266 h 1746769"/>
                    <a:gd name="connsiteX7" fmla="*/ 2057026 w 2057026"/>
                    <a:gd name="connsiteY7" fmla="*/ 1513453 h 1746769"/>
                    <a:gd name="connsiteX8" fmla="*/ 1321852 w 2057026"/>
                    <a:gd name="connsiteY8" fmla="*/ 1710443 h 1746769"/>
                    <a:gd name="connsiteX9" fmla="*/ 25596 w 2057026"/>
                    <a:gd name="connsiteY9" fmla="*/ 962049 h 1746769"/>
                    <a:gd name="connsiteX10" fmla="*/ 2698 w 2057026"/>
                    <a:gd name="connsiteY10" fmla="*/ 876592 h 1746769"/>
                    <a:gd name="connsiteX11" fmla="*/ 2698 w 2057026"/>
                    <a:gd name="connsiteY11" fmla="*/ 876592 h 1746769"/>
                    <a:gd name="connsiteX12" fmla="*/ 2698 w 2057026"/>
                    <a:gd name="connsiteY12" fmla="*/ 876591 h 1746769"/>
                    <a:gd name="connsiteX13" fmla="*/ 194092 w 2057026"/>
                    <a:gd name="connsiteY13" fmla="*/ 0 h 1746769"/>
                    <a:gd name="connsiteX0" fmla="*/ 194745 w 2057679"/>
                    <a:gd name="connsiteY0" fmla="*/ 0 h 1746769"/>
                    <a:gd name="connsiteX1" fmla="*/ 577537 w 2057679"/>
                    <a:gd name="connsiteY1" fmla="*/ 0 h 1746769"/>
                    <a:gd name="connsiteX2" fmla="*/ 768933 w 2057679"/>
                    <a:gd name="connsiteY2" fmla="*/ 876593 h 1746769"/>
                    <a:gd name="connsiteX3" fmla="*/ 766445 w 2057679"/>
                    <a:gd name="connsiteY3" fmla="*/ 876593 h 1746769"/>
                    <a:gd name="connsiteX4" fmla="*/ 779631 w 2057679"/>
                    <a:gd name="connsiteY4" fmla="*/ 897494 h 1746769"/>
                    <a:gd name="connsiteX5" fmla="*/ 1136766 w 2057679"/>
                    <a:gd name="connsiteY5" fmla="*/ 1017255 h 1746769"/>
                    <a:gd name="connsiteX6" fmla="*/ 1871940 w 2057679"/>
                    <a:gd name="connsiteY6" fmla="*/ 820266 h 1746769"/>
                    <a:gd name="connsiteX7" fmla="*/ 2057679 w 2057679"/>
                    <a:gd name="connsiteY7" fmla="*/ 1513453 h 1746769"/>
                    <a:gd name="connsiteX8" fmla="*/ 1322505 w 2057679"/>
                    <a:gd name="connsiteY8" fmla="*/ 1710443 h 1746769"/>
                    <a:gd name="connsiteX9" fmla="*/ 26249 w 2057679"/>
                    <a:gd name="connsiteY9" fmla="*/ 962049 h 1746769"/>
                    <a:gd name="connsiteX10" fmla="*/ 3351 w 2057679"/>
                    <a:gd name="connsiteY10" fmla="*/ 876592 h 1746769"/>
                    <a:gd name="connsiteX11" fmla="*/ 3351 w 2057679"/>
                    <a:gd name="connsiteY11" fmla="*/ 876592 h 1746769"/>
                    <a:gd name="connsiteX12" fmla="*/ 3351 w 2057679"/>
                    <a:gd name="connsiteY12" fmla="*/ 876591 h 1746769"/>
                    <a:gd name="connsiteX13" fmla="*/ 194745 w 2057679"/>
                    <a:gd name="connsiteY13" fmla="*/ 0 h 1746769"/>
                    <a:gd name="connsiteX0" fmla="*/ 191394 w 2054328"/>
                    <a:gd name="connsiteY0" fmla="*/ 0 h 1746769"/>
                    <a:gd name="connsiteX1" fmla="*/ 574186 w 2054328"/>
                    <a:gd name="connsiteY1" fmla="*/ 0 h 1746769"/>
                    <a:gd name="connsiteX2" fmla="*/ 765582 w 2054328"/>
                    <a:gd name="connsiteY2" fmla="*/ 876593 h 1746769"/>
                    <a:gd name="connsiteX3" fmla="*/ 763094 w 2054328"/>
                    <a:gd name="connsiteY3" fmla="*/ 876593 h 1746769"/>
                    <a:gd name="connsiteX4" fmla="*/ 776280 w 2054328"/>
                    <a:gd name="connsiteY4" fmla="*/ 897494 h 1746769"/>
                    <a:gd name="connsiteX5" fmla="*/ 1133415 w 2054328"/>
                    <a:gd name="connsiteY5" fmla="*/ 1017255 h 1746769"/>
                    <a:gd name="connsiteX6" fmla="*/ 1868589 w 2054328"/>
                    <a:gd name="connsiteY6" fmla="*/ 820266 h 1746769"/>
                    <a:gd name="connsiteX7" fmla="*/ 2054328 w 2054328"/>
                    <a:gd name="connsiteY7" fmla="*/ 1513453 h 1746769"/>
                    <a:gd name="connsiteX8" fmla="*/ 1319154 w 2054328"/>
                    <a:gd name="connsiteY8" fmla="*/ 1710443 h 1746769"/>
                    <a:gd name="connsiteX9" fmla="*/ 22898 w 2054328"/>
                    <a:gd name="connsiteY9" fmla="*/ 962049 h 1746769"/>
                    <a:gd name="connsiteX10" fmla="*/ 0 w 2054328"/>
                    <a:gd name="connsiteY10" fmla="*/ 876592 h 1746769"/>
                    <a:gd name="connsiteX11" fmla="*/ 0 w 2054328"/>
                    <a:gd name="connsiteY11" fmla="*/ 876592 h 1746769"/>
                    <a:gd name="connsiteX12" fmla="*/ 191394 w 2054328"/>
                    <a:gd name="connsiteY12" fmla="*/ 0 h 1746769"/>
                    <a:gd name="connsiteX0" fmla="*/ 191394 w 2054328"/>
                    <a:gd name="connsiteY0" fmla="*/ 0 h 1746769"/>
                    <a:gd name="connsiteX1" fmla="*/ 574186 w 2054328"/>
                    <a:gd name="connsiteY1" fmla="*/ 0 h 1746769"/>
                    <a:gd name="connsiteX2" fmla="*/ 765582 w 2054328"/>
                    <a:gd name="connsiteY2" fmla="*/ 876593 h 1746769"/>
                    <a:gd name="connsiteX3" fmla="*/ 763094 w 2054328"/>
                    <a:gd name="connsiteY3" fmla="*/ 876593 h 1746769"/>
                    <a:gd name="connsiteX4" fmla="*/ 776280 w 2054328"/>
                    <a:gd name="connsiteY4" fmla="*/ 897494 h 1746769"/>
                    <a:gd name="connsiteX5" fmla="*/ 1133415 w 2054328"/>
                    <a:gd name="connsiteY5" fmla="*/ 1017255 h 1746769"/>
                    <a:gd name="connsiteX6" fmla="*/ 1868589 w 2054328"/>
                    <a:gd name="connsiteY6" fmla="*/ 820266 h 1746769"/>
                    <a:gd name="connsiteX7" fmla="*/ 2054328 w 2054328"/>
                    <a:gd name="connsiteY7" fmla="*/ 1513453 h 1746769"/>
                    <a:gd name="connsiteX8" fmla="*/ 1319154 w 2054328"/>
                    <a:gd name="connsiteY8" fmla="*/ 1710443 h 1746769"/>
                    <a:gd name="connsiteX9" fmla="*/ 22898 w 2054328"/>
                    <a:gd name="connsiteY9" fmla="*/ 962049 h 1746769"/>
                    <a:gd name="connsiteX10" fmla="*/ 0 w 2054328"/>
                    <a:gd name="connsiteY10" fmla="*/ 876592 h 1746769"/>
                    <a:gd name="connsiteX11" fmla="*/ 191394 w 2054328"/>
                    <a:gd name="connsiteY11" fmla="*/ 0 h 1746769"/>
                    <a:gd name="connsiteX0" fmla="*/ 168496 w 2031430"/>
                    <a:gd name="connsiteY0" fmla="*/ 0 h 1746769"/>
                    <a:gd name="connsiteX1" fmla="*/ 551288 w 2031430"/>
                    <a:gd name="connsiteY1" fmla="*/ 0 h 1746769"/>
                    <a:gd name="connsiteX2" fmla="*/ 742684 w 2031430"/>
                    <a:gd name="connsiteY2" fmla="*/ 876593 h 1746769"/>
                    <a:gd name="connsiteX3" fmla="*/ 740196 w 2031430"/>
                    <a:gd name="connsiteY3" fmla="*/ 876593 h 1746769"/>
                    <a:gd name="connsiteX4" fmla="*/ 753382 w 2031430"/>
                    <a:gd name="connsiteY4" fmla="*/ 897494 h 1746769"/>
                    <a:gd name="connsiteX5" fmla="*/ 1110517 w 2031430"/>
                    <a:gd name="connsiteY5" fmla="*/ 1017255 h 1746769"/>
                    <a:gd name="connsiteX6" fmla="*/ 1845691 w 2031430"/>
                    <a:gd name="connsiteY6" fmla="*/ 820266 h 1746769"/>
                    <a:gd name="connsiteX7" fmla="*/ 2031430 w 2031430"/>
                    <a:gd name="connsiteY7" fmla="*/ 1513453 h 1746769"/>
                    <a:gd name="connsiteX8" fmla="*/ 1296256 w 2031430"/>
                    <a:gd name="connsiteY8" fmla="*/ 1710443 h 1746769"/>
                    <a:gd name="connsiteX9" fmla="*/ 0 w 2031430"/>
                    <a:gd name="connsiteY9" fmla="*/ 962049 h 1746769"/>
                    <a:gd name="connsiteX10" fmla="*/ 168496 w 2031430"/>
                    <a:gd name="connsiteY10" fmla="*/ 0 h 1746769"/>
                    <a:gd name="connsiteX0" fmla="*/ 182148 w 2045082"/>
                    <a:gd name="connsiteY0" fmla="*/ 0 h 1746769"/>
                    <a:gd name="connsiteX1" fmla="*/ 564940 w 2045082"/>
                    <a:gd name="connsiteY1" fmla="*/ 0 h 1746769"/>
                    <a:gd name="connsiteX2" fmla="*/ 756336 w 2045082"/>
                    <a:gd name="connsiteY2" fmla="*/ 876593 h 1746769"/>
                    <a:gd name="connsiteX3" fmla="*/ 753848 w 2045082"/>
                    <a:gd name="connsiteY3" fmla="*/ 876593 h 1746769"/>
                    <a:gd name="connsiteX4" fmla="*/ 767034 w 2045082"/>
                    <a:gd name="connsiteY4" fmla="*/ 897494 h 1746769"/>
                    <a:gd name="connsiteX5" fmla="*/ 1124169 w 2045082"/>
                    <a:gd name="connsiteY5" fmla="*/ 1017255 h 1746769"/>
                    <a:gd name="connsiteX6" fmla="*/ 1859343 w 2045082"/>
                    <a:gd name="connsiteY6" fmla="*/ 820266 h 1746769"/>
                    <a:gd name="connsiteX7" fmla="*/ 2045082 w 2045082"/>
                    <a:gd name="connsiteY7" fmla="*/ 1513453 h 1746769"/>
                    <a:gd name="connsiteX8" fmla="*/ 1309908 w 2045082"/>
                    <a:gd name="connsiteY8" fmla="*/ 1710443 h 1746769"/>
                    <a:gd name="connsiteX9" fmla="*/ 13652 w 2045082"/>
                    <a:gd name="connsiteY9" fmla="*/ 962049 h 1746769"/>
                    <a:gd name="connsiteX10" fmla="*/ 182148 w 2045082"/>
                    <a:gd name="connsiteY10" fmla="*/ 0 h 1746769"/>
                    <a:gd name="connsiteX0" fmla="*/ 182316 w 2045250"/>
                    <a:gd name="connsiteY0" fmla="*/ 0 h 1746769"/>
                    <a:gd name="connsiteX1" fmla="*/ 565108 w 2045250"/>
                    <a:gd name="connsiteY1" fmla="*/ 0 h 1746769"/>
                    <a:gd name="connsiteX2" fmla="*/ 756504 w 2045250"/>
                    <a:gd name="connsiteY2" fmla="*/ 876593 h 1746769"/>
                    <a:gd name="connsiteX3" fmla="*/ 754016 w 2045250"/>
                    <a:gd name="connsiteY3" fmla="*/ 876593 h 1746769"/>
                    <a:gd name="connsiteX4" fmla="*/ 767202 w 2045250"/>
                    <a:gd name="connsiteY4" fmla="*/ 897494 h 1746769"/>
                    <a:gd name="connsiteX5" fmla="*/ 1124337 w 2045250"/>
                    <a:gd name="connsiteY5" fmla="*/ 1017255 h 1746769"/>
                    <a:gd name="connsiteX6" fmla="*/ 1859511 w 2045250"/>
                    <a:gd name="connsiteY6" fmla="*/ 820266 h 1746769"/>
                    <a:gd name="connsiteX7" fmla="*/ 2045250 w 2045250"/>
                    <a:gd name="connsiteY7" fmla="*/ 1513453 h 1746769"/>
                    <a:gd name="connsiteX8" fmla="*/ 1310076 w 2045250"/>
                    <a:gd name="connsiteY8" fmla="*/ 1710443 h 1746769"/>
                    <a:gd name="connsiteX9" fmla="*/ 13820 w 2045250"/>
                    <a:gd name="connsiteY9" fmla="*/ 962049 h 1746769"/>
                    <a:gd name="connsiteX10" fmla="*/ 182316 w 2045250"/>
                    <a:gd name="connsiteY10" fmla="*/ 0 h 1746769"/>
                    <a:gd name="connsiteX0" fmla="*/ 182316 w 2045250"/>
                    <a:gd name="connsiteY0" fmla="*/ 0 h 1746769"/>
                    <a:gd name="connsiteX1" fmla="*/ 565108 w 2045250"/>
                    <a:gd name="connsiteY1" fmla="*/ 0 h 1746769"/>
                    <a:gd name="connsiteX2" fmla="*/ 756504 w 2045250"/>
                    <a:gd name="connsiteY2" fmla="*/ 876593 h 1746769"/>
                    <a:gd name="connsiteX3" fmla="*/ 767202 w 2045250"/>
                    <a:gd name="connsiteY3" fmla="*/ 897494 h 1746769"/>
                    <a:gd name="connsiteX4" fmla="*/ 1124337 w 2045250"/>
                    <a:gd name="connsiteY4" fmla="*/ 1017255 h 1746769"/>
                    <a:gd name="connsiteX5" fmla="*/ 1859511 w 2045250"/>
                    <a:gd name="connsiteY5" fmla="*/ 820266 h 1746769"/>
                    <a:gd name="connsiteX6" fmla="*/ 2045250 w 2045250"/>
                    <a:gd name="connsiteY6" fmla="*/ 1513453 h 1746769"/>
                    <a:gd name="connsiteX7" fmla="*/ 1310076 w 2045250"/>
                    <a:gd name="connsiteY7" fmla="*/ 1710443 h 1746769"/>
                    <a:gd name="connsiteX8" fmla="*/ 13820 w 2045250"/>
                    <a:gd name="connsiteY8" fmla="*/ 962049 h 1746769"/>
                    <a:gd name="connsiteX9" fmla="*/ 182316 w 2045250"/>
                    <a:gd name="connsiteY9" fmla="*/ 0 h 1746769"/>
                    <a:gd name="connsiteX0" fmla="*/ 182316 w 2045250"/>
                    <a:gd name="connsiteY0" fmla="*/ 0 h 1746769"/>
                    <a:gd name="connsiteX1" fmla="*/ 565108 w 2045250"/>
                    <a:gd name="connsiteY1" fmla="*/ 0 h 1746769"/>
                    <a:gd name="connsiteX2" fmla="*/ 767202 w 2045250"/>
                    <a:gd name="connsiteY2" fmla="*/ 897494 h 1746769"/>
                    <a:gd name="connsiteX3" fmla="*/ 1124337 w 2045250"/>
                    <a:gd name="connsiteY3" fmla="*/ 1017255 h 1746769"/>
                    <a:gd name="connsiteX4" fmla="*/ 1859511 w 2045250"/>
                    <a:gd name="connsiteY4" fmla="*/ 820266 h 1746769"/>
                    <a:gd name="connsiteX5" fmla="*/ 2045250 w 2045250"/>
                    <a:gd name="connsiteY5" fmla="*/ 1513453 h 1746769"/>
                    <a:gd name="connsiteX6" fmla="*/ 1310076 w 2045250"/>
                    <a:gd name="connsiteY6" fmla="*/ 1710443 h 1746769"/>
                    <a:gd name="connsiteX7" fmla="*/ 13820 w 2045250"/>
                    <a:gd name="connsiteY7" fmla="*/ 962049 h 1746769"/>
                    <a:gd name="connsiteX8" fmla="*/ 182316 w 2045250"/>
                    <a:gd name="connsiteY8" fmla="*/ 0 h 1746769"/>
                    <a:gd name="connsiteX0" fmla="*/ 182316 w 2045250"/>
                    <a:gd name="connsiteY0" fmla="*/ 0 h 1746769"/>
                    <a:gd name="connsiteX1" fmla="*/ 565108 w 2045250"/>
                    <a:gd name="connsiteY1" fmla="*/ 0 h 1746769"/>
                    <a:gd name="connsiteX2" fmla="*/ 767202 w 2045250"/>
                    <a:gd name="connsiteY2" fmla="*/ 897494 h 1746769"/>
                    <a:gd name="connsiteX3" fmla="*/ 1124337 w 2045250"/>
                    <a:gd name="connsiteY3" fmla="*/ 1017255 h 1746769"/>
                    <a:gd name="connsiteX4" fmla="*/ 1859511 w 2045250"/>
                    <a:gd name="connsiteY4" fmla="*/ 820266 h 1746769"/>
                    <a:gd name="connsiteX5" fmla="*/ 2045250 w 2045250"/>
                    <a:gd name="connsiteY5" fmla="*/ 1513453 h 1746769"/>
                    <a:gd name="connsiteX6" fmla="*/ 1310076 w 2045250"/>
                    <a:gd name="connsiteY6" fmla="*/ 1710443 h 1746769"/>
                    <a:gd name="connsiteX7" fmla="*/ 13820 w 2045250"/>
                    <a:gd name="connsiteY7" fmla="*/ 962049 h 1746769"/>
                    <a:gd name="connsiteX8" fmla="*/ 182316 w 2045250"/>
                    <a:gd name="connsiteY8" fmla="*/ 0 h 1746769"/>
                    <a:gd name="connsiteX0" fmla="*/ 182316 w 2045250"/>
                    <a:gd name="connsiteY0" fmla="*/ 0 h 1746769"/>
                    <a:gd name="connsiteX1" fmla="*/ 565108 w 2045250"/>
                    <a:gd name="connsiteY1" fmla="*/ 0 h 1746769"/>
                    <a:gd name="connsiteX2" fmla="*/ 767202 w 2045250"/>
                    <a:gd name="connsiteY2" fmla="*/ 897494 h 1746769"/>
                    <a:gd name="connsiteX3" fmla="*/ 1124337 w 2045250"/>
                    <a:gd name="connsiteY3" fmla="*/ 1017255 h 1746769"/>
                    <a:gd name="connsiteX4" fmla="*/ 1859511 w 2045250"/>
                    <a:gd name="connsiteY4" fmla="*/ 820266 h 1746769"/>
                    <a:gd name="connsiteX5" fmla="*/ 2045250 w 2045250"/>
                    <a:gd name="connsiteY5" fmla="*/ 1513453 h 1746769"/>
                    <a:gd name="connsiteX6" fmla="*/ 1310076 w 2045250"/>
                    <a:gd name="connsiteY6" fmla="*/ 1710443 h 1746769"/>
                    <a:gd name="connsiteX7" fmla="*/ 13820 w 2045250"/>
                    <a:gd name="connsiteY7" fmla="*/ 962049 h 1746769"/>
                    <a:gd name="connsiteX8" fmla="*/ 182316 w 2045250"/>
                    <a:gd name="connsiteY8" fmla="*/ 0 h 1746769"/>
                    <a:gd name="connsiteX0" fmla="*/ 182316 w 2045250"/>
                    <a:gd name="connsiteY0" fmla="*/ 0 h 1746769"/>
                    <a:gd name="connsiteX1" fmla="*/ 565108 w 2045250"/>
                    <a:gd name="connsiteY1" fmla="*/ 0 h 1746769"/>
                    <a:gd name="connsiteX2" fmla="*/ 767202 w 2045250"/>
                    <a:gd name="connsiteY2" fmla="*/ 897494 h 1746769"/>
                    <a:gd name="connsiteX3" fmla="*/ 1124337 w 2045250"/>
                    <a:gd name="connsiteY3" fmla="*/ 1017255 h 1746769"/>
                    <a:gd name="connsiteX4" fmla="*/ 1859511 w 2045250"/>
                    <a:gd name="connsiteY4" fmla="*/ 820266 h 1746769"/>
                    <a:gd name="connsiteX5" fmla="*/ 2045250 w 2045250"/>
                    <a:gd name="connsiteY5" fmla="*/ 1513453 h 1746769"/>
                    <a:gd name="connsiteX6" fmla="*/ 1310076 w 2045250"/>
                    <a:gd name="connsiteY6" fmla="*/ 1710443 h 1746769"/>
                    <a:gd name="connsiteX7" fmla="*/ 13820 w 2045250"/>
                    <a:gd name="connsiteY7" fmla="*/ 962049 h 1746769"/>
                    <a:gd name="connsiteX8" fmla="*/ 182316 w 2045250"/>
                    <a:gd name="connsiteY8" fmla="*/ 0 h 1746769"/>
                    <a:gd name="connsiteX0" fmla="*/ 184315 w 2047249"/>
                    <a:gd name="connsiteY0" fmla="*/ 0 h 1746769"/>
                    <a:gd name="connsiteX1" fmla="*/ 567107 w 2047249"/>
                    <a:gd name="connsiteY1" fmla="*/ 0 h 1746769"/>
                    <a:gd name="connsiteX2" fmla="*/ 769201 w 2047249"/>
                    <a:gd name="connsiteY2" fmla="*/ 897494 h 1746769"/>
                    <a:gd name="connsiteX3" fmla="*/ 1126336 w 2047249"/>
                    <a:gd name="connsiteY3" fmla="*/ 1017255 h 1746769"/>
                    <a:gd name="connsiteX4" fmla="*/ 1861510 w 2047249"/>
                    <a:gd name="connsiteY4" fmla="*/ 820266 h 1746769"/>
                    <a:gd name="connsiteX5" fmla="*/ 2047249 w 2047249"/>
                    <a:gd name="connsiteY5" fmla="*/ 1513453 h 1746769"/>
                    <a:gd name="connsiteX6" fmla="*/ 1312075 w 2047249"/>
                    <a:gd name="connsiteY6" fmla="*/ 1710443 h 1746769"/>
                    <a:gd name="connsiteX7" fmla="*/ 15819 w 2047249"/>
                    <a:gd name="connsiteY7" fmla="*/ 962049 h 1746769"/>
                    <a:gd name="connsiteX8" fmla="*/ 184315 w 2047249"/>
                    <a:gd name="connsiteY8" fmla="*/ 0 h 1746769"/>
                    <a:gd name="connsiteX0" fmla="*/ 184315 w 2047249"/>
                    <a:gd name="connsiteY0" fmla="*/ 0 h 1746769"/>
                    <a:gd name="connsiteX1" fmla="*/ 567933 w 2047249"/>
                    <a:gd name="connsiteY1" fmla="*/ 49084 h 1746769"/>
                    <a:gd name="connsiteX2" fmla="*/ 769201 w 2047249"/>
                    <a:gd name="connsiteY2" fmla="*/ 897494 h 1746769"/>
                    <a:gd name="connsiteX3" fmla="*/ 1126336 w 2047249"/>
                    <a:gd name="connsiteY3" fmla="*/ 1017255 h 1746769"/>
                    <a:gd name="connsiteX4" fmla="*/ 1861510 w 2047249"/>
                    <a:gd name="connsiteY4" fmla="*/ 820266 h 1746769"/>
                    <a:gd name="connsiteX5" fmla="*/ 2047249 w 2047249"/>
                    <a:gd name="connsiteY5" fmla="*/ 1513453 h 1746769"/>
                    <a:gd name="connsiteX6" fmla="*/ 1312075 w 2047249"/>
                    <a:gd name="connsiteY6" fmla="*/ 1710443 h 1746769"/>
                    <a:gd name="connsiteX7" fmla="*/ 15819 w 2047249"/>
                    <a:gd name="connsiteY7" fmla="*/ 962049 h 1746769"/>
                    <a:gd name="connsiteX8" fmla="*/ 184315 w 2047249"/>
                    <a:gd name="connsiteY8" fmla="*/ 0 h 1746769"/>
                    <a:gd name="connsiteX0" fmla="*/ 184315 w 2047249"/>
                    <a:gd name="connsiteY0" fmla="*/ 0 h 1746769"/>
                    <a:gd name="connsiteX1" fmla="*/ 567933 w 2047249"/>
                    <a:gd name="connsiteY1" fmla="*/ 49084 h 1746769"/>
                    <a:gd name="connsiteX2" fmla="*/ 769201 w 2047249"/>
                    <a:gd name="connsiteY2" fmla="*/ 897494 h 1746769"/>
                    <a:gd name="connsiteX3" fmla="*/ 1126336 w 2047249"/>
                    <a:gd name="connsiteY3" fmla="*/ 1017255 h 1746769"/>
                    <a:gd name="connsiteX4" fmla="*/ 1861510 w 2047249"/>
                    <a:gd name="connsiteY4" fmla="*/ 820266 h 1746769"/>
                    <a:gd name="connsiteX5" fmla="*/ 2047249 w 2047249"/>
                    <a:gd name="connsiteY5" fmla="*/ 1513453 h 1746769"/>
                    <a:gd name="connsiteX6" fmla="*/ 1312075 w 2047249"/>
                    <a:gd name="connsiteY6" fmla="*/ 1710443 h 1746769"/>
                    <a:gd name="connsiteX7" fmla="*/ 15819 w 2047249"/>
                    <a:gd name="connsiteY7" fmla="*/ 962049 h 1746769"/>
                    <a:gd name="connsiteX8" fmla="*/ 184315 w 2047249"/>
                    <a:gd name="connsiteY8" fmla="*/ 0 h 1746769"/>
                    <a:gd name="connsiteX0" fmla="*/ 184315 w 2047249"/>
                    <a:gd name="connsiteY0" fmla="*/ 90341 h 1837110"/>
                    <a:gd name="connsiteX1" fmla="*/ 408220 w 2047249"/>
                    <a:gd name="connsiteY1" fmla="*/ 458 h 1837110"/>
                    <a:gd name="connsiteX2" fmla="*/ 567933 w 2047249"/>
                    <a:gd name="connsiteY2" fmla="*/ 139425 h 1837110"/>
                    <a:gd name="connsiteX3" fmla="*/ 769201 w 2047249"/>
                    <a:gd name="connsiteY3" fmla="*/ 987835 h 1837110"/>
                    <a:gd name="connsiteX4" fmla="*/ 1126336 w 2047249"/>
                    <a:gd name="connsiteY4" fmla="*/ 1107596 h 1837110"/>
                    <a:gd name="connsiteX5" fmla="*/ 1861510 w 2047249"/>
                    <a:gd name="connsiteY5" fmla="*/ 910607 h 1837110"/>
                    <a:gd name="connsiteX6" fmla="*/ 2047249 w 2047249"/>
                    <a:gd name="connsiteY6" fmla="*/ 1603794 h 1837110"/>
                    <a:gd name="connsiteX7" fmla="*/ 1312075 w 2047249"/>
                    <a:gd name="connsiteY7" fmla="*/ 1800784 h 1837110"/>
                    <a:gd name="connsiteX8" fmla="*/ 15819 w 2047249"/>
                    <a:gd name="connsiteY8" fmla="*/ 1052390 h 1837110"/>
                    <a:gd name="connsiteX9" fmla="*/ 184315 w 2047249"/>
                    <a:gd name="connsiteY9" fmla="*/ 90341 h 1837110"/>
                    <a:gd name="connsiteX0" fmla="*/ 184315 w 2047249"/>
                    <a:gd name="connsiteY0" fmla="*/ 91450 h 1838219"/>
                    <a:gd name="connsiteX1" fmla="*/ 408220 w 2047249"/>
                    <a:gd name="connsiteY1" fmla="*/ 1567 h 1838219"/>
                    <a:gd name="connsiteX2" fmla="*/ 567933 w 2047249"/>
                    <a:gd name="connsiteY2" fmla="*/ 140534 h 1838219"/>
                    <a:gd name="connsiteX3" fmla="*/ 769201 w 2047249"/>
                    <a:gd name="connsiteY3" fmla="*/ 988944 h 1838219"/>
                    <a:gd name="connsiteX4" fmla="*/ 1126336 w 2047249"/>
                    <a:gd name="connsiteY4" fmla="*/ 1108705 h 1838219"/>
                    <a:gd name="connsiteX5" fmla="*/ 1861510 w 2047249"/>
                    <a:gd name="connsiteY5" fmla="*/ 911716 h 1838219"/>
                    <a:gd name="connsiteX6" fmla="*/ 2047249 w 2047249"/>
                    <a:gd name="connsiteY6" fmla="*/ 1604903 h 1838219"/>
                    <a:gd name="connsiteX7" fmla="*/ 1312075 w 2047249"/>
                    <a:gd name="connsiteY7" fmla="*/ 1801893 h 1838219"/>
                    <a:gd name="connsiteX8" fmla="*/ 15819 w 2047249"/>
                    <a:gd name="connsiteY8" fmla="*/ 1053499 h 1838219"/>
                    <a:gd name="connsiteX9" fmla="*/ 184315 w 2047249"/>
                    <a:gd name="connsiteY9" fmla="*/ 91450 h 1838219"/>
                    <a:gd name="connsiteX0" fmla="*/ 181695 w 2044629"/>
                    <a:gd name="connsiteY0" fmla="*/ 93391 h 1840160"/>
                    <a:gd name="connsiteX1" fmla="*/ 405600 w 2044629"/>
                    <a:gd name="connsiteY1" fmla="*/ 3508 h 1840160"/>
                    <a:gd name="connsiteX2" fmla="*/ 565313 w 2044629"/>
                    <a:gd name="connsiteY2" fmla="*/ 142475 h 1840160"/>
                    <a:gd name="connsiteX3" fmla="*/ 766581 w 2044629"/>
                    <a:gd name="connsiteY3" fmla="*/ 990885 h 1840160"/>
                    <a:gd name="connsiteX4" fmla="*/ 1123716 w 2044629"/>
                    <a:gd name="connsiteY4" fmla="*/ 1110646 h 1840160"/>
                    <a:gd name="connsiteX5" fmla="*/ 1858890 w 2044629"/>
                    <a:gd name="connsiteY5" fmla="*/ 913657 h 1840160"/>
                    <a:gd name="connsiteX6" fmla="*/ 2044629 w 2044629"/>
                    <a:gd name="connsiteY6" fmla="*/ 1606844 h 1840160"/>
                    <a:gd name="connsiteX7" fmla="*/ 1309455 w 2044629"/>
                    <a:gd name="connsiteY7" fmla="*/ 1803834 h 1840160"/>
                    <a:gd name="connsiteX8" fmla="*/ 13199 w 2044629"/>
                    <a:gd name="connsiteY8" fmla="*/ 1055440 h 1840160"/>
                    <a:gd name="connsiteX9" fmla="*/ 181695 w 2044629"/>
                    <a:gd name="connsiteY9" fmla="*/ 93391 h 1840160"/>
                    <a:gd name="connsiteX0" fmla="*/ 181695 w 2044629"/>
                    <a:gd name="connsiteY0" fmla="*/ 93391 h 1840160"/>
                    <a:gd name="connsiteX1" fmla="*/ 405600 w 2044629"/>
                    <a:gd name="connsiteY1" fmla="*/ 3508 h 1840160"/>
                    <a:gd name="connsiteX2" fmla="*/ 565313 w 2044629"/>
                    <a:gd name="connsiteY2" fmla="*/ 142475 h 1840160"/>
                    <a:gd name="connsiteX3" fmla="*/ 766581 w 2044629"/>
                    <a:gd name="connsiteY3" fmla="*/ 990885 h 1840160"/>
                    <a:gd name="connsiteX4" fmla="*/ 1123716 w 2044629"/>
                    <a:gd name="connsiteY4" fmla="*/ 1110646 h 1840160"/>
                    <a:gd name="connsiteX5" fmla="*/ 1858890 w 2044629"/>
                    <a:gd name="connsiteY5" fmla="*/ 913657 h 1840160"/>
                    <a:gd name="connsiteX6" fmla="*/ 2044629 w 2044629"/>
                    <a:gd name="connsiteY6" fmla="*/ 1606844 h 1840160"/>
                    <a:gd name="connsiteX7" fmla="*/ 1309455 w 2044629"/>
                    <a:gd name="connsiteY7" fmla="*/ 1803834 h 1840160"/>
                    <a:gd name="connsiteX8" fmla="*/ 13199 w 2044629"/>
                    <a:gd name="connsiteY8" fmla="*/ 1055440 h 1840160"/>
                    <a:gd name="connsiteX9" fmla="*/ 181695 w 2044629"/>
                    <a:gd name="connsiteY9" fmla="*/ 93391 h 1840160"/>
                    <a:gd name="connsiteX0" fmla="*/ 182870 w 2045804"/>
                    <a:gd name="connsiteY0" fmla="*/ 159250 h 1906019"/>
                    <a:gd name="connsiteX1" fmla="*/ 423890 w 2045804"/>
                    <a:gd name="connsiteY1" fmla="*/ 9874 h 1906019"/>
                    <a:gd name="connsiteX2" fmla="*/ 566488 w 2045804"/>
                    <a:gd name="connsiteY2" fmla="*/ 208334 h 1906019"/>
                    <a:gd name="connsiteX3" fmla="*/ 767756 w 2045804"/>
                    <a:gd name="connsiteY3" fmla="*/ 1056744 h 1906019"/>
                    <a:gd name="connsiteX4" fmla="*/ 1124891 w 2045804"/>
                    <a:gd name="connsiteY4" fmla="*/ 1176505 h 1906019"/>
                    <a:gd name="connsiteX5" fmla="*/ 1860065 w 2045804"/>
                    <a:gd name="connsiteY5" fmla="*/ 979516 h 1906019"/>
                    <a:gd name="connsiteX6" fmla="*/ 2045804 w 2045804"/>
                    <a:gd name="connsiteY6" fmla="*/ 1672703 h 1906019"/>
                    <a:gd name="connsiteX7" fmla="*/ 1310630 w 2045804"/>
                    <a:gd name="connsiteY7" fmla="*/ 1869693 h 1906019"/>
                    <a:gd name="connsiteX8" fmla="*/ 14374 w 2045804"/>
                    <a:gd name="connsiteY8" fmla="*/ 1121299 h 1906019"/>
                    <a:gd name="connsiteX9" fmla="*/ 182870 w 2045804"/>
                    <a:gd name="connsiteY9" fmla="*/ 159250 h 1906019"/>
                    <a:gd name="connsiteX0" fmla="*/ 182870 w 2045804"/>
                    <a:gd name="connsiteY0" fmla="*/ 157295 h 1904064"/>
                    <a:gd name="connsiteX1" fmla="*/ 423890 w 2045804"/>
                    <a:gd name="connsiteY1" fmla="*/ 7919 h 1904064"/>
                    <a:gd name="connsiteX2" fmla="*/ 566488 w 2045804"/>
                    <a:gd name="connsiteY2" fmla="*/ 206379 h 1904064"/>
                    <a:gd name="connsiteX3" fmla="*/ 767756 w 2045804"/>
                    <a:gd name="connsiteY3" fmla="*/ 1054789 h 1904064"/>
                    <a:gd name="connsiteX4" fmla="*/ 1124891 w 2045804"/>
                    <a:gd name="connsiteY4" fmla="*/ 1174550 h 1904064"/>
                    <a:gd name="connsiteX5" fmla="*/ 1860065 w 2045804"/>
                    <a:gd name="connsiteY5" fmla="*/ 977561 h 1904064"/>
                    <a:gd name="connsiteX6" fmla="*/ 2045804 w 2045804"/>
                    <a:gd name="connsiteY6" fmla="*/ 1670748 h 1904064"/>
                    <a:gd name="connsiteX7" fmla="*/ 1310630 w 2045804"/>
                    <a:gd name="connsiteY7" fmla="*/ 1867738 h 1904064"/>
                    <a:gd name="connsiteX8" fmla="*/ 14374 w 2045804"/>
                    <a:gd name="connsiteY8" fmla="*/ 1119344 h 1904064"/>
                    <a:gd name="connsiteX9" fmla="*/ 182870 w 2045804"/>
                    <a:gd name="connsiteY9" fmla="*/ 157295 h 1904064"/>
                    <a:gd name="connsiteX0" fmla="*/ 182870 w 2045804"/>
                    <a:gd name="connsiteY0" fmla="*/ 157295 h 1904064"/>
                    <a:gd name="connsiteX1" fmla="*/ 423890 w 2045804"/>
                    <a:gd name="connsiteY1" fmla="*/ 7919 h 1904064"/>
                    <a:gd name="connsiteX2" fmla="*/ 566488 w 2045804"/>
                    <a:gd name="connsiteY2" fmla="*/ 206379 h 1904064"/>
                    <a:gd name="connsiteX3" fmla="*/ 767756 w 2045804"/>
                    <a:gd name="connsiteY3" fmla="*/ 1054789 h 1904064"/>
                    <a:gd name="connsiteX4" fmla="*/ 1124891 w 2045804"/>
                    <a:gd name="connsiteY4" fmla="*/ 1174550 h 1904064"/>
                    <a:gd name="connsiteX5" fmla="*/ 1860065 w 2045804"/>
                    <a:gd name="connsiteY5" fmla="*/ 977561 h 1904064"/>
                    <a:gd name="connsiteX6" fmla="*/ 2045804 w 2045804"/>
                    <a:gd name="connsiteY6" fmla="*/ 1670748 h 1904064"/>
                    <a:gd name="connsiteX7" fmla="*/ 1310630 w 2045804"/>
                    <a:gd name="connsiteY7" fmla="*/ 1867738 h 1904064"/>
                    <a:gd name="connsiteX8" fmla="*/ 14374 w 2045804"/>
                    <a:gd name="connsiteY8" fmla="*/ 1119344 h 1904064"/>
                    <a:gd name="connsiteX9" fmla="*/ 182870 w 2045804"/>
                    <a:gd name="connsiteY9" fmla="*/ 157295 h 1904064"/>
                    <a:gd name="connsiteX0" fmla="*/ 182832 w 2045766"/>
                    <a:gd name="connsiteY0" fmla="*/ 199095 h 1945864"/>
                    <a:gd name="connsiteX1" fmla="*/ 420157 w 2045766"/>
                    <a:gd name="connsiteY1" fmla="*/ 2970 h 1945864"/>
                    <a:gd name="connsiteX2" fmla="*/ 566450 w 2045766"/>
                    <a:gd name="connsiteY2" fmla="*/ 248179 h 1945864"/>
                    <a:gd name="connsiteX3" fmla="*/ 767718 w 2045766"/>
                    <a:gd name="connsiteY3" fmla="*/ 1096589 h 1945864"/>
                    <a:gd name="connsiteX4" fmla="*/ 1124853 w 2045766"/>
                    <a:gd name="connsiteY4" fmla="*/ 1216350 h 1945864"/>
                    <a:gd name="connsiteX5" fmla="*/ 1860027 w 2045766"/>
                    <a:gd name="connsiteY5" fmla="*/ 1019361 h 1945864"/>
                    <a:gd name="connsiteX6" fmla="*/ 2045766 w 2045766"/>
                    <a:gd name="connsiteY6" fmla="*/ 1712548 h 1945864"/>
                    <a:gd name="connsiteX7" fmla="*/ 1310592 w 2045766"/>
                    <a:gd name="connsiteY7" fmla="*/ 1909538 h 1945864"/>
                    <a:gd name="connsiteX8" fmla="*/ 14336 w 2045766"/>
                    <a:gd name="connsiteY8" fmla="*/ 1161144 h 1945864"/>
                    <a:gd name="connsiteX9" fmla="*/ 182832 w 2045766"/>
                    <a:gd name="connsiteY9" fmla="*/ 199095 h 1945864"/>
                    <a:gd name="connsiteX0" fmla="*/ 182832 w 2045766"/>
                    <a:gd name="connsiteY0" fmla="*/ 199022 h 1945791"/>
                    <a:gd name="connsiteX1" fmla="*/ 420157 w 2045766"/>
                    <a:gd name="connsiteY1" fmla="*/ 2897 h 1945791"/>
                    <a:gd name="connsiteX2" fmla="*/ 566450 w 2045766"/>
                    <a:gd name="connsiteY2" fmla="*/ 248106 h 1945791"/>
                    <a:gd name="connsiteX3" fmla="*/ 767718 w 2045766"/>
                    <a:gd name="connsiteY3" fmla="*/ 1096516 h 1945791"/>
                    <a:gd name="connsiteX4" fmla="*/ 1124853 w 2045766"/>
                    <a:gd name="connsiteY4" fmla="*/ 1216277 h 1945791"/>
                    <a:gd name="connsiteX5" fmla="*/ 1860027 w 2045766"/>
                    <a:gd name="connsiteY5" fmla="*/ 1019288 h 1945791"/>
                    <a:gd name="connsiteX6" fmla="*/ 2045766 w 2045766"/>
                    <a:gd name="connsiteY6" fmla="*/ 1712475 h 1945791"/>
                    <a:gd name="connsiteX7" fmla="*/ 1310592 w 2045766"/>
                    <a:gd name="connsiteY7" fmla="*/ 1909465 h 1945791"/>
                    <a:gd name="connsiteX8" fmla="*/ 14336 w 2045766"/>
                    <a:gd name="connsiteY8" fmla="*/ 1161071 h 1945791"/>
                    <a:gd name="connsiteX9" fmla="*/ 182832 w 2045766"/>
                    <a:gd name="connsiteY9" fmla="*/ 199022 h 1945791"/>
                    <a:gd name="connsiteX0" fmla="*/ 182832 w 2045766"/>
                    <a:gd name="connsiteY0" fmla="*/ 199022 h 1945791"/>
                    <a:gd name="connsiteX1" fmla="*/ 420157 w 2045766"/>
                    <a:gd name="connsiteY1" fmla="*/ 2897 h 1945791"/>
                    <a:gd name="connsiteX2" fmla="*/ 566450 w 2045766"/>
                    <a:gd name="connsiteY2" fmla="*/ 248106 h 1945791"/>
                    <a:gd name="connsiteX3" fmla="*/ 767718 w 2045766"/>
                    <a:gd name="connsiteY3" fmla="*/ 1096516 h 1945791"/>
                    <a:gd name="connsiteX4" fmla="*/ 1124853 w 2045766"/>
                    <a:gd name="connsiteY4" fmla="*/ 1216277 h 1945791"/>
                    <a:gd name="connsiteX5" fmla="*/ 1860027 w 2045766"/>
                    <a:gd name="connsiteY5" fmla="*/ 1019288 h 1945791"/>
                    <a:gd name="connsiteX6" fmla="*/ 2045766 w 2045766"/>
                    <a:gd name="connsiteY6" fmla="*/ 1712475 h 1945791"/>
                    <a:gd name="connsiteX7" fmla="*/ 1310592 w 2045766"/>
                    <a:gd name="connsiteY7" fmla="*/ 1909465 h 1945791"/>
                    <a:gd name="connsiteX8" fmla="*/ 14336 w 2045766"/>
                    <a:gd name="connsiteY8" fmla="*/ 1161071 h 1945791"/>
                    <a:gd name="connsiteX9" fmla="*/ 182832 w 2045766"/>
                    <a:gd name="connsiteY9" fmla="*/ 199022 h 1945791"/>
                    <a:gd name="connsiteX0" fmla="*/ 182832 w 2045766"/>
                    <a:gd name="connsiteY0" fmla="*/ 199794 h 1946563"/>
                    <a:gd name="connsiteX1" fmla="*/ 420157 w 2045766"/>
                    <a:gd name="connsiteY1" fmla="*/ 3669 h 1946563"/>
                    <a:gd name="connsiteX2" fmla="*/ 566450 w 2045766"/>
                    <a:gd name="connsiteY2" fmla="*/ 248878 h 1946563"/>
                    <a:gd name="connsiteX3" fmla="*/ 767718 w 2045766"/>
                    <a:gd name="connsiteY3" fmla="*/ 1097288 h 1946563"/>
                    <a:gd name="connsiteX4" fmla="*/ 1124853 w 2045766"/>
                    <a:gd name="connsiteY4" fmla="*/ 1217049 h 1946563"/>
                    <a:gd name="connsiteX5" fmla="*/ 1860027 w 2045766"/>
                    <a:gd name="connsiteY5" fmla="*/ 1020060 h 1946563"/>
                    <a:gd name="connsiteX6" fmla="*/ 2045766 w 2045766"/>
                    <a:gd name="connsiteY6" fmla="*/ 1713247 h 1946563"/>
                    <a:gd name="connsiteX7" fmla="*/ 1310592 w 2045766"/>
                    <a:gd name="connsiteY7" fmla="*/ 1910237 h 1946563"/>
                    <a:gd name="connsiteX8" fmla="*/ 14336 w 2045766"/>
                    <a:gd name="connsiteY8" fmla="*/ 1161843 h 1946563"/>
                    <a:gd name="connsiteX9" fmla="*/ 182832 w 2045766"/>
                    <a:gd name="connsiteY9" fmla="*/ 199794 h 1946563"/>
                    <a:gd name="connsiteX0" fmla="*/ 182832 w 2045766"/>
                    <a:gd name="connsiteY0" fmla="*/ 202701 h 1949470"/>
                    <a:gd name="connsiteX1" fmla="*/ 426718 w 2045766"/>
                    <a:gd name="connsiteY1" fmla="*/ 3409 h 1949470"/>
                    <a:gd name="connsiteX2" fmla="*/ 566450 w 2045766"/>
                    <a:gd name="connsiteY2" fmla="*/ 251785 h 1949470"/>
                    <a:gd name="connsiteX3" fmla="*/ 767718 w 2045766"/>
                    <a:gd name="connsiteY3" fmla="*/ 1100195 h 1949470"/>
                    <a:gd name="connsiteX4" fmla="*/ 1124853 w 2045766"/>
                    <a:gd name="connsiteY4" fmla="*/ 1219956 h 1949470"/>
                    <a:gd name="connsiteX5" fmla="*/ 1860027 w 2045766"/>
                    <a:gd name="connsiteY5" fmla="*/ 1022967 h 1949470"/>
                    <a:gd name="connsiteX6" fmla="*/ 2045766 w 2045766"/>
                    <a:gd name="connsiteY6" fmla="*/ 1716154 h 1949470"/>
                    <a:gd name="connsiteX7" fmla="*/ 1310592 w 2045766"/>
                    <a:gd name="connsiteY7" fmla="*/ 1913144 h 1949470"/>
                    <a:gd name="connsiteX8" fmla="*/ 14336 w 2045766"/>
                    <a:gd name="connsiteY8" fmla="*/ 1164750 h 1949470"/>
                    <a:gd name="connsiteX9" fmla="*/ 182832 w 2045766"/>
                    <a:gd name="connsiteY9" fmla="*/ 202701 h 1949470"/>
                    <a:gd name="connsiteX0" fmla="*/ 182832 w 2045766"/>
                    <a:gd name="connsiteY0" fmla="*/ 202701 h 1949470"/>
                    <a:gd name="connsiteX1" fmla="*/ 426718 w 2045766"/>
                    <a:gd name="connsiteY1" fmla="*/ 3409 h 1949470"/>
                    <a:gd name="connsiteX2" fmla="*/ 566450 w 2045766"/>
                    <a:gd name="connsiteY2" fmla="*/ 251785 h 1949470"/>
                    <a:gd name="connsiteX3" fmla="*/ 767718 w 2045766"/>
                    <a:gd name="connsiteY3" fmla="*/ 1100195 h 1949470"/>
                    <a:gd name="connsiteX4" fmla="*/ 1124853 w 2045766"/>
                    <a:gd name="connsiteY4" fmla="*/ 1219956 h 1949470"/>
                    <a:gd name="connsiteX5" fmla="*/ 1860027 w 2045766"/>
                    <a:gd name="connsiteY5" fmla="*/ 1022967 h 1949470"/>
                    <a:gd name="connsiteX6" fmla="*/ 2045766 w 2045766"/>
                    <a:gd name="connsiteY6" fmla="*/ 1716154 h 1949470"/>
                    <a:gd name="connsiteX7" fmla="*/ 1310592 w 2045766"/>
                    <a:gd name="connsiteY7" fmla="*/ 1913144 h 1949470"/>
                    <a:gd name="connsiteX8" fmla="*/ 14336 w 2045766"/>
                    <a:gd name="connsiteY8" fmla="*/ 1164750 h 1949470"/>
                    <a:gd name="connsiteX9" fmla="*/ 182832 w 2045766"/>
                    <a:gd name="connsiteY9" fmla="*/ 202701 h 1949470"/>
                    <a:gd name="connsiteX0" fmla="*/ 182832 w 2045766"/>
                    <a:gd name="connsiteY0" fmla="*/ 220877 h 1967646"/>
                    <a:gd name="connsiteX1" fmla="*/ 522552 w 2045766"/>
                    <a:gd name="connsiteY1" fmla="*/ 2280 h 1967646"/>
                    <a:gd name="connsiteX2" fmla="*/ 566450 w 2045766"/>
                    <a:gd name="connsiteY2" fmla="*/ 269961 h 1967646"/>
                    <a:gd name="connsiteX3" fmla="*/ 767718 w 2045766"/>
                    <a:gd name="connsiteY3" fmla="*/ 1118371 h 1967646"/>
                    <a:gd name="connsiteX4" fmla="*/ 1124853 w 2045766"/>
                    <a:gd name="connsiteY4" fmla="*/ 1238132 h 1967646"/>
                    <a:gd name="connsiteX5" fmla="*/ 1860027 w 2045766"/>
                    <a:gd name="connsiteY5" fmla="*/ 1041143 h 1967646"/>
                    <a:gd name="connsiteX6" fmla="*/ 2045766 w 2045766"/>
                    <a:gd name="connsiteY6" fmla="*/ 1734330 h 1967646"/>
                    <a:gd name="connsiteX7" fmla="*/ 1310592 w 2045766"/>
                    <a:gd name="connsiteY7" fmla="*/ 1931320 h 1967646"/>
                    <a:gd name="connsiteX8" fmla="*/ 14336 w 2045766"/>
                    <a:gd name="connsiteY8" fmla="*/ 1182926 h 1967646"/>
                    <a:gd name="connsiteX9" fmla="*/ 182832 w 2045766"/>
                    <a:gd name="connsiteY9" fmla="*/ 220877 h 1967646"/>
                    <a:gd name="connsiteX0" fmla="*/ 182832 w 2045766"/>
                    <a:gd name="connsiteY0" fmla="*/ 222461 h 1969230"/>
                    <a:gd name="connsiteX1" fmla="*/ 522552 w 2045766"/>
                    <a:gd name="connsiteY1" fmla="*/ 3864 h 1969230"/>
                    <a:gd name="connsiteX2" fmla="*/ 566450 w 2045766"/>
                    <a:gd name="connsiteY2" fmla="*/ 271545 h 1969230"/>
                    <a:gd name="connsiteX3" fmla="*/ 767718 w 2045766"/>
                    <a:gd name="connsiteY3" fmla="*/ 1119955 h 1969230"/>
                    <a:gd name="connsiteX4" fmla="*/ 1124853 w 2045766"/>
                    <a:gd name="connsiteY4" fmla="*/ 1239716 h 1969230"/>
                    <a:gd name="connsiteX5" fmla="*/ 1860027 w 2045766"/>
                    <a:gd name="connsiteY5" fmla="*/ 1042727 h 1969230"/>
                    <a:gd name="connsiteX6" fmla="*/ 2045766 w 2045766"/>
                    <a:gd name="connsiteY6" fmla="*/ 1735914 h 1969230"/>
                    <a:gd name="connsiteX7" fmla="*/ 1310592 w 2045766"/>
                    <a:gd name="connsiteY7" fmla="*/ 1932904 h 1969230"/>
                    <a:gd name="connsiteX8" fmla="*/ 14336 w 2045766"/>
                    <a:gd name="connsiteY8" fmla="*/ 1184510 h 1969230"/>
                    <a:gd name="connsiteX9" fmla="*/ 182832 w 2045766"/>
                    <a:gd name="connsiteY9" fmla="*/ 222461 h 1969230"/>
                    <a:gd name="connsiteX0" fmla="*/ 182832 w 2045766"/>
                    <a:gd name="connsiteY0" fmla="*/ 181019 h 1927788"/>
                    <a:gd name="connsiteX1" fmla="*/ 431773 w 2045766"/>
                    <a:gd name="connsiteY1" fmla="*/ 8946 h 1927788"/>
                    <a:gd name="connsiteX2" fmla="*/ 566450 w 2045766"/>
                    <a:gd name="connsiteY2" fmla="*/ 230103 h 1927788"/>
                    <a:gd name="connsiteX3" fmla="*/ 767718 w 2045766"/>
                    <a:gd name="connsiteY3" fmla="*/ 1078513 h 1927788"/>
                    <a:gd name="connsiteX4" fmla="*/ 1124853 w 2045766"/>
                    <a:gd name="connsiteY4" fmla="*/ 1198274 h 1927788"/>
                    <a:gd name="connsiteX5" fmla="*/ 1860027 w 2045766"/>
                    <a:gd name="connsiteY5" fmla="*/ 1001285 h 1927788"/>
                    <a:gd name="connsiteX6" fmla="*/ 2045766 w 2045766"/>
                    <a:gd name="connsiteY6" fmla="*/ 1694472 h 1927788"/>
                    <a:gd name="connsiteX7" fmla="*/ 1310592 w 2045766"/>
                    <a:gd name="connsiteY7" fmla="*/ 1891462 h 1927788"/>
                    <a:gd name="connsiteX8" fmla="*/ 14336 w 2045766"/>
                    <a:gd name="connsiteY8" fmla="*/ 1143068 h 1927788"/>
                    <a:gd name="connsiteX9" fmla="*/ 182832 w 2045766"/>
                    <a:gd name="connsiteY9" fmla="*/ 181019 h 1927788"/>
                    <a:gd name="connsiteX0" fmla="*/ 182832 w 2045766"/>
                    <a:gd name="connsiteY0" fmla="*/ 181019 h 1927788"/>
                    <a:gd name="connsiteX1" fmla="*/ 431773 w 2045766"/>
                    <a:gd name="connsiteY1" fmla="*/ 8946 h 1927788"/>
                    <a:gd name="connsiteX2" fmla="*/ 566450 w 2045766"/>
                    <a:gd name="connsiteY2" fmla="*/ 230103 h 1927788"/>
                    <a:gd name="connsiteX3" fmla="*/ 767718 w 2045766"/>
                    <a:gd name="connsiteY3" fmla="*/ 1078513 h 1927788"/>
                    <a:gd name="connsiteX4" fmla="*/ 1124853 w 2045766"/>
                    <a:gd name="connsiteY4" fmla="*/ 1198274 h 1927788"/>
                    <a:gd name="connsiteX5" fmla="*/ 1860027 w 2045766"/>
                    <a:gd name="connsiteY5" fmla="*/ 1001285 h 1927788"/>
                    <a:gd name="connsiteX6" fmla="*/ 2045766 w 2045766"/>
                    <a:gd name="connsiteY6" fmla="*/ 1694472 h 1927788"/>
                    <a:gd name="connsiteX7" fmla="*/ 1310592 w 2045766"/>
                    <a:gd name="connsiteY7" fmla="*/ 1891462 h 1927788"/>
                    <a:gd name="connsiteX8" fmla="*/ 14336 w 2045766"/>
                    <a:gd name="connsiteY8" fmla="*/ 1143068 h 1927788"/>
                    <a:gd name="connsiteX9" fmla="*/ 182832 w 2045766"/>
                    <a:gd name="connsiteY9" fmla="*/ 181019 h 1927788"/>
                    <a:gd name="connsiteX0" fmla="*/ 182832 w 2045766"/>
                    <a:gd name="connsiteY0" fmla="*/ 181019 h 1927788"/>
                    <a:gd name="connsiteX1" fmla="*/ 431773 w 2045766"/>
                    <a:gd name="connsiteY1" fmla="*/ 8946 h 1927788"/>
                    <a:gd name="connsiteX2" fmla="*/ 566450 w 2045766"/>
                    <a:gd name="connsiteY2" fmla="*/ 230103 h 1927788"/>
                    <a:gd name="connsiteX3" fmla="*/ 767718 w 2045766"/>
                    <a:gd name="connsiteY3" fmla="*/ 1078513 h 1927788"/>
                    <a:gd name="connsiteX4" fmla="*/ 1124853 w 2045766"/>
                    <a:gd name="connsiteY4" fmla="*/ 1198274 h 1927788"/>
                    <a:gd name="connsiteX5" fmla="*/ 1860027 w 2045766"/>
                    <a:gd name="connsiteY5" fmla="*/ 1001285 h 1927788"/>
                    <a:gd name="connsiteX6" fmla="*/ 2045766 w 2045766"/>
                    <a:gd name="connsiteY6" fmla="*/ 1694472 h 1927788"/>
                    <a:gd name="connsiteX7" fmla="*/ 1310592 w 2045766"/>
                    <a:gd name="connsiteY7" fmla="*/ 1891462 h 1927788"/>
                    <a:gd name="connsiteX8" fmla="*/ 14336 w 2045766"/>
                    <a:gd name="connsiteY8" fmla="*/ 1143068 h 1927788"/>
                    <a:gd name="connsiteX9" fmla="*/ 182832 w 2045766"/>
                    <a:gd name="connsiteY9" fmla="*/ 181019 h 19277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045766" h="1927788">
                      <a:moveTo>
                        <a:pt x="182832" y="181019"/>
                      </a:moveTo>
                      <a:cubicBezTo>
                        <a:pt x="228904" y="-23169"/>
                        <a:pt x="322741" y="-7746"/>
                        <a:pt x="431773" y="8946"/>
                      </a:cubicBezTo>
                      <a:cubicBezTo>
                        <a:pt x="540805" y="25638"/>
                        <a:pt x="564961" y="50243"/>
                        <a:pt x="566450" y="230103"/>
                      </a:cubicBezTo>
                      <a:cubicBezTo>
                        <a:pt x="567939" y="409963"/>
                        <a:pt x="666524" y="965910"/>
                        <a:pt x="767718" y="1078513"/>
                      </a:cubicBezTo>
                      <a:cubicBezTo>
                        <a:pt x="849337" y="1183257"/>
                        <a:pt x="988519" y="1234804"/>
                        <a:pt x="1124853" y="1198274"/>
                      </a:cubicBezTo>
                      <a:lnTo>
                        <a:pt x="1860027" y="1001285"/>
                      </a:lnTo>
                      <a:lnTo>
                        <a:pt x="2045766" y="1694472"/>
                      </a:lnTo>
                      <a:lnTo>
                        <a:pt x="1310592" y="1891462"/>
                      </a:lnTo>
                      <a:cubicBezTo>
                        <a:pt x="745978" y="2042750"/>
                        <a:pt x="165624" y="1707682"/>
                        <a:pt x="14336" y="1143068"/>
                      </a:cubicBezTo>
                      <a:cubicBezTo>
                        <a:pt x="-49226" y="881584"/>
                        <a:pt x="115195" y="374048"/>
                        <a:pt x="182832" y="181019"/>
                      </a:cubicBezTo>
                      <a:close/>
                    </a:path>
                  </a:pathLst>
                </a:custGeom>
                <a:solidFill>
                  <a:srgbClr val="808080">
                    <a:lumMod val="75000"/>
                  </a:srgbClr>
                </a:solidFill>
                <a:ln w="38100" cap="rnd" cmpd="sng" algn="ctr">
                  <a:solidFill>
                    <a:sysClr val="windowText" lastClr="000000"/>
                  </a:solidFill>
                  <a:prstDash val="solid"/>
                  <a:rou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61" name="フリーフォーム: 図形 460">
                  <a:extLst>
                    <a:ext uri="{FF2B5EF4-FFF2-40B4-BE49-F238E27FC236}">
                      <a16:creationId xmlns:a16="http://schemas.microsoft.com/office/drawing/2014/main" id="{A5DC83BF-E927-A64E-4F29-195DB2C0A28A}"/>
                    </a:ext>
                  </a:extLst>
                </p:cNvPr>
                <p:cNvSpPr/>
                <p:nvPr/>
              </p:nvSpPr>
              <p:spPr>
                <a:xfrm rot="1800000">
                  <a:off x="5040532" y="1588390"/>
                  <a:ext cx="262680" cy="219464"/>
                </a:xfrm>
                <a:custGeom>
                  <a:avLst/>
                  <a:gdLst>
                    <a:gd name="connsiteX0" fmla="*/ 225532 w 262680"/>
                    <a:gd name="connsiteY0" fmla="*/ 25624 h 219464"/>
                    <a:gd name="connsiteX1" fmla="*/ 242642 w 262680"/>
                    <a:gd name="connsiteY1" fmla="*/ 21987 h 219464"/>
                    <a:gd name="connsiteX2" fmla="*/ 243988 w 262680"/>
                    <a:gd name="connsiteY2" fmla="*/ 22237 h 219464"/>
                    <a:gd name="connsiteX3" fmla="*/ 262293 w 262680"/>
                    <a:gd name="connsiteY3" fmla="*/ 48875 h 219464"/>
                    <a:gd name="connsiteX4" fmla="*/ 258100 w 262680"/>
                    <a:gd name="connsiteY4" fmla="*/ 71494 h 219464"/>
                    <a:gd name="connsiteX5" fmla="*/ 231462 w 262680"/>
                    <a:gd name="connsiteY5" fmla="*/ 89800 h 219464"/>
                    <a:gd name="connsiteX6" fmla="*/ 230116 w 262680"/>
                    <a:gd name="connsiteY6" fmla="*/ 89551 h 219464"/>
                    <a:gd name="connsiteX7" fmla="*/ 211811 w 262680"/>
                    <a:gd name="connsiteY7" fmla="*/ 62913 h 219464"/>
                    <a:gd name="connsiteX8" fmla="*/ 216004 w 262680"/>
                    <a:gd name="connsiteY8" fmla="*/ 40293 h 219464"/>
                    <a:gd name="connsiteX9" fmla="*/ 225532 w 262680"/>
                    <a:gd name="connsiteY9" fmla="*/ 25624 h 219464"/>
                    <a:gd name="connsiteX10" fmla="*/ 46740 w 262680"/>
                    <a:gd name="connsiteY10" fmla="*/ 102620 h 219464"/>
                    <a:gd name="connsiteX11" fmla="*/ 69696 w 262680"/>
                    <a:gd name="connsiteY11" fmla="*/ 97986 h 219464"/>
                    <a:gd name="connsiteX12" fmla="*/ 157948 w 262680"/>
                    <a:gd name="connsiteY12" fmla="*/ 97986 h 219464"/>
                    <a:gd name="connsiteX13" fmla="*/ 216923 w 262680"/>
                    <a:gd name="connsiteY13" fmla="*/ 156961 h 219464"/>
                    <a:gd name="connsiteX14" fmla="*/ 216923 w 262680"/>
                    <a:gd name="connsiteY14" fmla="*/ 160489 h 219464"/>
                    <a:gd name="connsiteX15" fmla="*/ 157948 w 262680"/>
                    <a:gd name="connsiteY15" fmla="*/ 219464 h 219464"/>
                    <a:gd name="connsiteX16" fmla="*/ 69696 w 262680"/>
                    <a:gd name="connsiteY16" fmla="*/ 219464 h 219464"/>
                    <a:gd name="connsiteX17" fmla="*/ 10721 w 262680"/>
                    <a:gd name="connsiteY17" fmla="*/ 160489 h 219464"/>
                    <a:gd name="connsiteX18" fmla="*/ 10721 w 262680"/>
                    <a:gd name="connsiteY18" fmla="*/ 156961 h 219464"/>
                    <a:gd name="connsiteX19" fmla="*/ 46740 w 262680"/>
                    <a:gd name="connsiteY19" fmla="*/ 102620 h 219464"/>
                    <a:gd name="connsiteX20" fmla="*/ 151899 w 262680"/>
                    <a:gd name="connsiteY20" fmla="*/ 9926 h 219464"/>
                    <a:gd name="connsiteX21" fmla="*/ 168060 w 262680"/>
                    <a:gd name="connsiteY21" fmla="*/ 3232 h 219464"/>
                    <a:gd name="connsiteX22" fmla="*/ 169427 w 262680"/>
                    <a:gd name="connsiteY22" fmla="*/ 3232 h 219464"/>
                    <a:gd name="connsiteX23" fmla="*/ 192282 w 262680"/>
                    <a:gd name="connsiteY23" fmla="*/ 26087 h 219464"/>
                    <a:gd name="connsiteX24" fmla="*/ 192282 w 262680"/>
                    <a:gd name="connsiteY24" fmla="*/ 49092 h 219464"/>
                    <a:gd name="connsiteX25" fmla="*/ 169427 w 262680"/>
                    <a:gd name="connsiteY25" fmla="*/ 71947 h 219464"/>
                    <a:gd name="connsiteX26" fmla="*/ 168060 w 262680"/>
                    <a:gd name="connsiteY26" fmla="*/ 71947 h 219464"/>
                    <a:gd name="connsiteX27" fmla="*/ 145205 w 262680"/>
                    <a:gd name="connsiteY27" fmla="*/ 49092 h 219464"/>
                    <a:gd name="connsiteX28" fmla="*/ 145205 w 262680"/>
                    <a:gd name="connsiteY28" fmla="*/ 26087 h 219464"/>
                    <a:gd name="connsiteX29" fmla="*/ 151899 w 262680"/>
                    <a:gd name="connsiteY29" fmla="*/ 9926 h 219464"/>
                    <a:gd name="connsiteX30" fmla="*/ 81291 w 262680"/>
                    <a:gd name="connsiteY30" fmla="*/ 6694 h 219464"/>
                    <a:gd name="connsiteX31" fmla="*/ 97452 w 262680"/>
                    <a:gd name="connsiteY31" fmla="*/ 0 h 219464"/>
                    <a:gd name="connsiteX32" fmla="*/ 98820 w 262680"/>
                    <a:gd name="connsiteY32" fmla="*/ 0 h 219464"/>
                    <a:gd name="connsiteX33" fmla="*/ 121675 w 262680"/>
                    <a:gd name="connsiteY33" fmla="*/ 22855 h 219464"/>
                    <a:gd name="connsiteX34" fmla="*/ 121675 w 262680"/>
                    <a:gd name="connsiteY34" fmla="*/ 45860 h 219464"/>
                    <a:gd name="connsiteX35" fmla="*/ 98820 w 262680"/>
                    <a:gd name="connsiteY35" fmla="*/ 68715 h 219464"/>
                    <a:gd name="connsiteX36" fmla="*/ 97452 w 262680"/>
                    <a:gd name="connsiteY36" fmla="*/ 68715 h 219464"/>
                    <a:gd name="connsiteX37" fmla="*/ 74597 w 262680"/>
                    <a:gd name="connsiteY37" fmla="*/ 45860 h 219464"/>
                    <a:gd name="connsiteX38" fmla="*/ 74597 w 262680"/>
                    <a:gd name="connsiteY38" fmla="*/ 22855 h 219464"/>
                    <a:gd name="connsiteX39" fmla="*/ 81291 w 262680"/>
                    <a:gd name="connsiteY39" fmla="*/ 6694 h 219464"/>
                    <a:gd name="connsiteX40" fmla="*/ 19478 w 262680"/>
                    <a:gd name="connsiteY40" fmla="*/ 12325 h 219464"/>
                    <a:gd name="connsiteX41" fmla="*/ 20831 w 262680"/>
                    <a:gd name="connsiteY41" fmla="*/ 12123 h 219464"/>
                    <a:gd name="connsiteX42" fmla="*/ 46814 w 262680"/>
                    <a:gd name="connsiteY42" fmla="*/ 31347 h 219464"/>
                    <a:gd name="connsiteX43" fmla="*/ 50216 w 262680"/>
                    <a:gd name="connsiteY43" fmla="*/ 54099 h 219464"/>
                    <a:gd name="connsiteX44" fmla="*/ 30992 w 262680"/>
                    <a:gd name="connsiteY44" fmla="*/ 80083 h 219464"/>
                    <a:gd name="connsiteX45" fmla="*/ 29639 w 262680"/>
                    <a:gd name="connsiteY45" fmla="*/ 80285 h 219464"/>
                    <a:gd name="connsiteX46" fmla="*/ 3656 w 262680"/>
                    <a:gd name="connsiteY46" fmla="*/ 61061 h 219464"/>
                    <a:gd name="connsiteX47" fmla="*/ 254 w 262680"/>
                    <a:gd name="connsiteY47" fmla="*/ 38309 h 219464"/>
                    <a:gd name="connsiteX48" fmla="*/ 19478 w 262680"/>
                    <a:gd name="connsiteY48" fmla="*/ 12325 h 2194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</a:cxnLst>
                  <a:rect l="l" t="t" r="r" b="b"/>
                  <a:pathLst>
                    <a:path w="262680" h="219464">
                      <a:moveTo>
                        <a:pt x="225532" y="25624"/>
                      </a:moveTo>
                      <a:cubicBezTo>
                        <a:pt x="230353" y="22311"/>
                        <a:pt x="236437" y="20837"/>
                        <a:pt x="242642" y="21987"/>
                      </a:cubicBezTo>
                      <a:lnTo>
                        <a:pt x="243988" y="22237"/>
                      </a:lnTo>
                      <a:cubicBezTo>
                        <a:pt x="256398" y="24537"/>
                        <a:pt x="264594" y="36464"/>
                        <a:pt x="262293" y="48875"/>
                      </a:cubicBezTo>
                      <a:lnTo>
                        <a:pt x="258100" y="71494"/>
                      </a:lnTo>
                      <a:cubicBezTo>
                        <a:pt x="255799" y="83905"/>
                        <a:pt x="243872" y="92101"/>
                        <a:pt x="231462" y="89800"/>
                      </a:cubicBezTo>
                      <a:lnTo>
                        <a:pt x="230116" y="89551"/>
                      </a:lnTo>
                      <a:cubicBezTo>
                        <a:pt x="217706" y="87250"/>
                        <a:pt x="209510" y="75323"/>
                        <a:pt x="211811" y="62913"/>
                      </a:cubicBezTo>
                      <a:lnTo>
                        <a:pt x="216004" y="40293"/>
                      </a:lnTo>
                      <a:cubicBezTo>
                        <a:pt x="217154" y="34088"/>
                        <a:pt x="220712" y="28936"/>
                        <a:pt x="225532" y="25624"/>
                      </a:cubicBezTo>
                      <a:close/>
                      <a:moveTo>
                        <a:pt x="46740" y="102620"/>
                      </a:moveTo>
                      <a:cubicBezTo>
                        <a:pt x="53796" y="99636"/>
                        <a:pt x="61553" y="97986"/>
                        <a:pt x="69696" y="97986"/>
                      </a:cubicBezTo>
                      <a:lnTo>
                        <a:pt x="157948" y="97986"/>
                      </a:lnTo>
                      <a:cubicBezTo>
                        <a:pt x="190519" y="97986"/>
                        <a:pt x="216923" y="124390"/>
                        <a:pt x="216923" y="156961"/>
                      </a:cubicBezTo>
                      <a:lnTo>
                        <a:pt x="216923" y="160489"/>
                      </a:lnTo>
                      <a:cubicBezTo>
                        <a:pt x="216923" y="193060"/>
                        <a:pt x="190519" y="219464"/>
                        <a:pt x="157948" y="219464"/>
                      </a:cubicBezTo>
                      <a:lnTo>
                        <a:pt x="69696" y="219464"/>
                      </a:lnTo>
                      <a:cubicBezTo>
                        <a:pt x="37125" y="219464"/>
                        <a:pt x="10721" y="193060"/>
                        <a:pt x="10721" y="160489"/>
                      </a:cubicBezTo>
                      <a:lnTo>
                        <a:pt x="10721" y="156961"/>
                      </a:lnTo>
                      <a:cubicBezTo>
                        <a:pt x="10721" y="132533"/>
                        <a:pt x="25573" y="111573"/>
                        <a:pt x="46740" y="102620"/>
                      </a:cubicBezTo>
                      <a:close/>
                      <a:moveTo>
                        <a:pt x="151899" y="9926"/>
                      </a:moveTo>
                      <a:cubicBezTo>
                        <a:pt x="156035" y="5790"/>
                        <a:pt x="161749" y="3232"/>
                        <a:pt x="168060" y="3232"/>
                      </a:cubicBezTo>
                      <a:lnTo>
                        <a:pt x="169427" y="3232"/>
                      </a:lnTo>
                      <a:cubicBezTo>
                        <a:pt x="182049" y="3232"/>
                        <a:pt x="192282" y="13465"/>
                        <a:pt x="192282" y="26087"/>
                      </a:cubicBezTo>
                      <a:lnTo>
                        <a:pt x="192282" y="49092"/>
                      </a:lnTo>
                      <a:cubicBezTo>
                        <a:pt x="192282" y="61714"/>
                        <a:pt x="182049" y="71947"/>
                        <a:pt x="169427" y="71947"/>
                      </a:cubicBezTo>
                      <a:lnTo>
                        <a:pt x="168060" y="71947"/>
                      </a:lnTo>
                      <a:cubicBezTo>
                        <a:pt x="155438" y="71947"/>
                        <a:pt x="145205" y="61714"/>
                        <a:pt x="145205" y="49092"/>
                      </a:cubicBezTo>
                      <a:lnTo>
                        <a:pt x="145205" y="26087"/>
                      </a:lnTo>
                      <a:cubicBezTo>
                        <a:pt x="145205" y="19776"/>
                        <a:pt x="147763" y="14062"/>
                        <a:pt x="151899" y="9926"/>
                      </a:cubicBezTo>
                      <a:close/>
                      <a:moveTo>
                        <a:pt x="81291" y="6694"/>
                      </a:moveTo>
                      <a:cubicBezTo>
                        <a:pt x="85427" y="2558"/>
                        <a:pt x="91141" y="0"/>
                        <a:pt x="97452" y="0"/>
                      </a:cubicBezTo>
                      <a:lnTo>
                        <a:pt x="98820" y="0"/>
                      </a:lnTo>
                      <a:cubicBezTo>
                        <a:pt x="111442" y="0"/>
                        <a:pt x="121675" y="10233"/>
                        <a:pt x="121675" y="22855"/>
                      </a:cubicBezTo>
                      <a:lnTo>
                        <a:pt x="121675" y="45860"/>
                      </a:lnTo>
                      <a:cubicBezTo>
                        <a:pt x="121675" y="58482"/>
                        <a:pt x="111442" y="68715"/>
                        <a:pt x="98820" y="68715"/>
                      </a:cubicBezTo>
                      <a:lnTo>
                        <a:pt x="97452" y="68715"/>
                      </a:lnTo>
                      <a:cubicBezTo>
                        <a:pt x="84830" y="68715"/>
                        <a:pt x="74597" y="58482"/>
                        <a:pt x="74597" y="45860"/>
                      </a:cubicBezTo>
                      <a:lnTo>
                        <a:pt x="74597" y="22855"/>
                      </a:lnTo>
                      <a:cubicBezTo>
                        <a:pt x="74597" y="16544"/>
                        <a:pt x="77155" y="10830"/>
                        <a:pt x="81291" y="6694"/>
                      </a:cubicBezTo>
                      <a:close/>
                      <a:moveTo>
                        <a:pt x="19478" y="12325"/>
                      </a:moveTo>
                      <a:lnTo>
                        <a:pt x="20831" y="12123"/>
                      </a:lnTo>
                      <a:cubicBezTo>
                        <a:pt x="33314" y="10256"/>
                        <a:pt x="44948" y="18864"/>
                        <a:pt x="46814" y="31347"/>
                      </a:cubicBezTo>
                      <a:lnTo>
                        <a:pt x="50216" y="54099"/>
                      </a:lnTo>
                      <a:cubicBezTo>
                        <a:pt x="52083" y="66582"/>
                        <a:pt x="43475" y="78216"/>
                        <a:pt x="30992" y="80083"/>
                      </a:cubicBezTo>
                      <a:lnTo>
                        <a:pt x="29639" y="80285"/>
                      </a:lnTo>
                      <a:cubicBezTo>
                        <a:pt x="17156" y="82151"/>
                        <a:pt x="5522" y="73544"/>
                        <a:pt x="3656" y="61061"/>
                      </a:cubicBezTo>
                      <a:lnTo>
                        <a:pt x="254" y="38309"/>
                      </a:lnTo>
                      <a:cubicBezTo>
                        <a:pt x="-1612" y="25826"/>
                        <a:pt x="6995" y="14192"/>
                        <a:pt x="19478" y="12325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38100" cap="rnd" cmpd="sng" algn="ctr">
                  <a:noFill/>
                  <a:prstDash val="solid"/>
                  <a:rou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</a:endParaRPr>
                </a:p>
              </p:txBody>
            </p:sp>
          </p:grpSp>
          <p:grpSp>
            <p:nvGrpSpPr>
              <p:cNvPr id="434" name="グループ化 433">
                <a:extLst>
                  <a:ext uri="{FF2B5EF4-FFF2-40B4-BE49-F238E27FC236}">
                    <a16:creationId xmlns:a16="http://schemas.microsoft.com/office/drawing/2014/main" id="{387AC780-CBFC-C566-A63B-B41AE293E9FE}"/>
                  </a:ext>
                </a:extLst>
              </p:cNvPr>
              <p:cNvGrpSpPr/>
              <p:nvPr/>
            </p:nvGrpSpPr>
            <p:grpSpPr>
              <a:xfrm>
                <a:off x="3794361" y="2438880"/>
                <a:ext cx="2006302" cy="2151213"/>
                <a:chOff x="4379059" y="1477798"/>
                <a:chExt cx="2006302" cy="2151213"/>
              </a:xfrm>
            </p:grpSpPr>
            <p:grpSp>
              <p:nvGrpSpPr>
                <p:cNvPr id="452" name="グループ化 451">
                  <a:extLst>
                    <a:ext uri="{FF2B5EF4-FFF2-40B4-BE49-F238E27FC236}">
                      <a16:creationId xmlns:a16="http://schemas.microsoft.com/office/drawing/2014/main" id="{34F738B0-DCB3-889B-2B54-1208C516B4AB}"/>
                    </a:ext>
                  </a:extLst>
                </p:cNvPr>
                <p:cNvGrpSpPr/>
                <p:nvPr/>
              </p:nvGrpSpPr>
              <p:grpSpPr>
                <a:xfrm>
                  <a:off x="5147511" y="1477798"/>
                  <a:ext cx="204092" cy="169955"/>
                  <a:chOff x="5147511" y="1477798"/>
                  <a:chExt cx="204092" cy="169955"/>
                </a:xfrm>
              </p:grpSpPr>
              <p:sp>
                <p:nvSpPr>
                  <p:cNvPr id="455" name="二等辺三角形 125">
                    <a:extLst>
                      <a:ext uri="{FF2B5EF4-FFF2-40B4-BE49-F238E27FC236}">
                        <a16:creationId xmlns:a16="http://schemas.microsoft.com/office/drawing/2014/main" id="{796535DC-C657-6E30-FEEE-4D9F6D45D4E4}"/>
                      </a:ext>
                    </a:extLst>
                  </p:cNvPr>
                  <p:cNvSpPr/>
                  <p:nvPr/>
                </p:nvSpPr>
                <p:spPr>
                  <a:xfrm rot="1257251" flipH="1">
                    <a:off x="5147511" y="1477798"/>
                    <a:ext cx="56455" cy="72323"/>
                  </a:xfrm>
                  <a:custGeom>
                    <a:avLst/>
                    <a:gdLst>
                      <a:gd name="connsiteX0" fmla="*/ 0 w 150850"/>
                      <a:gd name="connsiteY0" fmla="*/ 171518 h 171518"/>
                      <a:gd name="connsiteX1" fmla="*/ 75425 w 150850"/>
                      <a:gd name="connsiteY1" fmla="*/ 0 h 171518"/>
                      <a:gd name="connsiteX2" fmla="*/ 150850 w 150850"/>
                      <a:gd name="connsiteY2" fmla="*/ 171518 h 171518"/>
                      <a:gd name="connsiteX3" fmla="*/ 0 w 150850"/>
                      <a:gd name="connsiteY3" fmla="*/ 171518 h 171518"/>
                      <a:gd name="connsiteX0" fmla="*/ 0 w 150850"/>
                      <a:gd name="connsiteY0" fmla="*/ 171554 h 171554"/>
                      <a:gd name="connsiteX1" fmla="*/ 75425 w 150850"/>
                      <a:gd name="connsiteY1" fmla="*/ 36 h 171554"/>
                      <a:gd name="connsiteX2" fmla="*/ 150850 w 150850"/>
                      <a:gd name="connsiteY2" fmla="*/ 171554 h 171554"/>
                      <a:gd name="connsiteX3" fmla="*/ 0 w 150850"/>
                      <a:gd name="connsiteY3" fmla="*/ 171554 h 1715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50850" h="171554">
                        <a:moveTo>
                          <a:pt x="0" y="171554"/>
                        </a:moveTo>
                        <a:cubicBezTo>
                          <a:pt x="25142" y="114381"/>
                          <a:pt x="52664" y="-2368"/>
                          <a:pt x="75425" y="36"/>
                        </a:cubicBezTo>
                        <a:cubicBezTo>
                          <a:pt x="98186" y="2440"/>
                          <a:pt x="125708" y="114381"/>
                          <a:pt x="150850" y="171554"/>
                        </a:cubicBezTo>
                        <a:lnTo>
                          <a:pt x="0" y="171554"/>
                        </a:lnTo>
                        <a:close/>
                      </a:path>
                    </a:pathLst>
                  </a:custGeom>
                  <a:solidFill>
                    <a:sysClr val="window" lastClr="FFFFFF">
                      <a:lumMod val="65000"/>
                    </a:sysClr>
                  </a:solidFill>
                  <a:ln w="19050" cap="rnd" cmpd="sng" algn="ctr">
                    <a:solidFill>
                      <a:sysClr val="window" lastClr="FFFFFF">
                        <a:lumMod val="50000"/>
                      </a:sysClr>
                    </a:solidFill>
                    <a:prstDash val="solid"/>
                    <a:rou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456" name="二等辺三角形 125">
                    <a:extLst>
                      <a:ext uri="{FF2B5EF4-FFF2-40B4-BE49-F238E27FC236}">
                        <a16:creationId xmlns:a16="http://schemas.microsoft.com/office/drawing/2014/main" id="{B5E2A721-63FD-B6C4-035C-5501BDFD220E}"/>
                      </a:ext>
                    </a:extLst>
                  </p:cNvPr>
                  <p:cNvSpPr/>
                  <p:nvPr/>
                </p:nvSpPr>
                <p:spPr>
                  <a:xfrm rot="1800000" flipH="1">
                    <a:off x="5197517" y="1501609"/>
                    <a:ext cx="56455" cy="72323"/>
                  </a:xfrm>
                  <a:custGeom>
                    <a:avLst/>
                    <a:gdLst>
                      <a:gd name="connsiteX0" fmla="*/ 0 w 150850"/>
                      <a:gd name="connsiteY0" fmla="*/ 171518 h 171518"/>
                      <a:gd name="connsiteX1" fmla="*/ 75425 w 150850"/>
                      <a:gd name="connsiteY1" fmla="*/ 0 h 171518"/>
                      <a:gd name="connsiteX2" fmla="*/ 150850 w 150850"/>
                      <a:gd name="connsiteY2" fmla="*/ 171518 h 171518"/>
                      <a:gd name="connsiteX3" fmla="*/ 0 w 150850"/>
                      <a:gd name="connsiteY3" fmla="*/ 171518 h 171518"/>
                      <a:gd name="connsiteX0" fmla="*/ 0 w 150850"/>
                      <a:gd name="connsiteY0" fmla="*/ 171554 h 171554"/>
                      <a:gd name="connsiteX1" fmla="*/ 75425 w 150850"/>
                      <a:gd name="connsiteY1" fmla="*/ 36 h 171554"/>
                      <a:gd name="connsiteX2" fmla="*/ 150850 w 150850"/>
                      <a:gd name="connsiteY2" fmla="*/ 171554 h 171554"/>
                      <a:gd name="connsiteX3" fmla="*/ 0 w 150850"/>
                      <a:gd name="connsiteY3" fmla="*/ 171554 h 1715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50850" h="171554">
                        <a:moveTo>
                          <a:pt x="0" y="171554"/>
                        </a:moveTo>
                        <a:cubicBezTo>
                          <a:pt x="25142" y="114381"/>
                          <a:pt x="52664" y="-2368"/>
                          <a:pt x="75425" y="36"/>
                        </a:cubicBezTo>
                        <a:cubicBezTo>
                          <a:pt x="98186" y="2440"/>
                          <a:pt x="125708" y="114381"/>
                          <a:pt x="150850" y="171554"/>
                        </a:cubicBezTo>
                        <a:lnTo>
                          <a:pt x="0" y="171554"/>
                        </a:lnTo>
                        <a:close/>
                      </a:path>
                    </a:pathLst>
                  </a:custGeom>
                  <a:solidFill>
                    <a:sysClr val="window" lastClr="FFFFFF">
                      <a:lumMod val="65000"/>
                    </a:sysClr>
                  </a:solidFill>
                  <a:ln w="19050" cap="rnd" cmpd="sng" algn="ctr">
                    <a:solidFill>
                      <a:sysClr val="window" lastClr="FFFFFF">
                        <a:lumMod val="50000"/>
                      </a:sysClr>
                    </a:solidFill>
                    <a:prstDash val="solid"/>
                    <a:rou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457" name="二等辺三角形 125">
                    <a:extLst>
                      <a:ext uri="{FF2B5EF4-FFF2-40B4-BE49-F238E27FC236}">
                        <a16:creationId xmlns:a16="http://schemas.microsoft.com/office/drawing/2014/main" id="{53B80ECE-838B-7B18-34EF-C0B51C42E5A0}"/>
                      </a:ext>
                    </a:extLst>
                  </p:cNvPr>
                  <p:cNvSpPr/>
                  <p:nvPr/>
                </p:nvSpPr>
                <p:spPr>
                  <a:xfrm rot="2051135" flipH="1">
                    <a:off x="5252286" y="1539712"/>
                    <a:ext cx="56455" cy="72323"/>
                  </a:xfrm>
                  <a:custGeom>
                    <a:avLst/>
                    <a:gdLst>
                      <a:gd name="connsiteX0" fmla="*/ 0 w 150850"/>
                      <a:gd name="connsiteY0" fmla="*/ 171518 h 171518"/>
                      <a:gd name="connsiteX1" fmla="*/ 75425 w 150850"/>
                      <a:gd name="connsiteY1" fmla="*/ 0 h 171518"/>
                      <a:gd name="connsiteX2" fmla="*/ 150850 w 150850"/>
                      <a:gd name="connsiteY2" fmla="*/ 171518 h 171518"/>
                      <a:gd name="connsiteX3" fmla="*/ 0 w 150850"/>
                      <a:gd name="connsiteY3" fmla="*/ 171518 h 171518"/>
                      <a:gd name="connsiteX0" fmla="*/ 0 w 150850"/>
                      <a:gd name="connsiteY0" fmla="*/ 171554 h 171554"/>
                      <a:gd name="connsiteX1" fmla="*/ 75425 w 150850"/>
                      <a:gd name="connsiteY1" fmla="*/ 36 h 171554"/>
                      <a:gd name="connsiteX2" fmla="*/ 150850 w 150850"/>
                      <a:gd name="connsiteY2" fmla="*/ 171554 h 171554"/>
                      <a:gd name="connsiteX3" fmla="*/ 0 w 150850"/>
                      <a:gd name="connsiteY3" fmla="*/ 171554 h 1715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50850" h="171554">
                        <a:moveTo>
                          <a:pt x="0" y="171554"/>
                        </a:moveTo>
                        <a:cubicBezTo>
                          <a:pt x="25142" y="114381"/>
                          <a:pt x="52664" y="-2368"/>
                          <a:pt x="75425" y="36"/>
                        </a:cubicBezTo>
                        <a:cubicBezTo>
                          <a:pt x="98186" y="2440"/>
                          <a:pt x="125708" y="114381"/>
                          <a:pt x="150850" y="171554"/>
                        </a:cubicBezTo>
                        <a:lnTo>
                          <a:pt x="0" y="171554"/>
                        </a:lnTo>
                        <a:close/>
                      </a:path>
                    </a:pathLst>
                  </a:custGeom>
                  <a:solidFill>
                    <a:sysClr val="window" lastClr="FFFFFF">
                      <a:lumMod val="65000"/>
                    </a:sysClr>
                  </a:solidFill>
                  <a:ln w="19050" cap="rnd" cmpd="sng" algn="ctr">
                    <a:solidFill>
                      <a:sysClr val="window" lastClr="FFFFFF">
                        <a:lumMod val="50000"/>
                      </a:sysClr>
                    </a:solidFill>
                    <a:prstDash val="solid"/>
                    <a:rou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458" name="二等辺三角形 125">
                    <a:extLst>
                      <a:ext uri="{FF2B5EF4-FFF2-40B4-BE49-F238E27FC236}">
                        <a16:creationId xmlns:a16="http://schemas.microsoft.com/office/drawing/2014/main" id="{0BA8B794-BDA1-C362-5BDB-F94330AA3D54}"/>
                      </a:ext>
                    </a:extLst>
                  </p:cNvPr>
                  <p:cNvSpPr/>
                  <p:nvPr/>
                </p:nvSpPr>
                <p:spPr>
                  <a:xfrm rot="2418469" flipH="1">
                    <a:off x="5295148" y="1575430"/>
                    <a:ext cx="56455" cy="72323"/>
                  </a:xfrm>
                  <a:custGeom>
                    <a:avLst/>
                    <a:gdLst>
                      <a:gd name="connsiteX0" fmla="*/ 0 w 150850"/>
                      <a:gd name="connsiteY0" fmla="*/ 171518 h 171518"/>
                      <a:gd name="connsiteX1" fmla="*/ 75425 w 150850"/>
                      <a:gd name="connsiteY1" fmla="*/ 0 h 171518"/>
                      <a:gd name="connsiteX2" fmla="*/ 150850 w 150850"/>
                      <a:gd name="connsiteY2" fmla="*/ 171518 h 171518"/>
                      <a:gd name="connsiteX3" fmla="*/ 0 w 150850"/>
                      <a:gd name="connsiteY3" fmla="*/ 171518 h 171518"/>
                      <a:gd name="connsiteX0" fmla="*/ 0 w 150850"/>
                      <a:gd name="connsiteY0" fmla="*/ 171554 h 171554"/>
                      <a:gd name="connsiteX1" fmla="*/ 75425 w 150850"/>
                      <a:gd name="connsiteY1" fmla="*/ 36 h 171554"/>
                      <a:gd name="connsiteX2" fmla="*/ 150850 w 150850"/>
                      <a:gd name="connsiteY2" fmla="*/ 171554 h 171554"/>
                      <a:gd name="connsiteX3" fmla="*/ 0 w 150850"/>
                      <a:gd name="connsiteY3" fmla="*/ 171554 h 1715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50850" h="171554">
                        <a:moveTo>
                          <a:pt x="0" y="171554"/>
                        </a:moveTo>
                        <a:cubicBezTo>
                          <a:pt x="25142" y="114381"/>
                          <a:pt x="52664" y="-2368"/>
                          <a:pt x="75425" y="36"/>
                        </a:cubicBezTo>
                        <a:cubicBezTo>
                          <a:pt x="98186" y="2440"/>
                          <a:pt x="125708" y="114381"/>
                          <a:pt x="150850" y="171554"/>
                        </a:cubicBezTo>
                        <a:lnTo>
                          <a:pt x="0" y="171554"/>
                        </a:lnTo>
                        <a:close/>
                      </a:path>
                    </a:pathLst>
                  </a:custGeom>
                  <a:solidFill>
                    <a:sysClr val="window" lastClr="FFFFFF">
                      <a:lumMod val="65000"/>
                    </a:sysClr>
                  </a:solidFill>
                  <a:ln w="19050" cap="rnd" cmpd="sng" algn="ctr">
                    <a:solidFill>
                      <a:sysClr val="window" lastClr="FFFFFF">
                        <a:lumMod val="50000"/>
                      </a:sysClr>
                    </a:solidFill>
                    <a:prstDash val="solid"/>
                    <a:rou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</a:endParaRPr>
                  </a:p>
                </p:txBody>
              </p:sp>
            </p:grpSp>
            <p:sp>
              <p:nvSpPr>
                <p:cNvPr id="453" name="フリーフォーム: 図形 452">
                  <a:extLst>
                    <a:ext uri="{FF2B5EF4-FFF2-40B4-BE49-F238E27FC236}">
                      <a16:creationId xmlns:a16="http://schemas.microsoft.com/office/drawing/2014/main" id="{565B2519-90D8-E1E9-48C6-F4EA9C1FB43B}"/>
                    </a:ext>
                  </a:extLst>
                </p:cNvPr>
                <p:cNvSpPr/>
                <p:nvPr/>
              </p:nvSpPr>
              <p:spPr>
                <a:xfrm rot="1546237">
                  <a:off x="4379059" y="1738412"/>
                  <a:ext cx="2006302" cy="1890599"/>
                </a:xfrm>
                <a:custGeom>
                  <a:avLst/>
                  <a:gdLst>
                    <a:gd name="connsiteX0" fmla="*/ 191394 w 2054328"/>
                    <a:gd name="connsiteY0" fmla="*/ 0 h 1746769"/>
                    <a:gd name="connsiteX1" fmla="*/ 574186 w 2054328"/>
                    <a:gd name="connsiteY1" fmla="*/ 0 h 1746769"/>
                    <a:gd name="connsiteX2" fmla="*/ 765582 w 2054328"/>
                    <a:gd name="connsiteY2" fmla="*/ 876593 h 1746769"/>
                    <a:gd name="connsiteX3" fmla="*/ 763094 w 2054328"/>
                    <a:gd name="connsiteY3" fmla="*/ 876593 h 1746769"/>
                    <a:gd name="connsiteX4" fmla="*/ 776280 w 2054328"/>
                    <a:gd name="connsiteY4" fmla="*/ 897494 h 1746769"/>
                    <a:gd name="connsiteX5" fmla="*/ 1133415 w 2054328"/>
                    <a:gd name="connsiteY5" fmla="*/ 1017255 h 1746769"/>
                    <a:gd name="connsiteX6" fmla="*/ 1868589 w 2054328"/>
                    <a:gd name="connsiteY6" fmla="*/ 820266 h 1746769"/>
                    <a:gd name="connsiteX7" fmla="*/ 2054328 w 2054328"/>
                    <a:gd name="connsiteY7" fmla="*/ 1513453 h 1746769"/>
                    <a:gd name="connsiteX8" fmla="*/ 1319154 w 2054328"/>
                    <a:gd name="connsiteY8" fmla="*/ 1710443 h 1746769"/>
                    <a:gd name="connsiteX9" fmla="*/ 22898 w 2054328"/>
                    <a:gd name="connsiteY9" fmla="*/ 962049 h 1746769"/>
                    <a:gd name="connsiteX10" fmla="*/ 0 w 2054328"/>
                    <a:gd name="connsiteY10" fmla="*/ 876592 h 1746769"/>
                    <a:gd name="connsiteX11" fmla="*/ 0 w 2054328"/>
                    <a:gd name="connsiteY11" fmla="*/ 876592 h 1746769"/>
                    <a:gd name="connsiteX12" fmla="*/ 0 w 2054328"/>
                    <a:gd name="connsiteY12" fmla="*/ 876591 h 1746769"/>
                    <a:gd name="connsiteX13" fmla="*/ 161077 w 2054328"/>
                    <a:gd name="connsiteY13" fmla="*/ 138857 h 1746769"/>
                    <a:gd name="connsiteX14" fmla="*/ 519543 w 2054328"/>
                    <a:gd name="connsiteY14" fmla="*/ 42806 h 1746769"/>
                    <a:gd name="connsiteX15" fmla="*/ 519543 w 2054328"/>
                    <a:gd name="connsiteY15" fmla="*/ 42806 h 1746769"/>
                    <a:gd name="connsiteX16" fmla="*/ 161076 w 2054328"/>
                    <a:gd name="connsiteY16" fmla="*/ 138857 h 1746769"/>
                    <a:gd name="connsiteX0" fmla="*/ 191394 w 2054328"/>
                    <a:gd name="connsiteY0" fmla="*/ 0 h 1746769"/>
                    <a:gd name="connsiteX1" fmla="*/ 574186 w 2054328"/>
                    <a:gd name="connsiteY1" fmla="*/ 0 h 1746769"/>
                    <a:gd name="connsiteX2" fmla="*/ 765582 w 2054328"/>
                    <a:gd name="connsiteY2" fmla="*/ 876593 h 1746769"/>
                    <a:gd name="connsiteX3" fmla="*/ 763094 w 2054328"/>
                    <a:gd name="connsiteY3" fmla="*/ 876593 h 1746769"/>
                    <a:gd name="connsiteX4" fmla="*/ 776280 w 2054328"/>
                    <a:gd name="connsiteY4" fmla="*/ 897494 h 1746769"/>
                    <a:gd name="connsiteX5" fmla="*/ 1133415 w 2054328"/>
                    <a:gd name="connsiteY5" fmla="*/ 1017255 h 1746769"/>
                    <a:gd name="connsiteX6" fmla="*/ 1868589 w 2054328"/>
                    <a:gd name="connsiteY6" fmla="*/ 820266 h 1746769"/>
                    <a:gd name="connsiteX7" fmla="*/ 2054328 w 2054328"/>
                    <a:gd name="connsiteY7" fmla="*/ 1513453 h 1746769"/>
                    <a:gd name="connsiteX8" fmla="*/ 1319154 w 2054328"/>
                    <a:gd name="connsiteY8" fmla="*/ 1710443 h 1746769"/>
                    <a:gd name="connsiteX9" fmla="*/ 22898 w 2054328"/>
                    <a:gd name="connsiteY9" fmla="*/ 962049 h 1746769"/>
                    <a:gd name="connsiteX10" fmla="*/ 0 w 2054328"/>
                    <a:gd name="connsiteY10" fmla="*/ 876592 h 1746769"/>
                    <a:gd name="connsiteX11" fmla="*/ 0 w 2054328"/>
                    <a:gd name="connsiteY11" fmla="*/ 876592 h 1746769"/>
                    <a:gd name="connsiteX12" fmla="*/ 0 w 2054328"/>
                    <a:gd name="connsiteY12" fmla="*/ 876591 h 1746769"/>
                    <a:gd name="connsiteX13" fmla="*/ 161077 w 2054328"/>
                    <a:gd name="connsiteY13" fmla="*/ 138857 h 1746769"/>
                    <a:gd name="connsiteX14" fmla="*/ 519543 w 2054328"/>
                    <a:gd name="connsiteY14" fmla="*/ 42806 h 1746769"/>
                    <a:gd name="connsiteX15" fmla="*/ 161076 w 2054328"/>
                    <a:gd name="connsiteY15" fmla="*/ 138857 h 1746769"/>
                    <a:gd name="connsiteX16" fmla="*/ 191394 w 2054328"/>
                    <a:gd name="connsiteY16" fmla="*/ 0 h 1746769"/>
                    <a:gd name="connsiteX0" fmla="*/ 191394 w 2054328"/>
                    <a:gd name="connsiteY0" fmla="*/ 0 h 1746769"/>
                    <a:gd name="connsiteX1" fmla="*/ 574186 w 2054328"/>
                    <a:gd name="connsiteY1" fmla="*/ 0 h 1746769"/>
                    <a:gd name="connsiteX2" fmla="*/ 765582 w 2054328"/>
                    <a:gd name="connsiteY2" fmla="*/ 876593 h 1746769"/>
                    <a:gd name="connsiteX3" fmla="*/ 763094 w 2054328"/>
                    <a:gd name="connsiteY3" fmla="*/ 876593 h 1746769"/>
                    <a:gd name="connsiteX4" fmla="*/ 776280 w 2054328"/>
                    <a:gd name="connsiteY4" fmla="*/ 897494 h 1746769"/>
                    <a:gd name="connsiteX5" fmla="*/ 1133415 w 2054328"/>
                    <a:gd name="connsiteY5" fmla="*/ 1017255 h 1746769"/>
                    <a:gd name="connsiteX6" fmla="*/ 1868589 w 2054328"/>
                    <a:gd name="connsiteY6" fmla="*/ 820266 h 1746769"/>
                    <a:gd name="connsiteX7" fmla="*/ 2054328 w 2054328"/>
                    <a:gd name="connsiteY7" fmla="*/ 1513453 h 1746769"/>
                    <a:gd name="connsiteX8" fmla="*/ 1319154 w 2054328"/>
                    <a:gd name="connsiteY8" fmla="*/ 1710443 h 1746769"/>
                    <a:gd name="connsiteX9" fmla="*/ 22898 w 2054328"/>
                    <a:gd name="connsiteY9" fmla="*/ 962049 h 1746769"/>
                    <a:gd name="connsiteX10" fmla="*/ 0 w 2054328"/>
                    <a:gd name="connsiteY10" fmla="*/ 876592 h 1746769"/>
                    <a:gd name="connsiteX11" fmla="*/ 0 w 2054328"/>
                    <a:gd name="connsiteY11" fmla="*/ 876592 h 1746769"/>
                    <a:gd name="connsiteX12" fmla="*/ 0 w 2054328"/>
                    <a:gd name="connsiteY12" fmla="*/ 876591 h 1746769"/>
                    <a:gd name="connsiteX13" fmla="*/ 161077 w 2054328"/>
                    <a:gd name="connsiteY13" fmla="*/ 138857 h 1746769"/>
                    <a:gd name="connsiteX14" fmla="*/ 161076 w 2054328"/>
                    <a:gd name="connsiteY14" fmla="*/ 138857 h 1746769"/>
                    <a:gd name="connsiteX15" fmla="*/ 191394 w 2054328"/>
                    <a:gd name="connsiteY15" fmla="*/ 0 h 1746769"/>
                    <a:gd name="connsiteX0" fmla="*/ 191394 w 2054328"/>
                    <a:gd name="connsiteY0" fmla="*/ 0 h 1746769"/>
                    <a:gd name="connsiteX1" fmla="*/ 574186 w 2054328"/>
                    <a:gd name="connsiteY1" fmla="*/ 0 h 1746769"/>
                    <a:gd name="connsiteX2" fmla="*/ 765582 w 2054328"/>
                    <a:gd name="connsiteY2" fmla="*/ 876593 h 1746769"/>
                    <a:gd name="connsiteX3" fmla="*/ 763094 w 2054328"/>
                    <a:gd name="connsiteY3" fmla="*/ 876593 h 1746769"/>
                    <a:gd name="connsiteX4" fmla="*/ 776280 w 2054328"/>
                    <a:gd name="connsiteY4" fmla="*/ 897494 h 1746769"/>
                    <a:gd name="connsiteX5" fmla="*/ 1133415 w 2054328"/>
                    <a:gd name="connsiteY5" fmla="*/ 1017255 h 1746769"/>
                    <a:gd name="connsiteX6" fmla="*/ 1868589 w 2054328"/>
                    <a:gd name="connsiteY6" fmla="*/ 820266 h 1746769"/>
                    <a:gd name="connsiteX7" fmla="*/ 2054328 w 2054328"/>
                    <a:gd name="connsiteY7" fmla="*/ 1513453 h 1746769"/>
                    <a:gd name="connsiteX8" fmla="*/ 1319154 w 2054328"/>
                    <a:gd name="connsiteY8" fmla="*/ 1710443 h 1746769"/>
                    <a:gd name="connsiteX9" fmla="*/ 22898 w 2054328"/>
                    <a:gd name="connsiteY9" fmla="*/ 962049 h 1746769"/>
                    <a:gd name="connsiteX10" fmla="*/ 0 w 2054328"/>
                    <a:gd name="connsiteY10" fmla="*/ 876592 h 1746769"/>
                    <a:gd name="connsiteX11" fmla="*/ 0 w 2054328"/>
                    <a:gd name="connsiteY11" fmla="*/ 876592 h 1746769"/>
                    <a:gd name="connsiteX12" fmla="*/ 0 w 2054328"/>
                    <a:gd name="connsiteY12" fmla="*/ 876591 h 1746769"/>
                    <a:gd name="connsiteX13" fmla="*/ 161077 w 2054328"/>
                    <a:gd name="connsiteY13" fmla="*/ 138857 h 1746769"/>
                    <a:gd name="connsiteX14" fmla="*/ 191394 w 2054328"/>
                    <a:gd name="connsiteY14" fmla="*/ 0 h 1746769"/>
                    <a:gd name="connsiteX0" fmla="*/ 191394 w 2054328"/>
                    <a:gd name="connsiteY0" fmla="*/ 0 h 1746769"/>
                    <a:gd name="connsiteX1" fmla="*/ 574186 w 2054328"/>
                    <a:gd name="connsiteY1" fmla="*/ 0 h 1746769"/>
                    <a:gd name="connsiteX2" fmla="*/ 765582 w 2054328"/>
                    <a:gd name="connsiteY2" fmla="*/ 876593 h 1746769"/>
                    <a:gd name="connsiteX3" fmla="*/ 763094 w 2054328"/>
                    <a:gd name="connsiteY3" fmla="*/ 876593 h 1746769"/>
                    <a:gd name="connsiteX4" fmla="*/ 776280 w 2054328"/>
                    <a:gd name="connsiteY4" fmla="*/ 897494 h 1746769"/>
                    <a:gd name="connsiteX5" fmla="*/ 1133415 w 2054328"/>
                    <a:gd name="connsiteY5" fmla="*/ 1017255 h 1746769"/>
                    <a:gd name="connsiteX6" fmla="*/ 1868589 w 2054328"/>
                    <a:gd name="connsiteY6" fmla="*/ 820266 h 1746769"/>
                    <a:gd name="connsiteX7" fmla="*/ 2054328 w 2054328"/>
                    <a:gd name="connsiteY7" fmla="*/ 1513453 h 1746769"/>
                    <a:gd name="connsiteX8" fmla="*/ 1319154 w 2054328"/>
                    <a:gd name="connsiteY8" fmla="*/ 1710443 h 1746769"/>
                    <a:gd name="connsiteX9" fmla="*/ 22898 w 2054328"/>
                    <a:gd name="connsiteY9" fmla="*/ 962049 h 1746769"/>
                    <a:gd name="connsiteX10" fmla="*/ 0 w 2054328"/>
                    <a:gd name="connsiteY10" fmla="*/ 876592 h 1746769"/>
                    <a:gd name="connsiteX11" fmla="*/ 0 w 2054328"/>
                    <a:gd name="connsiteY11" fmla="*/ 876592 h 1746769"/>
                    <a:gd name="connsiteX12" fmla="*/ 0 w 2054328"/>
                    <a:gd name="connsiteY12" fmla="*/ 876591 h 1746769"/>
                    <a:gd name="connsiteX13" fmla="*/ 191394 w 2054328"/>
                    <a:gd name="connsiteY13" fmla="*/ 0 h 1746769"/>
                    <a:gd name="connsiteX0" fmla="*/ 194092 w 2057026"/>
                    <a:gd name="connsiteY0" fmla="*/ 0 h 1746769"/>
                    <a:gd name="connsiteX1" fmla="*/ 576884 w 2057026"/>
                    <a:gd name="connsiteY1" fmla="*/ 0 h 1746769"/>
                    <a:gd name="connsiteX2" fmla="*/ 768280 w 2057026"/>
                    <a:gd name="connsiteY2" fmla="*/ 876593 h 1746769"/>
                    <a:gd name="connsiteX3" fmla="*/ 765792 w 2057026"/>
                    <a:gd name="connsiteY3" fmla="*/ 876593 h 1746769"/>
                    <a:gd name="connsiteX4" fmla="*/ 778978 w 2057026"/>
                    <a:gd name="connsiteY4" fmla="*/ 897494 h 1746769"/>
                    <a:gd name="connsiteX5" fmla="*/ 1136113 w 2057026"/>
                    <a:gd name="connsiteY5" fmla="*/ 1017255 h 1746769"/>
                    <a:gd name="connsiteX6" fmla="*/ 1871287 w 2057026"/>
                    <a:gd name="connsiteY6" fmla="*/ 820266 h 1746769"/>
                    <a:gd name="connsiteX7" fmla="*/ 2057026 w 2057026"/>
                    <a:gd name="connsiteY7" fmla="*/ 1513453 h 1746769"/>
                    <a:gd name="connsiteX8" fmla="*/ 1321852 w 2057026"/>
                    <a:gd name="connsiteY8" fmla="*/ 1710443 h 1746769"/>
                    <a:gd name="connsiteX9" fmla="*/ 25596 w 2057026"/>
                    <a:gd name="connsiteY9" fmla="*/ 962049 h 1746769"/>
                    <a:gd name="connsiteX10" fmla="*/ 2698 w 2057026"/>
                    <a:gd name="connsiteY10" fmla="*/ 876592 h 1746769"/>
                    <a:gd name="connsiteX11" fmla="*/ 2698 w 2057026"/>
                    <a:gd name="connsiteY11" fmla="*/ 876592 h 1746769"/>
                    <a:gd name="connsiteX12" fmla="*/ 2698 w 2057026"/>
                    <a:gd name="connsiteY12" fmla="*/ 876591 h 1746769"/>
                    <a:gd name="connsiteX13" fmla="*/ 194092 w 2057026"/>
                    <a:gd name="connsiteY13" fmla="*/ 0 h 1746769"/>
                    <a:gd name="connsiteX0" fmla="*/ 194745 w 2057679"/>
                    <a:gd name="connsiteY0" fmla="*/ 0 h 1746769"/>
                    <a:gd name="connsiteX1" fmla="*/ 577537 w 2057679"/>
                    <a:gd name="connsiteY1" fmla="*/ 0 h 1746769"/>
                    <a:gd name="connsiteX2" fmla="*/ 768933 w 2057679"/>
                    <a:gd name="connsiteY2" fmla="*/ 876593 h 1746769"/>
                    <a:gd name="connsiteX3" fmla="*/ 766445 w 2057679"/>
                    <a:gd name="connsiteY3" fmla="*/ 876593 h 1746769"/>
                    <a:gd name="connsiteX4" fmla="*/ 779631 w 2057679"/>
                    <a:gd name="connsiteY4" fmla="*/ 897494 h 1746769"/>
                    <a:gd name="connsiteX5" fmla="*/ 1136766 w 2057679"/>
                    <a:gd name="connsiteY5" fmla="*/ 1017255 h 1746769"/>
                    <a:gd name="connsiteX6" fmla="*/ 1871940 w 2057679"/>
                    <a:gd name="connsiteY6" fmla="*/ 820266 h 1746769"/>
                    <a:gd name="connsiteX7" fmla="*/ 2057679 w 2057679"/>
                    <a:gd name="connsiteY7" fmla="*/ 1513453 h 1746769"/>
                    <a:gd name="connsiteX8" fmla="*/ 1322505 w 2057679"/>
                    <a:gd name="connsiteY8" fmla="*/ 1710443 h 1746769"/>
                    <a:gd name="connsiteX9" fmla="*/ 26249 w 2057679"/>
                    <a:gd name="connsiteY9" fmla="*/ 962049 h 1746769"/>
                    <a:gd name="connsiteX10" fmla="*/ 3351 w 2057679"/>
                    <a:gd name="connsiteY10" fmla="*/ 876592 h 1746769"/>
                    <a:gd name="connsiteX11" fmla="*/ 3351 w 2057679"/>
                    <a:gd name="connsiteY11" fmla="*/ 876592 h 1746769"/>
                    <a:gd name="connsiteX12" fmla="*/ 3351 w 2057679"/>
                    <a:gd name="connsiteY12" fmla="*/ 876591 h 1746769"/>
                    <a:gd name="connsiteX13" fmla="*/ 194745 w 2057679"/>
                    <a:gd name="connsiteY13" fmla="*/ 0 h 1746769"/>
                    <a:gd name="connsiteX0" fmla="*/ 191394 w 2054328"/>
                    <a:gd name="connsiteY0" fmla="*/ 0 h 1746769"/>
                    <a:gd name="connsiteX1" fmla="*/ 574186 w 2054328"/>
                    <a:gd name="connsiteY1" fmla="*/ 0 h 1746769"/>
                    <a:gd name="connsiteX2" fmla="*/ 765582 w 2054328"/>
                    <a:gd name="connsiteY2" fmla="*/ 876593 h 1746769"/>
                    <a:gd name="connsiteX3" fmla="*/ 763094 w 2054328"/>
                    <a:gd name="connsiteY3" fmla="*/ 876593 h 1746769"/>
                    <a:gd name="connsiteX4" fmla="*/ 776280 w 2054328"/>
                    <a:gd name="connsiteY4" fmla="*/ 897494 h 1746769"/>
                    <a:gd name="connsiteX5" fmla="*/ 1133415 w 2054328"/>
                    <a:gd name="connsiteY5" fmla="*/ 1017255 h 1746769"/>
                    <a:gd name="connsiteX6" fmla="*/ 1868589 w 2054328"/>
                    <a:gd name="connsiteY6" fmla="*/ 820266 h 1746769"/>
                    <a:gd name="connsiteX7" fmla="*/ 2054328 w 2054328"/>
                    <a:gd name="connsiteY7" fmla="*/ 1513453 h 1746769"/>
                    <a:gd name="connsiteX8" fmla="*/ 1319154 w 2054328"/>
                    <a:gd name="connsiteY8" fmla="*/ 1710443 h 1746769"/>
                    <a:gd name="connsiteX9" fmla="*/ 22898 w 2054328"/>
                    <a:gd name="connsiteY9" fmla="*/ 962049 h 1746769"/>
                    <a:gd name="connsiteX10" fmla="*/ 0 w 2054328"/>
                    <a:gd name="connsiteY10" fmla="*/ 876592 h 1746769"/>
                    <a:gd name="connsiteX11" fmla="*/ 0 w 2054328"/>
                    <a:gd name="connsiteY11" fmla="*/ 876592 h 1746769"/>
                    <a:gd name="connsiteX12" fmla="*/ 191394 w 2054328"/>
                    <a:gd name="connsiteY12" fmla="*/ 0 h 1746769"/>
                    <a:gd name="connsiteX0" fmla="*/ 191394 w 2054328"/>
                    <a:gd name="connsiteY0" fmla="*/ 0 h 1746769"/>
                    <a:gd name="connsiteX1" fmla="*/ 574186 w 2054328"/>
                    <a:gd name="connsiteY1" fmla="*/ 0 h 1746769"/>
                    <a:gd name="connsiteX2" fmla="*/ 765582 w 2054328"/>
                    <a:gd name="connsiteY2" fmla="*/ 876593 h 1746769"/>
                    <a:gd name="connsiteX3" fmla="*/ 763094 w 2054328"/>
                    <a:gd name="connsiteY3" fmla="*/ 876593 h 1746769"/>
                    <a:gd name="connsiteX4" fmla="*/ 776280 w 2054328"/>
                    <a:gd name="connsiteY4" fmla="*/ 897494 h 1746769"/>
                    <a:gd name="connsiteX5" fmla="*/ 1133415 w 2054328"/>
                    <a:gd name="connsiteY5" fmla="*/ 1017255 h 1746769"/>
                    <a:gd name="connsiteX6" fmla="*/ 1868589 w 2054328"/>
                    <a:gd name="connsiteY6" fmla="*/ 820266 h 1746769"/>
                    <a:gd name="connsiteX7" fmla="*/ 2054328 w 2054328"/>
                    <a:gd name="connsiteY7" fmla="*/ 1513453 h 1746769"/>
                    <a:gd name="connsiteX8" fmla="*/ 1319154 w 2054328"/>
                    <a:gd name="connsiteY8" fmla="*/ 1710443 h 1746769"/>
                    <a:gd name="connsiteX9" fmla="*/ 22898 w 2054328"/>
                    <a:gd name="connsiteY9" fmla="*/ 962049 h 1746769"/>
                    <a:gd name="connsiteX10" fmla="*/ 0 w 2054328"/>
                    <a:gd name="connsiteY10" fmla="*/ 876592 h 1746769"/>
                    <a:gd name="connsiteX11" fmla="*/ 191394 w 2054328"/>
                    <a:gd name="connsiteY11" fmla="*/ 0 h 1746769"/>
                    <a:gd name="connsiteX0" fmla="*/ 168496 w 2031430"/>
                    <a:gd name="connsiteY0" fmla="*/ 0 h 1746769"/>
                    <a:gd name="connsiteX1" fmla="*/ 551288 w 2031430"/>
                    <a:gd name="connsiteY1" fmla="*/ 0 h 1746769"/>
                    <a:gd name="connsiteX2" fmla="*/ 742684 w 2031430"/>
                    <a:gd name="connsiteY2" fmla="*/ 876593 h 1746769"/>
                    <a:gd name="connsiteX3" fmla="*/ 740196 w 2031430"/>
                    <a:gd name="connsiteY3" fmla="*/ 876593 h 1746769"/>
                    <a:gd name="connsiteX4" fmla="*/ 753382 w 2031430"/>
                    <a:gd name="connsiteY4" fmla="*/ 897494 h 1746769"/>
                    <a:gd name="connsiteX5" fmla="*/ 1110517 w 2031430"/>
                    <a:gd name="connsiteY5" fmla="*/ 1017255 h 1746769"/>
                    <a:gd name="connsiteX6" fmla="*/ 1845691 w 2031430"/>
                    <a:gd name="connsiteY6" fmla="*/ 820266 h 1746769"/>
                    <a:gd name="connsiteX7" fmla="*/ 2031430 w 2031430"/>
                    <a:gd name="connsiteY7" fmla="*/ 1513453 h 1746769"/>
                    <a:gd name="connsiteX8" fmla="*/ 1296256 w 2031430"/>
                    <a:gd name="connsiteY8" fmla="*/ 1710443 h 1746769"/>
                    <a:gd name="connsiteX9" fmla="*/ 0 w 2031430"/>
                    <a:gd name="connsiteY9" fmla="*/ 962049 h 1746769"/>
                    <a:gd name="connsiteX10" fmla="*/ 168496 w 2031430"/>
                    <a:gd name="connsiteY10" fmla="*/ 0 h 1746769"/>
                    <a:gd name="connsiteX0" fmla="*/ 182148 w 2045082"/>
                    <a:gd name="connsiteY0" fmla="*/ 0 h 1746769"/>
                    <a:gd name="connsiteX1" fmla="*/ 564940 w 2045082"/>
                    <a:gd name="connsiteY1" fmla="*/ 0 h 1746769"/>
                    <a:gd name="connsiteX2" fmla="*/ 756336 w 2045082"/>
                    <a:gd name="connsiteY2" fmla="*/ 876593 h 1746769"/>
                    <a:gd name="connsiteX3" fmla="*/ 753848 w 2045082"/>
                    <a:gd name="connsiteY3" fmla="*/ 876593 h 1746769"/>
                    <a:gd name="connsiteX4" fmla="*/ 767034 w 2045082"/>
                    <a:gd name="connsiteY4" fmla="*/ 897494 h 1746769"/>
                    <a:gd name="connsiteX5" fmla="*/ 1124169 w 2045082"/>
                    <a:gd name="connsiteY5" fmla="*/ 1017255 h 1746769"/>
                    <a:gd name="connsiteX6" fmla="*/ 1859343 w 2045082"/>
                    <a:gd name="connsiteY6" fmla="*/ 820266 h 1746769"/>
                    <a:gd name="connsiteX7" fmla="*/ 2045082 w 2045082"/>
                    <a:gd name="connsiteY7" fmla="*/ 1513453 h 1746769"/>
                    <a:gd name="connsiteX8" fmla="*/ 1309908 w 2045082"/>
                    <a:gd name="connsiteY8" fmla="*/ 1710443 h 1746769"/>
                    <a:gd name="connsiteX9" fmla="*/ 13652 w 2045082"/>
                    <a:gd name="connsiteY9" fmla="*/ 962049 h 1746769"/>
                    <a:gd name="connsiteX10" fmla="*/ 182148 w 2045082"/>
                    <a:gd name="connsiteY10" fmla="*/ 0 h 1746769"/>
                    <a:gd name="connsiteX0" fmla="*/ 182316 w 2045250"/>
                    <a:gd name="connsiteY0" fmla="*/ 0 h 1746769"/>
                    <a:gd name="connsiteX1" fmla="*/ 565108 w 2045250"/>
                    <a:gd name="connsiteY1" fmla="*/ 0 h 1746769"/>
                    <a:gd name="connsiteX2" fmla="*/ 756504 w 2045250"/>
                    <a:gd name="connsiteY2" fmla="*/ 876593 h 1746769"/>
                    <a:gd name="connsiteX3" fmla="*/ 754016 w 2045250"/>
                    <a:gd name="connsiteY3" fmla="*/ 876593 h 1746769"/>
                    <a:gd name="connsiteX4" fmla="*/ 767202 w 2045250"/>
                    <a:gd name="connsiteY4" fmla="*/ 897494 h 1746769"/>
                    <a:gd name="connsiteX5" fmla="*/ 1124337 w 2045250"/>
                    <a:gd name="connsiteY5" fmla="*/ 1017255 h 1746769"/>
                    <a:gd name="connsiteX6" fmla="*/ 1859511 w 2045250"/>
                    <a:gd name="connsiteY6" fmla="*/ 820266 h 1746769"/>
                    <a:gd name="connsiteX7" fmla="*/ 2045250 w 2045250"/>
                    <a:gd name="connsiteY7" fmla="*/ 1513453 h 1746769"/>
                    <a:gd name="connsiteX8" fmla="*/ 1310076 w 2045250"/>
                    <a:gd name="connsiteY8" fmla="*/ 1710443 h 1746769"/>
                    <a:gd name="connsiteX9" fmla="*/ 13820 w 2045250"/>
                    <a:gd name="connsiteY9" fmla="*/ 962049 h 1746769"/>
                    <a:gd name="connsiteX10" fmla="*/ 182316 w 2045250"/>
                    <a:gd name="connsiteY10" fmla="*/ 0 h 1746769"/>
                    <a:gd name="connsiteX0" fmla="*/ 182316 w 2045250"/>
                    <a:gd name="connsiteY0" fmla="*/ 0 h 1746769"/>
                    <a:gd name="connsiteX1" fmla="*/ 565108 w 2045250"/>
                    <a:gd name="connsiteY1" fmla="*/ 0 h 1746769"/>
                    <a:gd name="connsiteX2" fmla="*/ 756504 w 2045250"/>
                    <a:gd name="connsiteY2" fmla="*/ 876593 h 1746769"/>
                    <a:gd name="connsiteX3" fmla="*/ 767202 w 2045250"/>
                    <a:gd name="connsiteY3" fmla="*/ 897494 h 1746769"/>
                    <a:gd name="connsiteX4" fmla="*/ 1124337 w 2045250"/>
                    <a:gd name="connsiteY4" fmla="*/ 1017255 h 1746769"/>
                    <a:gd name="connsiteX5" fmla="*/ 1859511 w 2045250"/>
                    <a:gd name="connsiteY5" fmla="*/ 820266 h 1746769"/>
                    <a:gd name="connsiteX6" fmla="*/ 2045250 w 2045250"/>
                    <a:gd name="connsiteY6" fmla="*/ 1513453 h 1746769"/>
                    <a:gd name="connsiteX7" fmla="*/ 1310076 w 2045250"/>
                    <a:gd name="connsiteY7" fmla="*/ 1710443 h 1746769"/>
                    <a:gd name="connsiteX8" fmla="*/ 13820 w 2045250"/>
                    <a:gd name="connsiteY8" fmla="*/ 962049 h 1746769"/>
                    <a:gd name="connsiteX9" fmla="*/ 182316 w 2045250"/>
                    <a:gd name="connsiteY9" fmla="*/ 0 h 1746769"/>
                    <a:gd name="connsiteX0" fmla="*/ 182316 w 2045250"/>
                    <a:gd name="connsiteY0" fmla="*/ 0 h 1746769"/>
                    <a:gd name="connsiteX1" fmla="*/ 565108 w 2045250"/>
                    <a:gd name="connsiteY1" fmla="*/ 0 h 1746769"/>
                    <a:gd name="connsiteX2" fmla="*/ 767202 w 2045250"/>
                    <a:gd name="connsiteY2" fmla="*/ 897494 h 1746769"/>
                    <a:gd name="connsiteX3" fmla="*/ 1124337 w 2045250"/>
                    <a:gd name="connsiteY3" fmla="*/ 1017255 h 1746769"/>
                    <a:gd name="connsiteX4" fmla="*/ 1859511 w 2045250"/>
                    <a:gd name="connsiteY4" fmla="*/ 820266 h 1746769"/>
                    <a:gd name="connsiteX5" fmla="*/ 2045250 w 2045250"/>
                    <a:gd name="connsiteY5" fmla="*/ 1513453 h 1746769"/>
                    <a:gd name="connsiteX6" fmla="*/ 1310076 w 2045250"/>
                    <a:gd name="connsiteY6" fmla="*/ 1710443 h 1746769"/>
                    <a:gd name="connsiteX7" fmla="*/ 13820 w 2045250"/>
                    <a:gd name="connsiteY7" fmla="*/ 962049 h 1746769"/>
                    <a:gd name="connsiteX8" fmla="*/ 182316 w 2045250"/>
                    <a:gd name="connsiteY8" fmla="*/ 0 h 1746769"/>
                    <a:gd name="connsiteX0" fmla="*/ 182316 w 2045250"/>
                    <a:gd name="connsiteY0" fmla="*/ 0 h 1746769"/>
                    <a:gd name="connsiteX1" fmla="*/ 565108 w 2045250"/>
                    <a:gd name="connsiteY1" fmla="*/ 0 h 1746769"/>
                    <a:gd name="connsiteX2" fmla="*/ 767202 w 2045250"/>
                    <a:gd name="connsiteY2" fmla="*/ 897494 h 1746769"/>
                    <a:gd name="connsiteX3" fmla="*/ 1124337 w 2045250"/>
                    <a:gd name="connsiteY3" fmla="*/ 1017255 h 1746769"/>
                    <a:gd name="connsiteX4" fmla="*/ 1859511 w 2045250"/>
                    <a:gd name="connsiteY4" fmla="*/ 820266 h 1746769"/>
                    <a:gd name="connsiteX5" fmla="*/ 2045250 w 2045250"/>
                    <a:gd name="connsiteY5" fmla="*/ 1513453 h 1746769"/>
                    <a:gd name="connsiteX6" fmla="*/ 1310076 w 2045250"/>
                    <a:gd name="connsiteY6" fmla="*/ 1710443 h 1746769"/>
                    <a:gd name="connsiteX7" fmla="*/ 13820 w 2045250"/>
                    <a:gd name="connsiteY7" fmla="*/ 962049 h 1746769"/>
                    <a:gd name="connsiteX8" fmla="*/ 182316 w 2045250"/>
                    <a:gd name="connsiteY8" fmla="*/ 0 h 1746769"/>
                    <a:gd name="connsiteX0" fmla="*/ 182316 w 2045250"/>
                    <a:gd name="connsiteY0" fmla="*/ 0 h 1746769"/>
                    <a:gd name="connsiteX1" fmla="*/ 565108 w 2045250"/>
                    <a:gd name="connsiteY1" fmla="*/ 0 h 1746769"/>
                    <a:gd name="connsiteX2" fmla="*/ 767202 w 2045250"/>
                    <a:gd name="connsiteY2" fmla="*/ 897494 h 1746769"/>
                    <a:gd name="connsiteX3" fmla="*/ 1124337 w 2045250"/>
                    <a:gd name="connsiteY3" fmla="*/ 1017255 h 1746769"/>
                    <a:gd name="connsiteX4" fmla="*/ 1859511 w 2045250"/>
                    <a:gd name="connsiteY4" fmla="*/ 820266 h 1746769"/>
                    <a:gd name="connsiteX5" fmla="*/ 2045250 w 2045250"/>
                    <a:gd name="connsiteY5" fmla="*/ 1513453 h 1746769"/>
                    <a:gd name="connsiteX6" fmla="*/ 1310076 w 2045250"/>
                    <a:gd name="connsiteY6" fmla="*/ 1710443 h 1746769"/>
                    <a:gd name="connsiteX7" fmla="*/ 13820 w 2045250"/>
                    <a:gd name="connsiteY7" fmla="*/ 962049 h 1746769"/>
                    <a:gd name="connsiteX8" fmla="*/ 182316 w 2045250"/>
                    <a:gd name="connsiteY8" fmla="*/ 0 h 1746769"/>
                    <a:gd name="connsiteX0" fmla="*/ 182316 w 2045250"/>
                    <a:gd name="connsiteY0" fmla="*/ 0 h 1746769"/>
                    <a:gd name="connsiteX1" fmla="*/ 565108 w 2045250"/>
                    <a:gd name="connsiteY1" fmla="*/ 0 h 1746769"/>
                    <a:gd name="connsiteX2" fmla="*/ 767202 w 2045250"/>
                    <a:gd name="connsiteY2" fmla="*/ 897494 h 1746769"/>
                    <a:gd name="connsiteX3" fmla="*/ 1124337 w 2045250"/>
                    <a:gd name="connsiteY3" fmla="*/ 1017255 h 1746769"/>
                    <a:gd name="connsiteX4" fmla="*/ 1859511 w 2045250"/>
                    <a:gd name="connsiteY4" fmla="*/ 820266 h 1746769"/>
                    <a:gd name="connsiteX5" fmla="*/ 2045250 w 2045250"/>
                    <a:gd name="connsiteY5" fmla="*/ 1513453 h 1746769"/>
                    <a:gd name="connsiteX6" fmla="*/ 1310076 w 2045250"/>
                    <a:gd name="connsiteY6" fmla="*/ 1710443 h 1746769"/>
                    <a:gd name="connsiteX7" fmla="*/ 13820 w 2045250"/>
                    <a:gd name="connsiteY7" fmla="*/ 962049 h 1746769"/>
                    <a:gd name="connsiteX8" fmla="*/ 182316 w 2045250"/>
                    <a:gd name="connsiteY8" fmla="*/ 0 h 1746769"/>
                    <a:gd name="connsiteX0" fmla="*/ 184315 w 2047249"/>
                    <a:gd name="connsiteY0" fmla="*/ 0 h 1746769"/>
                    <a:gd name="connsiteX1" fmla="*/ 567107 w 2047249"/>
                    <a:gd name="connsiteY1" fmla="*/ 0 h 1746769"/>
                    <a:gd name="connsiteX2" fmla="*/ 769201 w 2047249"/>
                    <a:gd name="connsiteY2" fmla="*/ 897494 h 1746769"/>
                    <a:gd name="connsiteX3" fmla="*/ 1126336 w 2047249"/>
                    <a:gd name="connsiteY3" fmla="*/ 1017255 h 1746769"/>
                    <a:gd name="connsiteX4" fmla="*/ 1861510 w 2047249"/>
                    <a:gd name="connsiteY4" fmla="*/ 820266 h 1746769"/>
                    <a:gd name="connsiteX5" fmla="*/ 2047249 w 2047249"/>
                    <a:gd name="connsiteY5" fmla="*/ 1513453 h 1746769"/>
                    <a:gd name="connsiteX6" fmla="*/ 1312075 w 2047249"/>
                    <a:gd name="connsiteY6" fmla="*/ 1710443 h 1746769"/>
                    <a:gd name="connsiteX7" fmla="*/ 15819 w 2047249"/>
                    <a:gd name="connsiteY7" fmla="*/ 962049 h 1746769"/>
                    <a:gd name="connsiteX8" fmla="*/ 184315 w 2047249"/>
                    <a:gd name="connsiteY8" fmla="*/ 0 h 1746769"/>
                    <a:gd name="connsiteX0" fmla="*/ 184315 w 2047249"/>
                    <a:gd name="connsiteY0" fmla="*/ 0 h 1746769"/>
                    <a:gd name="connsiteX1" fmla="*/ 567933 w 2047249"/>
                    <a:gd name="connsiteY1" fmla="*/ 49084 h 1746769"/>
                    <a:gd name="connsiteX2" fmla="*/ 769201 w 2047249"/>
                    <a:gd name="connsiteY2" fmla="*/ 897494 h 1746769"/>
                    <a:gd name="connsiteX3" fmla="*/ 1126336 w 2047249"/>
                    <a:gd name="connsiteY3" fmla="*/ 1017255 h 1746769"/>
                    <a:gd name="connsiteX4" fmla="*/ 1861510 w 2047249"/>
                    <a:gd name="connsiteY4" fmla="*/ 820266 h 1746769"/>
                    <a:gd name="connsiteX5" fmla="*/ 2047249 w 2047249"/>
                    <a:gd name="connsiteY5" fmla="*/ 1513453 h 1746769"/>
                    <a:gd name="connsiteX6" fmla="*/ 1312075 w 2047249"/>
                    <a:gd name="connsiteY6" fmla="*/ 1710443 h 1746769"/>
                    <a:gd name="connsiteX7" fmla="*/ 15819 w 2047249"/>
                    <a:gd name="connsiteY7" fmla="*/ 962049 h 1746769"/>
                    <a:gd name="connsiteX8" fmla="*/ 184315 w 2047249"/>
                    <a:gd name="connsiteY8" fmla="*/ 0 h 1746769"/>
                    <a:gd name="connsiteX0" fmla="*/ 184315 w 2047249"/>
                    <a:gd name="connsiteY0" fmla="*/ 0 h 1746769"/>
                    <a:gd name="connsiteX1" fmla="*/ 567933 w 2047249"/>
                    <a:gd name="connsiteY1" fmla="*/ 49084 h 1746769"/>
                    <a:gd name="connsiteX2" fmla="*/ 769201 w 2047249"/>
                    <a:gd name="connsiteY2" fmla="*/ 897494 h 1746769"/>
                    <a:gd name="connsiteX3" fmla="*/ 1126336 w 2047249"/>
                    <a:gd name="connsiteY3" fmla="*/ 1017255 h 1746769"/>
                    <a:gd name="connsiteX4" fmla="*/ 1861510 w 2047249"/>
                    <a:gd name="connsiteY4" fmla="*/ 820266 h 1746769"/>
                    <a:gd name="connsiteX5" fmla="*/ 2047249 w 2047249"/>
                    <a:gd name="connsiteY5" fmla="*/ 1513453 h 1746769"/>
                    <a:gd name="connsiteX6" fmla="*/ 1312075 w 2047249"/>
                    <a:gd name="connsiteY6" fmla="*/ 1710443 h 1746769"/>
                    <a:gd name="connsiteX7" fmla="*/ 15819 w 2047249"/>
                    <a:gd name="connsiteY7" fmla="*/ 962049 h 1746769"/>
                    <a:gd name="connsiteX8" fmla="*/ 184315 w 2047249"/>
                    <a:gd name="connsiteY8" fmla="*/ 0 h 1746769"/>
                    <a:gd name="connsiteX0" fmla="*/ 184315 w 2047249"/>
                    <a:gd name="connsiteY0" fmla="*/ 90341 h 1837110"/>
                    <a:gd name="connsiteX1" fmla="*/ 408220 w 2047249"/>
                    <a:gd name="connsiteY1" fmla="*/ 458 h 1837110"/>
                    <a:gd name="connsiteX2" fmla="*/ 567933 w 2047249"/>
                    <a:gd name="connsiteY2" fmla="*/ 139425 h 1837110"/>
                    <a:gd name="connsiteX3" fmla="*/ 769201 w 2047249"/>
                    <a:gd name="connsiteY3" fmla="*/ 987835 h 1837110"/>
                    <a:gd name="connsiteX4" fmla="*/ 1126336 w 2047249"/>
                    <a:gd name="connsiteY4" fmla="*/ 1107596 h 1837110"/>
                    <a:gd name="connsiteX5" fmla="*/ 1861510 w 2047249"/>
                    <a:gd name="connsiteY5" fmla="*/ 910607 h 1837110"/>
                    <a:gd name="connsiteX6" fmla="*/ 2047249 w 2047249"/>
                    <a:gd name="connsiteY6" fmla="*/ 1603794 h 1837110"/>
                    <a:gd name="connsiteX7" fmla="*/ 1312075 w 2047249"/>
                    <a:gd name="connsiteY7" fmla="*/ 1800784 h 1837110"/>
                    <a:gd name="connsiteX8" fmla="*/ 15819 w 2047249"/>
                    <a:gd name="connsiteY8" fmla="*/ 1052390 h 1837110"/>
                    <a:gd name="connsiteX9" fmla="*/ 184315 w 2047249"/>
                    <a:gd name="connsiteY9" fmla="*/ 90341 h 1837110"/>
                    <a:gd name="connsiteX0" fmla="*/ 184315 w 2047249"/>
                    <a:gd name="connsiteY0" fmla="*/ 91450 h 1838219"/>
                    <a:gd name="connsiteX1" fmla="*/ 408220 w 2047249"/>
                    <a:gd name="connsiteY1" fmla="*/ 1567 h 1838219"/>
                    <a:gd name="connsiteX2" fmla="*/ 567933 w 2047249"/>
                    <a:gd name="connsiteY2" fmla="*/ 140534 h 1838219"/>
                    <a:gd name="connsiteX3" fmla="*/ 769201 w 2047249"/>
                    <a:gd name="connsiteY3" fmla="*/ 988944 h 1838219"/>
                    <a:gd name="connsiteX4" fmla="*/ 1126336 w 2047249"/>
                    <a:gd name="connsiteY4" fmla="*/ 1108705 h 1838219"/>
                    <a:gd name="connsiteX5" fmla="*/ 1861510 w 2047249"/>
                    <a:gd name="connsiteY5" fmla="*/ 911716 h 1838219"/>
                    <a:gd name="connsiteX6" fmla="*/ 2047249 w 2047249"/>
                    <a:gd name="connsiteY6" fmla="*/ 1604903 h 1838219"/>
                    <a:gd name="connsiteX7" fmla="*/ 1312075 w 2047249"/>
                    <a:gd name="connsiteY7" fmla="*/ 1801893 h 1838219"/>
                    <a:gd name="connsiteX8" fmla="*/ 15819 w 2047249"/>
                    <a:gd name="connsiteY8" fmla="*/ 1053499 h 1838219"/>
                    <a:gd name="connsiteX9" fmla="*/ 184315 w 2047249"/>
                    <a:gd name="connsiteY9" fmla="*/ 91450 h 1838219"/>
                    <a:gd name="connsiteX0" fmla="*/ 181695 w 2044629"/>
                    <a:gd name="connsiteY0" fmla="*/ 93391 h 1840160"/>
                    <a:gd name="connsiteX1" fmla="*/ 405600 w 2044629"/>
                    <a:gd name="connsiteY1" fmla="*/ 3508 h 1840160"/>
                    <a:gd name="connsiteX2" fmla="*/ 565313 w 2044629"/>
                    <a:gd name="connsiteY2" fmla="*/ 142475 h 1840160"/>
                    <a:gd name="connsiteX3" fmla="*/ 766581 w 2044629"/>
                    <a:gd name="connsiteY3" fmla="*/ 990885 h 1840160"/>
                    <a:gd name="connsiteX4" fmla="*/ 1123716 w 2044629"/>
                    <a:gd name="connsiteY4" fmla="*/ 1110646 h 1840160"/>
                    <a:gd name="connsiteX5" fmla="*/ 1858890 w 2044629"/>
                    <a:gd name="connsiteY5" fmla="*/ 913657 h 1840160"/>
                    <a:gd name="connsiteX6" fmla="*/ 2044629 w 2044629"/>
                    <a:gd name="connsiteY6" fmla="*/ 1606844 h 1840160"/>
                    <a:gd name="connsiteX7" fmla="*/ 1309455 w 2044629"/>
                    <a:gd name="connsiteY7" fmla="*/ 1803834 h 1840160"/>
                    <a:gd name="connsiteX8" fmla="*/ 13199 w 2044629"/>
                    <a:gd name="connsiteY8" fmla="*/ 1055440 h 1840160"/>
                    <a:gd name="connsiteX9" fmla="*/ 181695 w 2044629"/>
                    <a:gd name="connsiteY9" fmla="*/ 93391 h 1840160"/>
                    <a:gd name="connsiteX0" fmla="*/ 181695 w 2044629"/>
                    <a:gd name="connsiteY0" fmla="*/ 93391 h 1840160"/>
                    <a:gd name="connsiteX1" fmla="*/ 405600 w 2044629"/>
                    <a:gd name="connsiteY1" fmla="*/ 3508 h 1840160"/>
                    <a:gd name="connsiteX2" fmla="*/ 565313 w 2044629"/>
                    <a:gd name="connsiteY2" fmla="*/ 142475 h 1840160"/>
                    <a:gd name="connsiteX3" fmla="*/ 766581 w 2044629"/>
                    <a:gd name="connsiteY3" fmla="*/ 990885 h 1840160"/>
                    <a:gd name="connsiteX4" fmla="*/ 1123716 w 2044629"/>
                    <a:gd name="connsiteY4" fmla="*/ 1110646 h 1840160"/>
                    <a:gd name="connsiteX5" fmla="*/ 1858890 w 2044629"/>
                    <a:gd name="connsiteY5" fmla="*/ 913657 h 1840160"/>
                    <a:gd name="connsiteX6" fmla="*/ 2044629 w 2044629"/>
                    <a:gd name="connsiteY6" fmla="*/ 1606844 h 1840160"/>
                    <a:gd name="connsiteX7" fmla="*/ 1309455 w 2044629"/>
                    <a:gd name="connsiteY7" fmla="*/ 1803834 h 1840160"/>
                    <a:gd name="connsiteX8" fmla="*/ 13199 w 2044629"/>
                    <a:gd name="connsiteY8" fmla="*/ 1055440 h 1840160"/>
                    <a:gd name="connsiteX9" fmla="*/ 181695 w 2044629"/>
                    <a:gd name="connsiteY9" fmla="*/ 93391 h 1840160"/>
                    <a:gd name="connsiteX0" fmla="*/ 182870 w 2045804"/>
                    <a:gd name="connsiteY0" fmla="*/ 159250 h 1906019"/>
                    <a:gd name="connsiteX1" fmla="*/ 423890 w 2045804"/>
                    <a:gd name="connsiteY1" fmla="*/ 9874 h 1906019"/>
                    <a:gd name="connsiteX2" fmla="*/ 566488 w 2045804"/>
                    <a:gd name="connsiteY2" fmla="*/ 208334 h 1906019"/>
                    <a:gd name="connsiteX3" fmla="*/ 767756 w 2045804"/>
                    <a:gd name="connsiteY3" fmla="*/ 1056744 h 1906019"/>
                    <a:gd name="connsiteX4" fmla="*/ 1124891 w 2045804"/>
                    <a:gd name="connsiteY4" fmla="*/ 1176505 h 1906019"/>
                    <a:gd name="connsiteX5" fmla="*/ 1860065 w 2045804"/>
                    <a:gd name="connsiteY5" fmla="*/ 979516 h 1906019"/>
                    <a:gd name="connsiteX6" fmla="*/ 2045804 w 2045804"/>
                    <a:gd name="connsiteY6" fmla="*/ 1672703 h 1906019"/>
                    <a:gd name="connsiteX7" fmla="*/ 1310630 w 2045804"/>
                    <a:gd name="connsiteY7" fmla="*/ 1869693 h 1906019"/>
                    <a:gd name="connsiteX8" fmla="*/ 14374 w 2045804"/>
                    <a:gd name="connsiteY8" fmla="*/ 1121299 h 1906019"/>
                    <a:gd name="connsiteX9" fmla="*/ 182870 w 2045804"/>
                    <a:gd name="connsiteY9" fmla="*/ 159250 h 1906019"/>
                    <a:gd name="connsiteX0" fmla="*/ 182870 w 2045804"/>
                    <a:gd name="connsiteY0" fmla="*/ 157295 h 1904064"/>
                    <a:gd name="connsiteX1" fmla="*/ 423890 w 2045804"/>
                    <a:gd name="connsiteY1" fmla="*/ 7919 h 1904064"/>
                    <a:gd name="connsiteX2" fmla="*/ 566488 w 2045804"/>
                    <a:gd name="connsiteY2" fmla="*/ 206379 h 1904064"/>
                    <a:gd name="connsiteX3" fmla="*/ 767756 w 2045804"/>
                    <a:gd name="connsiteY3" fmla="*/ 1054789 h 1904064"/>
                    <a:gd name="connsiteX4" fmla="*/ 1124891 w 2045804"/>
                    <a:gd name="connsiteY4" fmla="*/ 1174550 h 1904064"/>
                    <a:gd name="connsiteX5" fmla="*/ 1860065 w 2045804"/>
                    <a:gd name="connsiteY5" fmla="*/ 977561 h 1904064"/>
                    <a:gd name="connsiteX6" fmla="*/ 2045804 w 2045804"/>
                    <a:gd name="connsiteY6" fmla="*/ 1670748 h 1904064"/>
                    <a:gd name="connsiteX7" fmla="*/ 1310630 w 2045804"/>
                    <a:gd name="connsiteY7" fmla="*/ 1867738 h 1904064"/>
                    <a:gd name="connsiteX8" fmla="*/ 14374 w 2045804"/>
                    <a:gd name="connsiteY8" fmla="*/ 1119344 h 1904064"/>
                    <a:gd name="connsiteX9" fmla="*/ 182870 w 2045804"/>
                    <a:gd name="connsiteY9" fmla="*/ 157295 h 1904064"/>
                    <a:gd name="connsiteX0" fmla="*/ 182870 w 2045804"/>
                    <a:gd name="connsiteY0" fmla="*/ 157295 h 1904064"/>
                    <a:gd name="connsiteX1" fmla="*/ 423890 w 2045804"/>
                    <a:gd name="connsiteY1" fmla="*/ 7919 h 1904064"/>
                    <a:gd name="connsiteX2" fmla="*/ 566488 w 2045804"/>
                    <a:gd name="connsiteY2" fmla="*/ 206379 h 1904064"/>
                    <a:gd name="connsiteX3" fmla="*/ 767756 w 2045804"/>
                    <a:gd name="connsiteY3" fmla="*/ 1054789 h 1904064"/>
                    <a:gd name="connsiteX4" fmla="*/ 1124891 w 2045804"/>
                    <a:gd name="connsiteY4" fmla="*/ 1174550 h 1904064"/>
                    <a:gd name="connsiteX5" fmla="*/ 1860065 w 2045804"/>
                    <a:gd name="connsiteY5" fmla="*/ 977561 h 1904064"/>
                    <a:gd name="connsiteX6" fmla="*/ 2045804 w 2045804"/>
                    <a:gd name="connsiteY6" fmla="*/ 1670748 h 1904064"/>
                    <a:gd name="connsiteX7" fmla="*/ 1310630 w 2045804"/>
                    <a:gd name="connsiteY7" fmla="*/ 1867738 h 1904064"/>
                    <a:gd name="connsiteX8" fmla="*/ 14374 w 2045804"/>
                    <a:gd name="connsiteY8" fmla="*/ 1119344 h 1904064"/>
                    <a:gd name="connsiteX9" fmla="*/ 182870 w 2045804"/>
                    <a:gd name="connsiteY9" fmla="*/ 157295 h 1904064"/>
                    <a:gd name="connsiteX0" fmla="*/ 182832 w 2045766"/>
                    <a:gd name="connsiteY0" fmla="*/ 199095 h 1945864"/>
                    <a:gd name="connsiteX1" fmla="*/ 420157 w 2045766"/>
                    <a:gd name="connsiteY1" fmla="*/ 2970 h 1945864"/>
                    <a:gd name="connsiteX2" fmla="*/ 566450 w 2045766"/>
                    <a:gd name="connsiteY2" fmla="*/ 248179 h 1945864"/>
                    <a:gd name="connsiteX3" fmla="*/ 767718 w 2045766"/>
                    <a:gd name="connsiteY3" fmla="*/ 1096589 h 1945864"/>
                    <a:gd name="connsiteX4" fmla="*/ 1124853 w 2045766"/>
                    <a:gd name="connsiteY4" fmla="*/ 1216350 h 1945864"/>
                    <a:gd name="connsiteX5" fmla="*/ 1860027 w 2045766"/>
                    <a:gd name="connsiteY5" fmla="*/ 1019361 h 1945864"/>
                    <a:gd name="connsiteX6" fmla="*/ 2045766 w 2045766"/>
                    <a:gd name="connsiteY6" fmla="*/ 1712548 h 1945864"/>
                    <a:gd name="connsiteX7" fmla="*/ 1310592 w 2045766"/>
                    <a:gd name="connsiteY7" fmla="*/ 1909538 h 1945864"/>
                    <a:gd name="connsiteX8" fmla="*/ 14336 w 2045766"/>
                    <a:gd name="connsiteY8" fmla="*/ 1161144 h 1945864"/>
                    <a:gd name="connsiteX9" fmla="*/ 182832 w 2045766"/>
                    <a:gd name="connsiteY9" fmla="*/ 199095 h 1945864"/>
                    <a:gd name="connsiteX0" fmla="*/ 182832 w 2045766"/>
                    <a:gd name="connsiteY0" fmla="*/ 199022 h 1945791"/>
                    <a:gd name="connsiteX1" fmla="*/ 420157 w 2045766"/>
                    <a:gd name="connsiteY1" fmla="*/ 2897 h 1945791"/>
                    <a:gd name="connsiteX2" fmla="*/ 566450 w 2045766"/>
                    <a:gd name="connsiteY2" fmla="*/ 248106 h 1945791"/>
                    <a:gd name="connsiteX3" fmla="*/ 767718 w 2045766"/>
                    <a:gd name="connsiteY3" fmla="*/ 1096516 h 1945791"/>
                    <a:gd name="connsiteX4" fmla="*/ 1124853 w 2045766"/>
                    <a:gd name="connsiteY4" fmla="*/ 1216277 h 1945791"/>
                    <a:gd name="connsiteX5" fmla="*/ 1860027 w 2045766"/>
                    <a:gd name="connsiteY5" fmla="*/ 1019288 h 1945791"/>
                    <a:gd name="connsiteX6" fmla="*/ 2045766 w 2045766"/>
                    <a:gd name="connsiteY6" fmla="*/ 1712475 h 1945791"/>
                    <a:gd name="connsiteX7" fmla="*/ 1310592 w 2045766"/>
                    <a:gd name="connsiteY7" fmla="*/ 1909465 h 1945791"/>
                    <a:gd name="connsiteX8" fmla="*/ 14336 w 2045766"/>
                    <a:gd name="connsiteY8" fmla="*/ 1161071 h 1945791"/>
                    <a:gd name="connsiteX9" fmla="*/ 182832 w 2045766"/>
                    <a:gd name="connsiteY9" fmla="*/ 199022 h 1945791"/>
                    <a:gd name="connsiteX0" fmla="*/ 182832 w 2045766"/>
                    <a:gd name="connsiteY0" fmla="*/ 199022 h 1945791"/>
                    <a:gd name="connsiteX1" fmla="*/ 420157 w 2045766"/>
                    <a:gd name="connsiteY1" fmla="*/ 2897 h 1945791"/>
                    <a:gd name="connsiteX2" fmla="*/ 566450 w 2045766"/>
                    <a:gd name="connsiteY2" fmla="*/ 248106 h 1945791"/>
                    <a:gd name="connsiteX3" fmla="*/ 767718 w 2045766"/>
                    <a:gd name="connsiteY3" fmla="*/ 1096516 h 1945791"/>
                    <a:gd name="connsiteX4" fmla="*/ 1124853 w 2045766"/>
                    <a:gd name="connsiteY4" fmla="*/ 1216277 h 1945791"/>
                    <a:gd name="connsiteX5" fmla="*/ 1860027 w 2045766"/>
                    <a:gd name="connsiteY5" fmla="*/ 1019288 h 1945791"/>
                    <a:gd name="connsiteX6" fmla="*/ 2045766 w 2045766"/>
                    <a:gd name="connsiteY6" fmla="*/ 1712475 h 1945791"/>
                    <a:gd name="connsiteX7" fmla="*/ 1310592 w 2045766"/>
                    <a:gd name="connsiteY7" fmla="*/ 1909465 h 1945791"/>
                    <a:gd name="connsiteX8" fmla="*/ 14336 w 2045766"/>
                    <a:gd name="connsiteY8" fmla="*/ 1161071 h 1945791"/>
                    <a:gd name="connsiteX9" fmla="*/ 182832 w 2045766"/>
                    <a:gd name="connsiteY9" fmla="*/ 199022 h 1945791"/>
                    <a:gd name="connsiteX0" fmla="*/ 182832 w 2045766"/>
                    <a:gd name="connsiteY0" fmla="*/ 199794 h 1946563"/>
                    <a:gd name="connsiteX1" fmla="*/ 420157 w 2045766"/>
                    <a:gd name="connsiteY1" fmla="*/ 3669 h 1946563"/>
                    <a:gd name="connsiteX2" fmla="*/ 566450 w 2045766"/>
                    <a:gd name="connsiteY2" fmla="*/ 248878 h 1946563"/>
                    <a:gd name="connsiteX3" fmla="*/ 767718 w 2045766"/>
                    <a:gd name="connsiteY3" fmla="*/ 1097288 h 1946563"/>
                    <a:gd name="connsiteX4" fmla="*/ 1124853 w 2045766"/>
                    <a:gd name="connsiteY4" fmla="*/ 1217049 h 1946563"/>
                    <a:gd name="connsiteX5" fmla="*/ 1860027 w 2045766"/>
                    <a:gd name="connsiteY5" fmla="*/ 1020060 h 1946563"/>
                    <a:gd name="connsiteX6" fmla="*/ 2045766 w 2045766"/>
                    <a:gd name="connsiteY6" fmla="*/ 1713247 h 1946563"/>
                    <a:gd name="connsiteX7" fmla="*/ 1310592 w 2045766"/>
                    <a:gd name="connsiteY7" fmla="*/ 1910237 h 1946563"/>
                    <a:gd name="connsiteX8" fmla="*/ 14336 w 2045766"/>
                    <a:gd name="connsiteY8" fmla="*/ 1161843 h 1946563"/>
                    <a:gd name="connsiteX9" fmla="*/ 182832 w 2045766"/>
                    <a:gd name="connsiteY9" fmla="*/ 199794 h 1946563"/>
                    <a:gd name="connsiteX0" fmla="*/ 182832 w 2045766"/>
                    <a:gd name="connsiteY0" fmla="*/ 202701 h 1949470"/>
                    <a:gd name="connsiteX1" fmla="*/ 426718 w 2045766"/>
                    <a:gd name="connsiteY1" fmla="*/ 3409 h 1949470"/>
                    <a:gd name="connsiteX2" fmla="*/ 566450 w 2045766"/>
                    <a:gd name="connsiteY2" fmla="*/ 251785 h 1949470"/>
                    <a:gd name="connsiteX3" fmla="*/ 767718 w 2045766"/>
                    <a:gd name="connsiteY3" fmla="*/ 1100195 h 1949470"/>
                    <a:gd name="connsiteX4" fmla="*/ 1124853 w 2045766"/>
                    <a:gd name="connsiteY4" fmla="*/ 1219956 h 1949470"/>
                    <a:gd name="connsiteX5" fmla="*/ 1860027 w 2045766"/>
                    <a:gd name="connsiteY5" fmla="*/ 1022967 h 1949470"/>
                    <a:gd name="connsiteX6" fmla="*/ 2045766 w 2045766"/>
                    <a:gd name="connsiteY6" fmla="*/ 1716154 h 1949470"/>
                    <a:gd name="connsiteX7" fmla="*/ 1310592 w 2045766"/>
                    <a:gd name="connsiteY7" fmla="*/ 1913144 h 1949470"/>
                    <a:gd name="connsiteX8" fmla="*/ 14336 w 2045766"/>
                    <a:gd name="connsiteY8" fmla="*/ 1164750 h 1949470"/>
                    <a:gd name="connsiteX9" fmla="*/ 182832 w 2045766"/>
                    <a:gd name="connsiteY9" fmla="*/ 202701 h 1949470"/>
                    <a:gd name="connsiteX0" fmla="*/ 182832 w 2045766"/>
                    <a:gd name="connsiteY0" fmla="*/ 202701 h 1949470"/>
                    <a:gd name="connsiteX1" fmla="*/ 426718 w 2045766"/>
                    <a:gd name="connsiteY1" fmla="*/ 3409 h 1949470"/>
                    <a:gd name="connsiteX2" fmla="*/ 566450 w 2045766"/>
                    <a:gd name="connsiteY2" fmla="*/ 251785 h 1949470"/>
                    <a:gd name="connsiteX3" fmla="*/ 767718 w 2045766"/>
                    <a:gd name="connsiteY3" fmla="*/ 1100195 h 1949470"/>
                    <a:gd name="connsiteX4" fmla="*/ 1124853 w 2045766"/>
                    <a:gd name="connsiteY4" fmla="*/ 1219956 h 1949470"/>
                    <a:gd name="connsiteX5" fmla="*/ 1860027 w 2045766"/>
                    <a:gd name="connsiteY5" fmla="*/ 1022967 h 1949470"/>
                    <a:gd name="connsiteX6" fmla="*/ 2045766 w 2045766"/>
                    <a:gd name="connsiteY6" fmla="*/ 1716154 h 1949470"/>
                    <a:gd name="connsiteX7" fmla="*/ 1310592 w 2045766"/>
                    <a:gd name="connsiteY7" fmla="*/ 1913144 h 1949470"/>
                    <a:gd name="connsiteX8" fmla="*/ 14336 w 2045766"/>
                    <a:gd name="connsiteY8" fmla="*/ 1164750 h 1949470"/>
                    <a:gd name="connsiteX9" fmla="*/ 182832 w 2045766"/>
                    <a:gd name="connsiteY9" fmla="*/ 202701 h 1949470"/>
                    <a:gd name="connsiteX0" fmla="*/ 182832 w 2045766"/>
                    <a:gd name="connsiteY0" fmla="*/ 220877 h 1967646"/>
                    <a:gd name="connsiteX1" fmla="*/ 522552 w 2045766"/>
                    <a:gd name="connsiteY1" fmla="*/ 2280 h 1967646"/>
                    <a:gd name="connsiteX2" fmla="*/ 566450 w 2045766"/>
                    <a:gd name="connsiteY2" fmla="*/ 269961 h 1967646"/>
                    <a:gd name="connsiteX3" fmla="*/ 767718 w 2045766"/>
                    <a:gd name="connsiteY3" fmla="*/ 1118371 h 1967646"/>
                    <a:gd name="connsiteX4" fmla="*/ 1124853 w 2045766"/>
                    <a:gd name="connsiteY4" fmla="*/ 1238132 h 1967646"/>
                    <a:gd name="connsiteX5" fmla="*/ 1860027 w 2045766"/>
                    <a:gd name="connsiteY5" fmla="*/ 1041143 h 1967646"/>
                    <a:gd name="connsiteX6" fmla="*/ 2045766 w 2045766"/>
                    <a:gd name="connsiteY6" fmla="*/ 1734330 h 1967646"/>
                    <a:gd name="connsiteX7" fmla="*/ 1310592 w 2045766"/>
                    <a:gd name="connsiteY7" fmla="*/ 1931320 h 1967646"/>
                    <a:gd name="connsiteX8" fmla="*/ 14336 w 2045766"/>
                    <a:gd name="connsiteY8" fmla="*/ 1182926 h 1967646"/>
                    <a:gd name="connsiteX9" fmla="*/ 182832 w 2045766"/>
                    <a:gd name="connsiteY9" fmla="*/ 220877 h 1967646"/>
                    <a:gd name="connsiteX0" fmla="*/ 182832 w 2045766"/>
                    <a:gd name="connsiteY0" fmla="*/ 222461 h 1969230"/>
                    <a:gd name="connsiteX1" fmla="*/ 522552 w 2045766"/>
                    <a:gd name="connsiteY1" fmla="*/ 3864 h 1969230"/>
                    <a:gd name="connsiteX2" fmla="*/ 566450 w 2045766"/>
                    <a:gd name="connsiteY2" fmla="*/ 271545 h 1969230"/>
                    <a:gd name="connsiteX3" fmla="*/ 767718 w 2045766"/>
                    <a:gd name="connsiteY3" fmla="*/ 1119955 h 1969230"/>
                    <a:gd name="connsiteX4" fmla="*/ 1124853 w 2045766"/>
                    <a:gd name="connsiteY4" fmla="*/ 1239716 h 1969230"/>
                    <a:gd name="connsiteX5" fmla="*/ 1860027 w 2045766"/>
                    <a:gd name="connsiteY5" fmla="*/ 1042727 h 1969230"/>
                    <a:gd name="connsiteX6" fmla="*/ 2045766 w 2045766"/>
                    <a:gd name="connsiteY6" fmla="*/ 1735914 h 1969230"/>
                    <a:gd name="connsiteX7" fmla="*/ 1310592 w 2045766"/>
                    <a:gd name="connsiteY7" fmla="*/ 1932904 h 1969230"/>
                    <a:gd name="connsiteX8" fmla="*/ 14336 w 2045766"/>
                    <a:gd name="connsiteY8" fmla="*/ 1184510 h 1969230"/>
                    <a:gd name="connsiteX9" fmla="*/ 182832 w 2045766"/>
                    <a:gd name="connsiteY9" fmla="*/ 222461 h 1969230"/>
                    <a:gd name="connsiteX0" fmla="*/ 182832 w 2045766"/>
                    <a:gd name="connsiteY0" fmla="*/ 181019 h 1927788"/>
                    <a:gd name="connsiteX1" fmla="*/ 431773 w 2045766"/>
                    <a:gd name="connsiteY1" fmla="*/ 8946 h 1927788"/>
                    <a:gd name="connsiteX2" fmla="*/ 566450 w 2045766"/>
                    <a:gd name="connsiteY2" fmla="*/ 230103 h 1927788"/>
                    <a:gd name="connsiteX3" fmla="*/ 767718 w 2045766"/>
                    <a:gd name="connsiteY3" fmla="*/ 1078513 h 1927788"/>
                    <a:gd name="connsiteX4" fmla="*/ 1124853 w 2045766"/>
                    <a:gd name="connsiteY4" fmla="*/ 1198274 h 1927788"/>
                    <a:gd name="connsiteX5" fmla="*/ 1860027 w 2045766"/>
                    <a:gd name="connsiteY5" fmla="*/ 1001285 h 1927788"/>
                    <a:gd name="connsiteX6" fmla="*/ 2045766 w 2045766"/>
                    <a:gd name="connsiteY6" fmla="*/ 1694472 h 1927788"/>
                    <a:gd name="connsiteX7" fmla="*/ 1310592 w 2045766"/>
                    <a:gd name="connsiteY7" fmla="*/ 1891462 h 1927788"/>
                    <a:gd name="connsiteX8" fmla="*/ 14336 w 2045766"/>
                    <a:gd name="connsiteY8" fmla="*/ 1143068 h 1927788"/>
                    <a:gd name="connsiteX9" fmla="*/ 182832 w 2045766"/>
                    <a:gd name="connsiteY9" fmla="*/ 181019 h 1927788"/>
                    <a:gd name="connsiteX0" fmla="*/ 182832 w 2045766"/>
                    <a:gd name="connsiteY0" fmla="*/ 181019 h 1927788"/>
                    <a:gd name="connsiteX1" fmla="*/ 431773 w 2045766"/>
                    <a:gd name="connsiteY1" fmla="*/ 8946 h 1927788"/>
                    <a:gd name="connsiteX2" fmla="*/ 566450 w 2045766"/>
                    <a:gd name="connsiteY2" fmla="*/ 230103 h 1927788"/>
                    <a:gd name="connsiteX3" fmla="*/ 767718 w 2045766"/>
                    <a:gd name="connsiteY3" fmla="*/ 1078513 h 1927788"/>
                    <a:gd name="connsiteX4" fmla="*/ 1124853 w 2045766"/>
                    <a:gd name="connsiteY4" fmla="*/ 1198274 h 1927788"/>
                    <a:gd name="connsiteX5" fmla="*/ 1860027 w 2045766"/>
                    <a:gd name="connsiteY5" fmla="*/ 1001285 h 1927788"/>
                    <a:gd name="connsiteX6" fmla="*/ 2045766 w 2045766"/>
                    <a:gd name="connsiteY6" fmla="*/ 1694472 h 1927788"/>
                    <a:gd name="connsiteX7" fmla="*/ 1310592 w 2045766"/>
                    <a:gd name="connsiteY7" fmla="*/ 1891462 h 1927788"/>
                    <a:gd name="connsiteX8" fmla="*/ 14336 w 2045766"/>
                    <a:gd name="connsiteY8" fmla="*/ 1143068 h 1927788"/>
                    <a:gd name="connsiteX9" fmla="*/ 182832 w 2045766"/>
                    <a:gd name="connsiteY9" fmla="*/ 181019 h 1927788"/>
                    <a:gd name="connsiteX0" fmla="*/ 182832 w 2045766"/>
                    <a:gd name="connsiteY0" fmla="*/ 181019 h 1927788"/>
                    <a:gd name="connsiteX1" fmla="*/ 431773 w 2045766"/>
                    <a:gd name="connsiteY1" fmla="*/ 8946 h 1927788"/>
                    <a:gd name="connsiteX2" fmla="*/ 566450 w 2045766"/>
                    <a:gd name="connsiteY2" fmla="*/ 230103 h 1927788"/>
                    <a:gd name="connsiteX3" fmla="*/ 767718 w 2045766"/>
                    <a:gd name="connsiteY3" fmla="*/ 1078513 h 1927788"/>
                    <a:gd name="connsiteX4" fmla="*/ 1124853 w 2045766"/>
                    <a:gd name="connsiteY4" fmla="*/ 1198274 h 1927788"/>
                    <a:gd name="connsiteX5" fmla="*/ 1860027 w 2045766"/>
                    <a:gd name="connsiteY5" fmla="*/ 1001285 h 1927788"/>
                    <a:gd name="connsiteX6" fmla="*/ 2045766 w 2045766"/>
                    <a:gd name="connsiteY6" fmla="*/ 1694472 h 1927788"/>
                    <a:gd name="connsiteX7" fmla="*/ 1310592 w 2045766"/>
                    <a:gd name="connsiteY7" fmla="*/ 1891462 h 1927788"/>
                    <a:gd name="connsiteX8" fmla="*/ 14336 w 2045766"/>
                    <a:gd name="connsiteY8" fmla="*/ 1143068 h 1927788"/>
                    <a:gd name="connsiteX9" fmla="*/ 182832 w 2045766"/>
                    <a:gd name="connsiteY9" fmla="*/ 181019 h 19277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045766" h="1927788">
                      <a:moveTo>
                        <a:pt x="182832" y="181019"/>
                      </a:moveTo>
                      <a:cubicBezTo>
                        <a:pt x="228904" y="-23169"/>
                        <a:pt x="322741" y="-7746"/>
                        <a:pt x="431773" y="8946"/>
                      </a:cubicBezTo>
                      <a:cubicBezTo>
                        <a:pt x="540805" y="25638"/>
                        <a:pt x="564961" y="50243"/>
                        <a:pt x="566450" y="230103"/>
                      </a:cubicBezTo>
                      <a:cubicBezTo>
                        <a:pt x="567939" y="409963"/>
                        <a:pt x="666524" y="965910"/>
                        <a:pt x="767718" y="1078513"/>
                      </a:cubicBezTo>
                      <a:cubicBezTo>
                        <a:pt x="849337" y="1183257"/>
                        <a:pt x="988519" y="1234804"/>
                        <a:pt x="1124853" y="1198274"/>
                      </a:cubicBezTo>
                      <a:lnTo>
                        <a:pt x="1860027" y="1001285"/>
                      </a:lnTo>
                      <a:lnTo>
                        <a:pt x="2045766" y="1694472"/>
                      </a:lnTo>
                      <a:lnTo>
                        <a:pt x="1310592" y="1891462"/>
                      </a:lnTo>
                      <a:cubicBezTo>
                        <a:pt x="745978" y="2042750"/>
                        <a:pt x="165624" y="1707682"/>
                        <a:pt x="14336" y="1143068"/>
                      </a:cubicBezTo>
                      <a:cubicBezTo>
                        <a:pt x="-49226" y="881584"/>
                        <a:pt x="115195" y="374048"/>
                        <a:pt x="182832" y="181019"/>
                      </a:cubicBezTo>
                      <a:close/>
                    </a:path>
                  </a:pathLst>
                </a:custGeom>
                <a:solidFill>
                  <a:srgbClr val="808080">
                    <a:lumMod val="75000"/>
                  </a:srgbClr>
                </a:solidFill>
                <a:ln w="38100" cap="rnd" cmpd="sng" algn="ctr">
                  <a:solidFill>
                    <a:sysClr val="windowText" lastClr="000000"/>
                  </a:solidFill>
                  <a:prstDash val="solid"/>
                  <a:rou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54" name="フリーフォーム: 図形 453">
                  <a:extLst>
                    <a:ext uri="{FF2B5EF4-FFF2-40B4-BE49-F238E27FC236}">
                      <a16:creationId xmlns:a16="http://schemas.microsoft.com/office/drawing/2014/main" id="{077B0A42-F4AA-AA49-2301-B2EB7322F3FC}"/>
                    </a:ext>
                  </a:extLst>
                </p:cNvPr>
                <p:cNvSpPr/>
                <p:nvPr/>
              </p:nvSpPr>
              <p:spPr>
                <a:xfrm rot="1800000">
                  <a:off x="5040532" y="1588390"/>
                  <a:ext cx="262680" cy="219464"/>
                </a:xfrm>
                <a:custGeom>
                  <a:avLst/>
                  <a:gdLst>
                    <a:gd name="connsiteX0" fmla="*/ 225532 w 262680"/>
                    <a:gd name="connsiteY0" fmla="*/ 25624 h 219464"/>
                    <a:gd name="connsiteX1" fmla="*/ 242642 w 262680"/>
                    <a:gd name="connsiteY1" fmla="*/ 21987 h 219464"/>
                    <a:gd name="connsiteX2" fmla="*/ 243988 w 262680"/>
                    <a:gd name="connsiteY2" fmla="*/ 22237 h 219464"/>
                    <a:gd name="connsiteX3" fmla="*/ 262293 w 262680"/>
                    <a:gd name="connsiteY3" fmla="*/ 48875 h 219464"/>
                    <a:gd name="connsiteX4" fmla="*/ 258100 w 262680"/>
                    <a:gd name="connsiteY4" fmla="*/ 71494 h 219464"/>
                    <a:gd name="connsiteX5" fmla="*/ 231462 w 262680"/>
                    <a:gd name="connsiteY5" fmla="*/ 89800 h 219464"/>
                    <a:gd name="connsiteX6" fmla="*/ 230116 w 262680"/>
                    <a:gd name="connsiteY6" fmla="*/ 89551 h 219464"/>
                    <a:gd name="connsiteX7" fmla="*/ 211811 w 262680"/>
                    <a:gd name="connsiteY7" fmla="*/ 62913 h 219464"/>
                    <a:gd name="connsiteX8" fmla="*/ 216004 w 262680"/>
                    <a:gd name="connsiteY8" fmla="*/ 40293 h 219464"/>
                    <a:gd name="connsiteX9" fmla="*/ 225532 w 262680"/>
                    <a:gd name="connsiteY9" fmla="*/ 25624 h 219464"/>
                    <a:gd name="connsiteX10" fmla="*/ 46740 w 262680"/>
                    <a:gd name="connsiteY10" fmla="*/ 102620 h 219464"/>
                    <a:gd name="connsiteX11" fmla="*/ 69696 w 262680"/>
                    <a:gd name="connsiteY11" fmla="*/ 97986 h 219464"/>
                    <a:gd name="connsiteX12" fmla="*/ 157948 w 262680"/>
                    <a:gd name="connsiteY12" fmla="*/ 97986 h 219464"/>
                    <a:gd name="connsiteX13" fmla="*/ 216923 w 262680"/>
                    <a:gd name="connsiteY13" fmla="*/ 156961 h 219464"/>
                    <a:gd name="connsiteX14" fmla="*/ 216923 w 262680"/>
                    <a:gd name="connsiteY14" fmla="*/ 160489 h 219464"/>
                    <a:gd name="connsiteX15" fmla="*/ 157948 w 262680"/>
                    <a:gd name="connsiteY15" fmla="*/ 219464 h 219464"/>
                    <a:gd name="connsiteX16" fmla="*/ 69696 w 262680"/>
                    <a:gd name="connsiteY16" fmla="*/ 219464 h 219464"/>
                    <a:gd name="connsiteX17" fmla="*/ 10721 w 262680"/>
                    <a:gd name="connsiteY17" fmla="*/ 160489 h 219464"/>
                    <a:gd name="connsiteX18" fmla="*/ 10721 w 262680"/>
                    <a:gd name="connsiteY18" fmla="*/ 156961 h 219464"/>
                    <a:gd name="connsiteX19" fmla="*/ 46740 w 262680"/>
                    <a:gd name="connsiteY19" fmla="*/ 102620 h 219464"/>
                    <a:gd name="connsiteX20" fmla="*/ 151899 w 262680"/>
                    <a:gd name="connsiteY20" fmla="*/ 9926 h 219464"/>
                    <a:gd name="connsiteX21" fmla="*/ 168060 w 262680"/>
                    <a:gd name="connsiteY21" fmla="*/ 3232 h 219464"/>
                    <a:gd name="connsiteX22" fmla="*/ 169427 w 262680"/>
                    <a:gd name="connsiteY22" fmla="*/ 3232 h 219464"/>
                    <a:gd name="connsiteX23" fmla="*/ 192282 w 262680"/>
                    <a:gd name="connsiteY23" fmla="*/ 26087 h 219464"/>
                    <a:gd name="connsiteX24" fmla="*/ 192282 w 262680"/>
                    <a:gd name="connsiteY24" fmla="*/ 49092 h 219464"/>
                    <a:gd name="connsiteX25" fmla="*/ 169427 w 262680"/>
                    <a:gd name="connsiteY25" fmla="*/ 71947 h 219464"/>
                    <a:gd name="connsiteX26" fmla="*/ 168060 w 262680"/>
                    <a:gd name="connsiteY26" fmla="*/ 71947 h 219464"/>
                    <a:gd name="connsiteX27" fmla="*/ 145205 w 262680"/>
                    <a:gd name="connsiteY27" fmla="*/ 49092 h 219464"/>
                    <a:gd name="connsiteX28" fmla="*/ 145205 w 262680"/>
                    <a:gd name="connsiteY28" fmla="*/ 26087 h 219464"/>
                    <a:gd name="connsiteX29" fmla="*/ 151899 w 262680"/>
                    <a:gd name="connsiteY29" fmla="*/ 9926 h 219464"/>
                    <a:gd name="connsiteX30" fmla="*/ 81291 w 262680"/>
                    <a:gd name="connsiteY30" fmla="*/ 6694 h 219464"/>
                    <a:gd name="connsiteX31" fmla="*/ 97452 w 262680"/>
                    <a:gd name="connsiteY31" fmla="*/ 0 h 219464"/>
                    <a:gd name="connsiteX32" fmla="*/ 98820 w 262680"/>
                    <a:gd name="connsiteY32" fmla="*/ 0 h 219464"/>
                    <a:gd name="connsiteX33" fmla="*/ 121675 w 262680"/>
                    <a:gd name="connsiteY33" fmla="*/ 22855 h 219464"/>
                    <a:gd name="connsiteX34" fmla="*/ 121675 w 262680"/>
                    <a:gd name="connsiteY34" fmla="*/ 45860 h 219464"/>
                    <a:gd name="connsiteX35" fmla="*/ 98820 w 262680"/>
                    <a:gd name="connsiteY35" fmla="*/ 68715 h 219464"/>
                    <a:gd name="connsiteX36" fmla="*/ 97452 w 262680"/>
                    <a:gd name="connsiteY36" fmla="*/ 68715 h 219464"/>
                    <a:gd name="connsiteX37" fmla="*/ 74597 w 262680"/>
                    <a:gd name="connsiteY37" fmla="*/ 45860 h 219464"/>
                    <a:gd name="connsiteX38" fmla="*/ 74597 w 262680"/>
                    <a:gd name="connsiteY38" fmla="*/ 22855 h 219464"/>
                    <a:gd name="connsiteX39" fmla="*/ 81291 w 262680"/>
                    <a:gd name="connsiteY39" fmla="*/ 6694 h 219464"/>
                    <a:gd name="connsiteX40" fmla="*/ 19478 w 262680"/>
                    <a:gd name="connsiteY40" fmla="*/ 12325 h 219464"/>
                    <a:gd name="connsiteX41" fmla="*/ 20831 w 262680"/>
                    <a:gd name="connsiteY41" fmla="*/ 12123 h 219464"/>
                    <a:gd name="connsiteX42" fmla="*/ 46814 w 262680"/>
                    <a:gd name="connsiteY42" fmla="*/ 31347 h 219464"/>
                    <a:gd name="connsiteX43" fmla="*/ 50216 w 262680"/>
                    <a:gd name="connsiteY43" fmla="*/ 54099 h 219464"/>
                    <a:gd name="connsiteX44" fmla="*/ 30992 w 262680"/>
                    <a:gd name="connsiteY44" fmla="*/ 80083 h 219464"/>
                    <a:gd name="connsiteX45" fmla="*/ 29639 w 262680"/>
                    <a:gd name="connsiteY45" fmla="*/ 80285 h 219464"/>
                    <a:gd name="connsiteX46" fmla="*/ 3656 w 262680"/>
                    <a:gd name="connsiteY46" fmla="*/ 61061 h 219464"/>
                    <a:gd name="connsiteX47" fmla="*/ 254 w 262680"/>
                    <a:gd name="connsiteY47" fmla="*/ 38309 h 219464"/>
                    <a:gd name="connsiteX48" fmla="*/ 19478 w 262680"/>
                    <a:gd name="connsiteY48" fmla="*/ 12325 h 2194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</a:cxnLst>
                  <a:rect l="l" t="t" r="r" b="b"/>
                  <a:pathLst>
                    <a:path w="262680" h="219464">
                      <a:moveTo>
                        <a:pt x="225532" y="25624"/>
                      </a:moveTo>
                      <a:cubicBezTo>
                        <a:pt x="230353" y="22311"/>
                        <a:pt x="236437" y="20837"/>
                        <a:pt x="242642" y="21987"/>
                      </a:cubicBezTo>
                      <a:lnTo>
                        <a:pt x="243988" y="22237"/>
                      </a:lnTo>
                      <a:cubicBezTo>
                        <a:pt x="256398" y="24537"/>
                        <a:pt x="264594" y="36464"/>
                        <a:pt x="262293" y="48875"/>
                      </a:cubicBezTo>
                      <a:lnTo>
                        <a:pt x="258100" y="71494"/>
                      </a:lnTo>
                      <a:cubicBezTo>
                        <a:pt x="255799" y="83905"/>
                        <a:pt x="243872" y="92101"/>
                        <a:pt x="231462" y="89800"/>
                      </a:cubicBezTo>
                      <a:lnTo>
                        <a:pt x="230116" y="89551"/>
                      </a:lnTo>
                      <a:cubicBezTo>
                        <a:pt x="217706" y="87250"/>
                        <a:pt x="209510" y="75323"/>
                        <a:pt x="211811" y="62913"/>
                      </a:cubicBezTo>
                      <a:lnTo>
                        <a:pt x="216004" y="40293"/>
                      </a:lnTo>
                      <a:cubicBezTo>
                        <a:pt x="217154" y="34088"/>
                        <a:pt x="220712" y="28936"/>
                        <a:pt x="225532" y="25624"/>
                      </a:cubicBezTo>
                      <a:close/>
                      <a:moveTo>
                        <a:pt x="46740" y="102620"/>
                      </a:moveTo>
                      <a:cubicBezTo>
                        <a:pt x="53796" y="99636"/>
                        <a:pt x="61553" y="97986"/>
                        <a:pt x="69696" y="97986"/>
                      </a:cubicBezTo>
                      <a:lnTo>
                        <a:pt x="157948" y="97986"/>
                      </a:lnTo>
                      <a:cubicBezTo>
                        <a:pt x="190519" y="97986"/>
                        <a:pt x="216923" y="124390"/>
                        <a:pt x="216923" y="156961"/>
                      </a:cubicBezTo>
                      <a:lnTo>
                        <a:pt x="216923" y="160489"/>
                      </a:lnTo>
                      <a:cubicBezTo>
                        <a:pt x="216923" y="193060"/>
                        <a:pt x="190519" y="219464"/>
                        <a:pt x="157948" y="219464"/>
                      </a:cubicBezTo>
                      <a:lnTo>
                        <a:pt x="69696" y="219464"/>
                      </a:lnTo>
                      <a:cubicBezTo>
                        <a:pt x="37125" y="219464"/>
                        <a:pt x="10721" y="193060"/>
                        <a:pt x="10721" y="160489"/>
                      </a:cubicBezTo>
                      <a:lnTo>
                        <a:pt x="10721" y="156961"/>
                      </a:lnTo>
                      <a:cubicBezTo>
                        <a:pt x="10721" y="132533"/>
                        <a:pt x="25573" y="111573"/>
                        <a:pt x="46740" y="102620"/>
                      </a:cubicBezTo>
                      <a:close/>
                      <a:moveTo>
                        <a:pt x="151899" y="9926"/>
                      </a:moveTo>
                      <a:cubicBezTo>
                        <a:pt x="156035" y="5790"/>
                        <a:pt x="161749" y="3232"/>
                        <a:pt x="168060" y="3232"/>
                      </a:cubicBezTo>
                      <a:lnTo>
                        <a:pt x="169427" y="3232"/>
                      </a:lnTo>
                      <a:cubicBezTo>
                        <a:pt x="182049" y="3232"/>
                        <a:pt x="192282" y="13465"/>
                        <a:pt x="192282" y="26087"/>
                      </a:cubicBezTo>
                      <a:lnTo>
                        <a:pt x="192282" y="49092"/>
                      </a:lnTo>
                      <a:cubicBezTo>
                        <a:pt x="192282" y="61714"/>
                        <a:pt x="182049" y="71947"/>
                        <a:pt x="169427" y="71947"/>
                      </a:cubicBezTo>
                      <a:lnTo>
                        <a:pt x="168060" y="71947"/>
                      </a:lnTo>
                      <a:cubicBezTo>
                        <a:pt x="155438" y="71947"/>
                        <a:pt x="145205" y="61714"/>
                        <a:pt x="145205" y="49092"/>
                      </a:cubicBezTo>
                      <a:lnTo>
                        <a:pt x="145205" y="26087"/>
                      </a:lnTo>
                      <a:cubicBezTo>
                        <a:pt x="145205" y="19776"/>
                        <a:pt x="147763" y="14062"/>
                        <a:pt x="151899" y="9926"/>
                      </a:cubicBezTo>
                      <a:close/>
                      <a:moveTo>
                        <a:pt x="81291" y="6694"/>
                      </a:moveTo>
                      <a:cubicBezTo>
                        <a:pt x="85427" y="2558"/>
                        <a:pt x="91141" y="0"/>
                        <a:pt x="97452" y="0"/>
                      </a:cubicBezTo>
                      <a:lnTo>
                        <a:pt x="98820" y="0"/>
                      </a:lnTo>
                      <a:cubicBezTo>
                        <a:pt x="111442" y="0"/>
                        <a:pt x="121675" y="10233"/>
                        <a:pt x="121675" y="22855"/>
                      </a:cubicBezTo>
                      <a:lnTo>
                        <a:pt x="121675" y="45860"/>
                      </a:lnTo>
                      <a:cubicBezTo>
                        <a:pt x="121675" y="58482"/>
                        <a:pt x="111442" y="68715"/>
                        <a:pt x="98820" y="68715"/>
                      </a:cubicBezTo>
                      <a:lnTo>
                        <a:pt x="97452" y="68715"/>
                      </a:lnTo>
                      <a:cubicBezTo>
                        <a:pt x="84830" y="68715"/>
                        <a:pt x="74597" y="58482"/>
                        <a:pt x="74597" y="45860"/>
                      </a:cubicBezTo>
                      <a:lnTo>
                        <a:pt x="74597" y="22855"/>
                      </a:lnTo>
                      <a:cubicBezTo>
                        <a:pt x="74597" y="16544"/>
                        <a:pt x="77155" y="10830"/>
                        <a:pt x="81291" y="6694"/>
                      </a:cubicBezTo>
                      <a:close/>
                      <a:moveTo>
                        <a:pt x="19478" y="12325"/>
                      </a:moveTo>
                      <a:lnTo>
                        <a:pt x="20831" y="12123"/>
                      </a:lnTo>
                      <a:cubicBezTo>
                        <a:pt x="33314" y="10256"/>
                        <a:pt x="44948" y="18864"/>
                        <a:pt x="46814" y="31347"/>
                      </a:cubicBezTo>
                      <a:lnTo>
                        <a:pt x="50216" y="54099"/>
                      </a:lnTo>
                      <a:cubicBezTo>
                        <a:pt x="52083" y="66582"/>
                        <a:pt x="43475" y="78216"/>
                        <a:pt x="30992" y="80083"/>
                      </a:cubicBezTo>
                      <a:lnTo>
                        <a:pt x="29639" y="80285"/>
                      </a:lnTo>
                      <a:cubicBezTo>
                        <a:pt x="17156" y="82151"/>
                        <a:pt x="5522" y="73544"/>
                        <a:pt x="3656" y="61061"/>
                      </a:cubicBezTo>
                      <a:lnTo>
                        <a:pt x="254" y="38309"/>
                      </a:lnTo>
                      <a:cubicBezTo>
                        <a:pt x="-1612" y="25826"/>
                        <a:pt x="6995" y="14192"/>
                        <a:pt x="19478" y="12325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38100" cap="rnd" cmpd="sng" algn="ctr">
                  <a:noFill/>
                  <a:prstDash val="solid"/>
                  <a:rou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</a:endParaRPr>
                </a:p>
              </p:txBody>
            </p:sp>
          </p:grpSp>
          <p:sp>
            <p:nvSpPr>
              <p:cNvPr id="435" name="楕円 22">
                <a:extLst>
                  <a:ext uri="{FF2B5EF4-FFF2-40B4-BE49-F238E27FC236}">
                    <a16:creationId xmlns:a16="http://schemas.microsoft.com/office/drawing/2014/main" id="{BD58CD74-9C45-ACE1-BAFE-9BC333BE7CBC}"/>
                  </a:ext>
                </a:extLst>
              </p:cNvPr>
              <p:cNvSpPr/>
              <p:nvPr/>
            </p:nvSpPr>
            <p:spPr>
              <a:xfrm>
                <a:off x="4549533" y="3496770"/>
                <a:ext cx="2273680" cy="2137912"/>
              </a:xfrm>
              <a:custGeom>
                <a:avLst/>
                <a:gdLst>
                  <a:gd name="connsiteX0" fmla="*/ 0 w 2076830"/>
                  <a:gd name="connsiteY0" fmla="*/ 1000125 h 2000249"/>
                  <a:gd name="connsiteX1" fmla="*/ 1038415 w 2076830"/>
                  <a:gd name="connsiteY1" fmla="*/ 0 h 2000249"/>
                  <a:gd name="connsiteX2" fmla="*/ 2076830 w 2076830"/>
                  <a:gd name="connsiteY2" fmla="*/ 1000125 h 2000249"/>
                  <a:gd name="connsiteX3" fmla="*/ 1038415 w 2076830"/>
                  <a:gd name="connsiteY3" fmla="*/ 2000250 h 2000249"/>
                  <a:gd name="connsiteX4" fmla="*/ 0 w 2076830"/>
                  <a:gd name="connsiteY4" fmla="*/ 1000125 h 2000249"/>
                  <a:gd name="connsiteX0" fmla="*/ 0 w 2076830"/>
                  <a:gd name="connsiteY0" fmla="*/ 1000125 h 2000250"/>
                  <a:gd name="connsiteX1" fmla="*/ 1038415 w 2076830"/>
                  <a:gd name="connsiteY1" fmla="*/ 0 h 2000250"/>
                  <a:gd name="connsiteX2" fmla="*/ 2076830 w 2076830"/>
                  <a:gd name="connsiteY2" fmla="*/ 1000125 h 2000250"/>
                  <a:gd name="connsiteX3" fmla="*/ 1038415 w 2076830"/>
                  <a:gd name="connsiteY3" fmla="*/ 2000250 h 2000250"/>
                  <a:gd name="connsiteX4" fmla="*/ 0 w 2076830"/>
                  <a:gd name="connsiteY4" fmla="*/ 1000125 h 2000250"/>
                  <a:gd name="connsiteX0" fmla="*/ 0 w 2076830"/>
                  <a:gd name="connsiteY0" fmla="*/ 1000125 h 2000250"/>
                  <a:gd name="connsiteX1" fmla="*/ 1038415 w 2076830"/>
                  <a:gd name="connsiteY1" fmla="*/ 0 h 2000250"/>
                  <a:gd name="connsiteX2" fmla="*/ 2076830 w 2076830"/>
                  <a:gd name="connsiteY2" fmla="*/ 1000125 h 2000250"/>
                  <a:gd name="connsiteX3" fmla="*/ 1038415 w 2076830"/>
                  <a:gd name="connsiteY3" fmla="*/ 2000250 h 2000250"/>
                  <a:gd name="connsiteX4" fmla="*/ 0 w 2076830"/>
                  <a:gd name="connsiteY4" fmla="*/ 1000125 h 2000250"/>
                  <a:gd name="connsiteX0" fmla="*/ 0 w 2076830"/>
                  <a:gd name="connsiteY0" fmla="*/ 1000125 h 2000250"/>
                  <a:gd name="connsiteX1" fmla="*/ 1038415 w 2076830"/>
                  <a:gd name="connsiteY1" fmla="*/ 0 h 2000250"/>
                  <a:gd name="connsiteX2" fmla="*/ 2076830 w 2076830"/>
                  <a:gd name="connsiteY2" fmla="*/ 1000125 h 2000250"/>
                  <a:gd name="connsiteX3" fmla="*/ 1038415 w 2076830"/>
                  <a:gd name="connsiteY3" fmla="*/ 2000250 h 2000250"/>
                  <a:gd name="connsiteX4" fmla="*/ 0 w 2076830"/>
                  <a:gd name="connsiteY4" fmla="*/ 1000125 h 2000250"/>
                  <a:gd name="connsiteX0" fmla="*/ 0 w 2076830"/>
                  <a:gd name="connsiteY0" fmla="*/ 1000271 h 2000396"/>
                  <a:gd name="connsiteX1" fmla="*/ 1038415 w 2076830"/>
                  <a:gd name="connsiteY1" fmla="*/ 146 h 2000396"/>
                  <a:gd name="connsiteX2" fmla="*/ 2076830 w 2076830"/>
                  <a:gd name="connsiteY2" fmla="*/ 1000271 h 2000396"/>
                  <a:gd name="connsiteX3" fmla="*/ 1038415 w 2076830"/>
                  <a:gd name="connsiteY3" fmla="*/ 2000396 h 2000396"/>
                  <a:gd name="connsiteX4" fmla="*/ 0 w 2076830"/>
                  <a:gd name="connsiteY4" fmla="*/ 1000271 h 2000396"/>
                  <a:gd name="connsiteX0" fmla="*/ 0 w 2076830"/>
                  <a:gd name="connsiteY0" fmla="*/ 1000271 h 2000433"/>
                  <a:gd name="connsiteX1" fmla="*/ 1038415 w 2076830"/>
                  <a:gd name="connsiteY1" fmla="*/ 146 h 2000433"/>
                  <a:gd name="connsiteX2" fmla="*/ 2076830 w 2076830"/>
                  <a:gd name="connsiteY2" fmla="*/ 1000271 h 2000433"/>
                  <a:gd name="connsiteX3" fmla="*/ 1038415 w 2076830"/>
                  <a:gd name="connsiteY3" fmla="*/ 2000396 h 2000433"/>
                  <a:gd name="connsiteX4" fmla="*/ 0 w 2076830"/>
                  <a:gd name="connsiteY4" fmla="*/ 1000271 h 20004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076830" h="2000433">
                    <a:moveTo>
                      <a:pt x="0" y="1000271"/>
                    </a:moveTo>
                    <a:cubicBezTo>
                      <a:pt x="0" y="447917"/>
                      <a:pt x="102964" y="-9379"/>
                      <a:pt x="1038415" y="146"/>
                    </a:cubicBezTo>
                    <a:cubicBezTo>
                      <a:pt x="1973866" y="9671"/>
                      <a:pt x="2076830" y="447917"/>
                      <a:pt x="2076830" y="1000271"/>
                    </a:cubicBezTo>
                    <a:cubicBezTo>
                      <a:pt x="2076830" y="1552625"/>
                      <a:pt x="1454753" y="2005158"/>
                      <a:pt x="1038415" y="2000396"/>
                    </a:cubicBezTo>
                    <a:cubicBezTo>
                      <a:pt x="622077" y="1995634"/>
                      <a:pt x="0" y="1552625"/>
                      <a:pt x="0" y="1000271"/>
                    </a:cubicBezTo>
                    <a:close/>
                  </a:path>
                </a:pathLst>
              </a:custGeom>
              <a:solidFill>
                <a:srgbClr val="808080">
                  <a:lumMod val="75000"/>
                </a:srgbClr>
              </a:solidFill>
              <a:ln w="38100" cap="rnd" cmpd="sng" algn="ctr">
                <a:solidFill>
                  <a:sysClr val="windowText" lastClr="000000"/>
                </a:solidFill>
                <a:prstDash val="solid"/>
                <a:rou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36" name="フリーフォーム: 図形 435">
                <a:extLst>
                  <a:ext uri="{FF2B5EF4-FFF2-40B4-BE49-F238E27FC236}">
                    <a16:creationId xmlns:a16="http://schemas.microsoft.com/office/drawing/2014/main" id="{01760DA3-4164-25AB-D960-9E375AB8C192}"/>
                  </a:ext>
                </a:extLst>
              </p:cNvPr>
              <p:cNvSpPr/>
              <p:nvPr/>
            </p:nvSpPr>
            <p:spPr>
              <a:xfrm>
                <a:off x="4799290" y="3617266"/>
                <a:ext cx="1774164" cy="1488897"/>
              </a:xfrm>
              <a:custGeom>
                <a:avLst/>
                <a:gdLst>
                  <a:gd name="connsiteX0" fmla="*/ 652576 w 1305152"/>
                  <a:gd name="connsiteY0" fmla="*/ 0 h 960028"/>
                  <a:gd name="connsiteX1" fmla="*/ 780281 w 1305152"/>
                  <a:gd name="connsiteY1" fmla="*/ 29208 h 960028"/>
                  <a:gd name="connsiteX2" fmla="*/ 978153 w 1305152"/>
                  <a:gd name="connsiteY2" fmla="*/ 101413 h 960028"/>
                  <a:gd name="connsiteX3" fmla="*/ 1023287 w 1305152"/>
                  <a:gd name="connsiteY3" fmla="*/ 125029 h 960028"/>
                  <a:gd name="connsiteX4" fmla="*/ 1034798 w 1305152"/>
                  <a:gd name="connsiteY4" fmla="*/ 128902 h 960028"/>
                  <a:gd name="connsiteX5" fmla="*/ 1171412 w 1305152"/>
                  <a:gd name="connsiteY5" fmla="*/ 222049 h 960028"/>
                  <a:gd name="connsiteX6" fmla="*/ 1225511 w 1305152"/>
                  <a:gd name="connsiteY6" fmla="*/ 293213 h 960028"/>
                  <a:gd name="connsiteX7" fmla="*/ 1227583 w 1305152"/>
                  <a:gd name="connsiteY7" fmla="*/ 295904 h 960028"/>
                  <a:gd name="connsiteX8" fmla="*/ 1227622 w 1305152"/>
                  <a:gd name="connsiteY8" fmla="*/ 295989 h 960028"/>
                  <a:gd name="connsiteX9" fmla="*/ 1243479 w 1305152"/>
                  <a:gd name="connsiteY9" fmla="*/ 316847 h 960028"/>
                  <a:gd name="connsiteX10" fmla="*/ 1152909 w 1305152"/>
                  <a:gd name="connsiteY10" fmla="*/ 827846 h 960028"/>
                  <a:gd name="connsiteX11" fmla="*/ 1152909 w 1305152"/>
                  <a:gd name="connsiteY11" fmla="*/ 827845 h 960028"/>
                  <a:gd name="connsiteX12" fmla="*/ 1143573 w 1305152"/>
                  <a:gd name="connsiteY12" fmla="*/ 758201 h 960028"/>
                  <a:gd name="connsiteX13" fmla="*/ 1122240 w 1305152"/>
                  <a:gd name="connsiteY13" fmla="*/ 794368 h 960028"/>
                  <a:gd name="connsiteX14" fmla="*/ 959455 w 1305152"/>
                  <a:gd name="connsiteY14" fmla="*/ 908225 h 960028"/>
                  <a:gd name="connsiteX15" fmla="*/ 959455 w 1305152"/>
                  <a:gd name="connsiteY15" fmla="*/ 908224 h 960028"/>
                  <a:gd name="connsiteX16" fmla="*/ 971633 w 1305152"/>
                  <a:gd name="connsiteY16" fmla="*/ 814010 h 960028"/>
                  <a:gd name="connsiteX17" fmla="*/ 961878 w 1305152"/>
                  <a:gd name="connsiteY17" fmla="*/ 829971 h 960028"/>
                  <a:gd name="connsiteX18" fmla="*/ 753821 w 1305152"/>
                  <a:gd name="connsiteY18" fmla="*/ 946324 h 960028"/>
                  <a:gd name="connsiteX19" fmla="*/ 753821 w 1305152"/>
                  <a:gd name="connsiteY19" fmla="*/ 946323 h 960028"/>
                  <a:gd name="connsiteX20" fmla="*/ 791629 w 1305152"/>
                  <a:gd name="connsiteY20" fmla="*/ 822106 h 960028"/>
                  <a:gd name="connsiteX21" fmla="*/ 769513 w 1305152"/>
                  <a:gd name="connsiteY21" fmla="*/ 858616 h 960028"/>
                  <a:gd name="connsiteX22" fmla="*/ 698444 w 1305152"/>
                  <a:gd name="connsiteY22" fmla="*/ 930820 h 960028"/>
                  <a:gd name="connsiteX23" fmla="*/ 652576 w 1305152"/>
                  <a:gd name="connsiteY23" fmla="*/ 960028 h 960028"/>
                  <a:gd name="connsiteX24" fmla="*/ 606709 w 1305152"/>
                  <a:gd name="connsiteY24" fmla="*/ 930820 h 960028"/>
                  <a:gd name="connsiteX25" fmla="*/ 535639 w 1305152"/>
                  <a:gd name="connsiteY25" fmla="*/ 858616 h 960028"/>
                  <a:gd name="connsiteX26" fmla="*/ 513524 w 1305152"/>
                  <a:gd name="connsiteY26" fmla="*/ 822106 h 960028"/>
                  <a:gd name="connsiteX27" fmla="*/ 551331 w 1305152"/>
                  <a:gd name="connsiteY27" fmla="*/ 946323 h 960028"/>
                  <a:gd name="connsiteX28" fmla="*/ 551331 w 1305152"/>
                  <a:gd name="connsiteY28" fmla="*/ 946324 h 960028"/>
                  <a:gd name="connsiteX29" fmla="*/ 343274 w 1305152"/>
                  <a:gd name="connsiteY29" fmla="*/ 829971 h 960028"/>
                  <a:gd name="connsiteX30" fmla="*/ 333519 w 1305152"/>
                  <a:gd name="connsiteY30" fmla="*/ 814010 h 960028"/>
                  <a:gd name="connsiteX31" fmla="*/ 345697 w 1305152"/>
                  <a:gd name="connsiteY31" fmla="*/ 908224 h 960028"/>
                  <a:gd name="connsiteX32" fmla="*/ 345697 w 1305152"/>
                  <a:gd name="connsiteY32" fmla="*/ 908225 h 960028"/>
                  <a:gd name="connsiteX33" fmla="*/ 182912 w 1305152"/>
                  <a:gd name="connsiteY33" fmla="*/ 794368 h 960028"/>
                  <a:gd name="connsiteX34" fmla="*/ 161579 w 1305152"/>
                  <a:gd name="connsiteY34" fmla="*/ 758201 h 960028"/>
                  <a:gd name="connsiteX35" fmla="*/ 152243 w 1305152"/>
                  <a:gd name="connsiteY35" fmla="*/ 827845 h 960028"/>
                  <a:gd name="connsiteX36" fmla="*/ 152243 w 1305152"/>
                  <a:gd name="connsiteY36" fmla="*/ 827846 h 960028"/>
                  <a:gd name="connsiteX37" fmla="*/ 61673 w 1305152"/>
                  <a:gd name="connsiteY37" fmla="*/ 316847 h 960028"/>
                  <a:gd name="connsiteX38" fmla="*/ 77530 w 1305152"/>
                  <a:gd name="connsiteY38" fmla="*/ 295989 h 960028"/>
                  <a:gd name="connsiteX39" fmla="*/ 77569 w 1305152"/>
                  <a:gd name="connsiteY39" fmla="*/ 295904 h 960028"/>
                  <a:gd name="connsiteX40" fmla="*/ 79636 w 1305152"/>
                  <a:gd name="connsiteY40" fmla="*/ 293218 h 960028"/>
                  <a:gd name="connsiteX41" fmla="*/ 133741 w 1305152"/>
                  <a:gd name="connsiteY41" fmla="*/ 222049 h 960028"/>
                  <a:gd name="connsiteX42" fmla="*/ 270354 w 1305152"/>
                  <a:gd name="connsiteY42" fmla="*/ 128902 h 960028"/>
                  <a:gd name="connsiteX43" fmla="*/ 281866 w 1305152"/>
                  <a:gd name="connsiteY43" fmla="*/ 125029 h 960028"/>
                  <a:gd name="connsiteX44" fmla="*/ 326999 w 1305152"/>
                  <a:gd name="connsiteY44" fmla="*/ 101413 h 960028"/>
                  <a:gd name="connsiteX45" fmla="*/ 524871 w 1305152"/>
                  <a:gd name="connsiteY45" fmla="*/ 29208 h 9600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1305152" h="960028">
                    <a:moveTo>
                      <a:pt x="652576" y="0"/>
                    </a:moveTo>
                    <a:lnTo>
                      <a:pt x="780281" y="29208"/>
                    </a:lnTo>
                    <a:cubicBezTo>
                      <a:pt x="852937" y="49892"/>
                      <a:pt x="919371" y="74161"/>
                      <a:pt x="978153" y="101413"/>
                    </a:cubicBezTo>
                    <a:lnTo>
                      <a:pt x="1023287" y="125029"/>
                    </a:lnTo>
                    <a:lnTo>
                      <a:pt x="1034798" y="128902"/>
                    </a:lnTo>
                    <a:cubicBezTo>
                      <a:pt x="1083969" y="149390"/>
                      <a:pt x="1130749" y="180890"/>
                      <a:pt x="1171412" y="222049"/>
                    </a:cubicBezTo>
                    <a:lnTo>
                      <a:pt x="1225511" y="293213"/>
                    </a:lnTo>
                    <a:lnTo>
                      <a:pt x="1227583" y="295904"/>
                    </a:lnTo>
                    <a:lnTo>
                      <a:pt x="1227622" y="295989"/>
                    </a:lnTo>
                    <a:lnTo>
                      <a:pt x="1243479" y="316847"/>
                    </a:lnTo>
                    <a:cubicBezTo>
                      <a:pt x="1353177" y="506850"/>
                      <a:pt x="1312628" y="735633"/>
                      <a:pt x="1152909" y="827846"/>
                    </a:cubicBezTo>
                    <a:lnTo>
                      <a:pt x="1152909" y="827845"/>
                    </a:lnTo>
                    <a:lnTo>
                      <a:pt x="1143573" y="758201"/>
                    </a:lnTo>
                    <a:lnTo>
                      <a:pt x="1122240" y="794368"/>
                    </a:lnTo>
                    <a:cubicBezTo>
                      <a:pt x="1081846" y="849537"/>
                      <a:pt x="1026258" y="890325"/>
                      <a:pt x="959455" y="908225"/>
                    </a:cubicBezTo>
                    <a:lnTo>
                      <a:pt x="959455" y="908224"/>
                    </a:lnTo>
                    <a:lnTo>
                      <a:pt x="971633" y="814010"/>
                    </a:lnTo>
                    <a:lnTo>
                      <a:pt x="961878" y="829971"/>
                    </a:lnTo>
                    <a:cubicBezTo>
                      <a:pt x="908632" y="901860"/>
                      <a:pt x="835072" y="946324"/>
                      <a:pt x="753821" y="946324"/>
                    </a:cubicBezTo>
                    <a:lnTo>
                      <a:pt x="753821" y="946323"/>
                    </a:lnTo>
                    <a:lnTo>
                      <a:pt x="791629" y="822106"/>
                    </a:lnTo>
                    <a:lnTo>
                      <a:pt x="769513" y="858616"/>
                    </a:lnTo>
                    <a:cubicBezTo>
                      <a:pt x="748401" y="885868"/>
                      <a:pt x="724539" y="910137"/>
                      <a:pt x="698444" y="930820"/>
                    </a:cubicBezTo>
                    <a:lnTo>
                      <a:pt x="652576" y="960028"/>
                    </a:lnTo>
                    <a:lnTo>
                      <a:pt x="606709" y="930820"/>
                    </a:lnTo>
                    <a:cubicBezTo>
                      <a:pt x="580613" y="910137"/>
                      <a:pt x="556752" y="885868"/>
                      <a:pt x="535639" y="858616"/>
                    </a:cubicBezTo>
                    <a:lnTo>
                      <a:pt x="513524" y="822106"/>
                    </a:lnTo>
                    <a:lnTo>
                      <a:pt x="551331" y="946323"/>
                    </a:lnTo>
                    <a:lnTo>
                      <a:pt x="551331" y="946324"/>
                    </a:lnTo>
                    <a:cubicBezTo>
                      <a:pt x="470080" y="946324"/>
                      <a:pt x="396520" y="901860"/>
                      <a:pt x="343274" y="829971"/>
                    </a:cubicBezTo>
                    <a:lnTo>
                      <a:pt x="333519" y="814010"/>
                    </a:lnTo>
                    <a:lnTo>
                      <a:pt x="345697" y="908224"/>
                    </a:lnTo>
                    <a:lnTo>
                      <a:pt x="345697" y="908225"/>
                    </a:lnTo>
                    <a:cubicBezTo>
                      <a:pt x="278894" y="890325"/>
                      <a:pt x="223306" y="849537"/>
                      <a:pt x="182912" y="794368"/>
                    </a:cubicBezTo>
                    <a:lnTo>
                      <a:pt x="161579" y="758201"/>
                    </a:lnTo>
                    <a:lnTo>
                      <a:pt x="152243" y="827845"/>
                    </a:lnTo>
                    <a:lnTo>
                      <a:pt x="152243" y="827846"/>
                    </a:lnTo>
                    <a:cubicBezTo>
                      <a:pt x="-7476" y="735633"/>
                      <a:pt x="-48025" y="506850"/>
                      <a:pt x="61673" y="316847"/>
                    </a:cubicBezTo>
                    <a:lnTo>
                      <a:pt x="77530" y="295989"/>
                    </a:lnTo>
                    <a:lnTo>
                      <a:pt x="77569" y="295904"/>
                    </a:lnTo>
                    <a:lnTo>
                      <a:pt x="79636" y="293218"/>
                    </a:lnTo>
                    <a:lnTo>
                      <a:pt x="133741" y="222049"/>
                    </a:lnTo>
                    <a:cubicBezTo>
                      <a:pt x="174404" y="180890"/>
                      <a:pt x="221183" y="149390"/>
                      <a:pt x="270354" y="128902"/>
                    </a:cubicBezTo>
                    <a:lnTo>
                      <a:pt x="281866" y="125029"/>
                    </a:lnTo>
                    <a:lnTo>
                      <a:pt x="326999" y="101413"/>
                    </a:lnTo>
                    <a:cubicBezTo>
                      <a:pt x="385782" y="74161"/>
                      <a:pt x="452216" y="49892"/>
                      <a:pt x="524871" y="29208"/>
                    </a:cubicBezTo>
                    <a:close/>
                  </a:path>
                </a:pathLst>
              </a:custGeom>
              <a:solidFill>
                <a:srgbClr val="FFFFFF">
                  <a:lumMod val="85000"/>
                </a:srgbClr>
              </a:solidFill>
              <a:ln w="38100" cap="rnd" cmpd="sng" algn="ctr">
                <a:solidFill>
                  <a:sysClr val="windowText" lastClr="000000"/>
                </a:solidFill>
                <a:prstDash val="solid"/>
                <a:rou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37" name="フリーフォーム: 図形 436">
                <a:extLst>
                  <a:ext uri="{FF2B5EF4-FFF2-40B4-BE49-F238E27FC236}">
                    <a16:creationId xmlns:a16="http://schemas.microsoft.com/office/drawing/2014/main" id="{9661F464-3A83-EAB2-58F8-B1E311F32FEC}"/>
                  </a:ext>
                </a:extLst>
              </p:cNvPr>
              <p:cNvSpPr/>
              <p:nvPr/>
            </p:nvSpPr>
            <p:spPr>
              <a:xfrm>
                <a:off x="4322204" y="3151862"/>
                <a:ext cx="2728338" cy="2728338"/>
              </a:xfrm>
              <a:custGeom>
                <a:avLst/>
                <a:gdLst>
                  <a:gd name="connsiteX0" fmla="*/ 534442 w 2728338"/>
                  <a:gd name="connsiteY0" fmla="*/ 767350 h 2728338"/>
                  <a:gd name="connsiteX1" fmla="*/ 515867 w 2728338"/>
                  <a:gd name="connsiteY1" fmla="*/ 792190 h 2728338"/>
                  <a:gd name="connsiteX2" fmla="*/ 341151 w 2728338"/>
                  <a:gd name="connsiteY2" fmla="*/ 1364169 h 2728338"/>
                  <a:gd name="connsiteX3" fmla="*/ 1364169 w 2728338"/>
                  <a:gd name="connsiteY3" fmla="*/ 2387187 h 2728338"/>
                  <a:gd name="connsiteX4" fmla="*/ 1936148 w 2728338"/>
                  <a:gd name="connsiteY4" fmla="*/ 2212472 h 2728338"/>
                  <a:gd name="connsiteX5" fmla="*/ 1960988 w 2728338"/>
                  <a:gd name="connsiteY5" fmla="*/ 2193897 h 2728338"/>
                  <a:gd name="connsiteX6" fmla="*/ 1364169 w 2728338"/>
                  <a:gd name="connsiteY6" fmla="*/ 341151 h 2728338"/>
                  <a:gd name="connsiteX7" fmla="*/ 792190 w 2728338"/>
                  <a:gd name="connsiteY7" fmla="*/ 515867 h 2728338"/>
                  <a:gd name="connsiteX8" fmla="*/ 767351 w 2728338"/>
                  <a:gd name="connsiteY8" fmla="*/ 534441 h 2728338"/>
                  <a:gd name="connsiteX9" fmla="*/ 2193897 w 2728338"/>
                  <a:gd name="connsiteY9" fmla="*/ 1960988 h 2728338"/>
                  <a:gd name="connsiteX10" fmla="*/ 2212472 w 2728338"/>
                  <a:gd name="connsiteY10" fmla="*/ 1936148 h 2728338"/>
                  <a:gd name="connsiteX11" fmla="*/ 2387187 w 2728338"/>
                  <a:gd name="connsiteY11" fmla="*/ 1364169 h 2728338"/>
                  <a:gd name="connsiteX12" fmla="*/ 1364169 w 2728338"/>
                  <a:gd name="connsiteY12" fmla="*/ 341151 h 2728338"/>
                  <a:gd name="connsiteX13" fmla="*/ 1364169 w 2728338"/>
                  <a:gd name="connsiteY13" fmla="*/ 0 h 2728338"/>
                  <a:gd name="connsiteX14" fmla="*/ 2728338 w 2728338"/>
                  <a:gd name="connsiteY14" fmla="*/ 1364169 h 2728338"/>
                  <a:gd name="connsiteX15" fmla="*/ 1364169 w 2728338"/>
                  <a:gd name="connsiteY15" fmla="*/ 2728338 h 2728338"/>
                  <a:gd name="connsiteX16" fmla="*/ 0 w 2728338"/>
                  <a:gd name="connsiteY16" fmla="*/ 1364169 h 2728338"/>
                  <a:gd name="connsiteX17" fmla="*/ 1364169 w 2728338"/>
                  <a:gd name="connsiteY17" fmla="*/ 0 h 27283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728338" h="2728338">
                    <a:moveTo>
                      <a:pt x="534442" y="767350"/>
                    </a:moveTo>
                    <a:lnTo>
                      <a:pt x="515867" y="792190"/>
                    </a:lnTo>
                    <a:cubicBezTo>
                      <a:pt x="405561" y="955465"/>
                      <a:pt x="341151" y="1152295"/>
                      <a:pt x="341151" y="1364169"/>
                    </a:cubicBezTo>
                    <a:cubicBezTo>
                      <a:pt x="341151" y="1929166"/>
                      <a:pt x="799172" y="2387187"/>
                      <a:pt x="1364169" y="2387187"/>
                    </a:cubicBezTo>
                    <a:cubicBezTo>
                      <a:pt x="1576043" y="2387187"/>
                      <a:pt x="1772874" y="2322778"/>
                      <a:pt x="1936148" y="2212472"/>
                    </a:cubicBezTo>
                    <a:lnTo>
                      <a:pt x="1960988" y="2193897"/>
                    </a:lnTo>
                    <a:close/>
                    <a:moveTo>
                      <a:pt x="1364169" y="341151"/>
                    </a:moveTo>
                    <a:cubicBezTo>
                      <a:pt x="1152295" y="341151"/>
                      <a:pt x="955465" y="405560"/>
                      <a:pt x="792190" y="515867"/>
                    </a:cubicBezTo>
                    <a:lnTo>
                      <a:pt x="767351" y="534441"/>
                    </a:lnTo>
                    <a:lnTo>
                      <a:pt x="2193897" y="1960988"/>
                    </a:lnTo>
                    <a:lnTo>
                      <a:pt x="2212472" y="1936148"/>
                    </a:lnTo>
                    <a:cubicBezTo>
                      <a:pt x="2322778" y="1772873"/>
                      <a:pt x="2387187" y="1576043"/>
                      <a:pt x="2387187" y="1364169"/>
                    </a:cubicBezTo>
                    <a:cubicBezTo>
                      <a:pt x="2387187" y="799172"/>
                      <a:pt x="1929166" y="341151"/>
                      <a:pt x="1364169" y="341151"/>
                    </a:cubicBezTo>
                    <a:close/>
                    <a:moveTo>
                      <a:pt x="1364169" y="0"/>
                    </a:moveTo>
                    <a:cubicBezTo>
                      <a:pt x="2117579" y="0"/>
                      <a:pt x="2728338" y="610759"/>
                      <a:pt x="2728338" y="1364169"/>
                    </a:cubicBezTo>
                    <a:cubicBezTo>
                      <a:pt x="2728338" y="2117579"/>
                      <a:pt x="2117579" y="2728338"/>
                      <a:pt x="1364169" y="2728338"/>
                    </a:cubicBezTo>
                    <a:cubicBezTo>
                      <a:pt x="610759" y="2728338"/>
                      <a:pt x="0" y="2117579"/>
                      <a:pt x="0" y="1364169"/>
                    </a:cubicBezTo>
                    <a:cubicBezTo>
                      <a:pt x="0" y="610759"/>
                      <a:pt x="610759" y="0"/>
                      <a:pt x="1364169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38100" cap="rnd" cmpd="sng" algn="ctr">
                <a:solidFill>
                  <a:sysClr val="windowText" lastClr="000000"/>
                </a:solidFill>
                <a:prstDash val="solid"/>
                <a:rou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38" name="フリーフォーム: 図形 437">
                <a:extLst>
                  <a:ext uri="{FF2B5EF4-FFF2-40B4-BE49-F238E27FC236}">
                    <a16:creationId xmlns:a16="http://schemas.microsoft.com/office/drawing/2014/main" id="{7EB147CC-05B6-F5EA-7536-D5C7CB3DFA90}"/>
                  </a:ext>
                </a:extLst>
              </p:cNvPr>
              <p:cNvSpPr/>
              <p:nvPr/>
            </p:nvSpPr>
            <p:spPr>
              <a:xfrm>
                <a:off x="4762254" y="2754440"/>
                <a:ext cx="1853383" cy="1635641"/>
              </a:xfrm>
              <a:custGeom>
                <a:avLst/>
                <a:gdLst>
                  <a:gd name="connsiteX0" fmla="*/ 250224 w 1853383"/>
                  <a:gd name="connsiteY0" fmla="*/ 0 h 1635641"/>
                  <a:gd name="connsiteX1" fmla="*/ 495364 w 1853383"/>
                  <a:gd name="connsiteY1" fmla="*/ 196679 h 1635641"/>
                  <a:gd name="connsiteX2" fmla="*/ 496428 w 1853383"/>
                  <a:gd name="connsiteY2" fmla="*/ 207060 h 1635641"/>
                  <a:gd name="connsiteX3" fmla="*/ 595926 w 1853383"/>
                  <a:gd name="connsiteY3" fmla="*/ 157794 h 1635641"/>
                  <a:gd name="connsiteX4" fmla="*/ 924119 w 1853383"/>
                  <a:gd name="connsiteY4" fmla="*/ 97351 h 1635641"/>
                  <a:gd name="connsiteX5" fmla="*/ 1252313 w 1853383"/>
                  <a:gd name="connsiteY5" fmla="*/ 157794 h 1635641"/>
                  <a:gd name="connsiteX6" fmla="*/ 1356707 w 1853383"/>
                  <a:gd name="connsiteY6" fmla="*/ 209484 h 1635641"/>
                  <a:gd name="connsiteX7" fmla="*/ 1358019 w 1853383"/>
                  <a:gd name="connsiteY7" fmla="*/ 196679 h 1635641"/>
                  <a:gd name="connsiteX8" fmla="*/ 1603159 w 1853383"/>
                  <a:gd name="connsiteY8" fmla="*/ 0 h 1635641"/>
                  <a:gd name="connsiteX9" fmla="*/ 1853383 w 1853383"/>
                  <a:gd name="connsiteY9" fmla="*/ 246321 h 1635641"/>
                  <a:gd name="connsiteX10" fmla="*/ 1700558 w 1853383"/>
                  <a:gd name="connsiteY10" fmla="*/ 473285 h 1635641"/>
                  <a:gd name="connsiteX11" fmla="*/ 1653706 w 1853383"/>
                  <a:gd name="connsiteY11" fmla="*/ 487602 h 1635641"/>
                  <a:gd name="connsiteX12" fmla="*/ 1701014 w 1853383"/>
                  <a:gd name="connsiteY12" fmla="*/ 567110 h 1635641"/>
                  <a:gd name="connsiteX13" fmla="*/ 1767273 w 1853383"/>
                  <a:gd name="connsiteY13" fmla="*/ 866496 h 1635641"/>
                  <a:gd name="connsiteX14" fmla="*/ 1750143 w 1853383"/>
                  <a:gd name="connsiteY14" fmla="*/ 1021506 h 1635641"/>
                  <a:gd name="connsiteX15" fmla="*/ 1744886 w 1853383"/>
                  <a:gd name="connsiteY15" fmla="*/ 1036956 h 1635641"/>
                  <a:gd name="connsiteX16" fmla="*/ 1758676 w 1853383"/>
                  <a:gd name="connsiteY16" fmla="*/ 1103737 h 1635641"/>
                  <a:gd name="connsiteX17" fmla="*/ 1580876 w 1853383"/>
                  <a:gd name="connsiteY17" fmla="*/ 1583805 h 1635641"/>
                  <a:gd name="connsiteX18" fmla="*/ 1562665 w 1853383"/>
                  <a:gd name="connsiteY18" fmla="*/ 1465942 h 1635641"/>
                  <a:gd name="connsiteX19" fmla="*/ 1543440 w 1853383"/>
                  <a:gd name="connsiteY19" fmla="*/ 1501312 h 1635641"/>
                  <a:gd name="connsiteX20" fmla="*/ 1329802 w 1853383"/>
                  <a:gd name="connsiteY20" fmla="*/ 1635640 h 1635641"/>
                  <a:gd name="connsiteX21" fmla="*/ 1329802 w 1853383"/>
                  <a:gd name="connsiteY21" fmla="*/ 1635639 h 1635641"/>
                  <a:gd name="connsiteX22" fmla="*/ 1342884 w 1853383"/>
                  <a:gd name="connsiteY22" fmla="*/ 1530353 h 1635641"/>
                  <a:gd name="connsiteX23" fmla="*/ 1252313 w 1853383"/>
                  <a:gd name="connsiteY23" fmla="*/ 1575198 h 1635641"/>
                  <a:gd name="connsiteX24" fmla="*/ 924119 w 1853383"/>
                  <a:gd name="connsiteY24" fmla="*/ 1635641 h 1635641"/>
                  <a:gd name="connsiteX25" fmla="*/ 595926 w 1853383"/>
                  <a:gd name="connsiteY25" fmla="*/ 1575198 h 1635641"/>
                  <a:gd name="connsiteX26" fmla="*/ 490837 w 1853383"/>
                  <a:gd name="connsiteY26" fmla="*/ 1523165 h 1635641"/>
                  <a:gd name="connsiteX27" fmla="*/ 504812 w 1853383"/>
                  <a:gd name="connsiteY27" fmla="*/ 1635639 h 1635641"/>
                  <a:gd name="connsiteX28" fmla="*/ 504812 w 1853383"/>
                  <a:gd name="connsiteY28" fmla="*/ 1635640 h 1635641"/>
                  <a:gd name="connsiteX29" fmla="*/ 291174 w 1853383"/>
                  <a:gd name="connsiteY29" fmla="*/ 1501312 h 1635641"/>
                  <a:gd name="connsiteX30" fmla="*/ 271949 w 1853383"/>
                  <a:gd name="connsiteY30" fmla="*/ 1465942 h 1635641"/>
                  <a:gd name="connsiteX31" fmla="*/ 253738 w 1853383"/>
                  <a:gd name="connsiteY31" fmla="*/ 1583805 h 1635641"/>
                  <a:gd name="connsiteX32" fmla="*/ 75938 w 1853383"/>
                  <a:gd name="connsiteY32" fmla="*/ 1103737 h 1635641"/>
                  <a:gd name="connsiteX33" fmla="*/ 95778 w 1853383"/>
                  <a:gd name="connsiteY33" fmla="*/ 1007659 h 1635641"/>
                  <a:gd name="connsiteX34" fmla="*/ 85318 w 1853383"/>
                  <a:gd name="connsiteY34" fmla="*/ 945137 h 1635641"/>
                  <a:gd name="connsiteX35" fmla="*/ 80965 w 1853383"/>
                  <a:gd name="connsiteY35" fmla="*/ 866496 h 1635641"/>
                  <a:gd name="connsiteX36" fmla="*/ 147224 w 1853383"/>
                  <a:gd name="connsiteY36" fmla="*/ 567110 h 1635641"/>
                  <a:gd name="connsiteX37" fmla="*/ 195324 w 1853383"/>
                  <a:gd name="connsiteY37" fmla="*/ 486272 h 1635641"/>
                  <a:gd name="connsiteX38" fmla="*/ 152826 w 1853383"/>
                  <a:gd name="connsiteY38" fmla="*/ 473285 h 1635641"/>
                  <a:gd name="connsiteX39" fmla="*/ 0 w 1853383"/>
                  <a:gd name="connsiteY39" fmla="*/ 246321 h 1635641"/>
                  <a:gd name="connsiteX40" fmla="*/ 250224 w 1853383"/>
                  <a:gd name="connsiteY40" fmla="*/ 0 h 16356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1853383" h="1635641">
                    <a:moveTo>
                      <a:pt x="250224" y="0"/>
                    </a:moveTo>
                    <a:cubicBezTo>
                      <a:pt x="371145" y="0"/>
                      <a:pt x="472032" y="84435"/>
                      <a:pt x="495364" y="196679"/>
                    </a:cubicBezTo>
                    <a:lnTo>
                      <a:pt x="496428" y="207060"/>
                    </a:lnTo>
                    <a:lnTo>
                      <a:pt x="595926" y="157794"/>
                    </a:lnTo>
                    <a:cubicBezTo>
                      <a:pt x="696799" y="118873"/>
                      <a:pt x="807704" y="97351"/>
                      <a:pt x="924119" y="97351"/>
                    </a:cubicBezTo>
                    <a:cubicBezTo>
                      <a:pt x="1040534" y="97351"/>
                      <a:pt x="1151439" y="118873"/>
                      <a:pt x="1252313" y="157794"/>
                    </a:cubicBezTo>
                    <a:lnTo>
                      <a:pt x="1356707" y="209484"/>
                    </a:lnTo>
                    <a:lnTo>
                      <a:pt x="1358019" y="196679"/>
                    </a:lnTo>
                    <a:cubicBezTo>
                      <a:pt x="1381351" y="84435"/>
                      <a:pt x="1482238" y="0"/>
                      <a:pt x="1603159" y="0"/>
                    </a:cubicBezTo>
                    <a:cubicBezTo>
                      <a:pt x="1741354" y="0"/>
                      <a:pt x="1853383" y="110282"/>
                      <a:pt x="1853383" y="246321"/>
                    </a:cubicBezTo>
                    <a:cubicBezTo>
                      <a:pt x="1853383" y="348350"/>
                      <a:pt x="1790367" y="435891"/>
                      <a:pt x="1700558" y="473285"/>
                    </a:cubicBezTo>
                    <a:lnTo>
                      <a:pt x="1653706" y="487602"/>
                    </a:lnTo>
                    <a:lnTo>
                      <a:pt x="1701014" y="567110"/>
                    </a:lnTo>
                    <a:cubicBezTo>
                      <a:pt x="1743680" y="659129"/>
                      <a:pt x="1767273" y="760299"/>
                      <a:pt x="1767273" y="866496"/>
                    </a:cubicBezTo>
                    <a:cubicBezTo>
                      <a:pt x="1767273" y="919594"/>
                      <a:pt x="1761375" y="971436"/>
                      <a:pt x="1750143" y="1021506"/>
                    </a:cubicBezTo>
                    <a:lnTo>
                      <a:pt x="1744886" y="1036956"/>
                    </a:lnTo>
                    <a:lnTo>
                      <a:pt x="1758676" y="1103737"/>
                    </a:lnTo>
                    <a:cubicBezTo>
                      <a:pt x="1793160" y="1341283"/>
                      <a:pt x="1721906" y="1546016"/>
                      <a:pt x="1580876" y="1583805"/>
                    </a:cubicBezTo>
                    <a:lnTo>
                      <a:pt x="1562665" y="1465942"/>
                    </a:lnTo>
                    <a:lnTo>
                      <a:pt x="1543440" y="1501312"/>
                    </a:lnTo>
                    <a:cubicBezTo>
                      <a:pt x="1488765" y="1584307"/>
                      <a:pt x="1413233" y="1635640"/>
                      <a:pt x="1329802" y="1635640"/>
                    </a:cubicBezTo>
                    <a:lnTo>
                      <a:pt x="1329802" y="1635639"/>
                    </a:lnTo>
                    <a:lnTo>
                      <a:pt x="1342884" y="1530353"/>
                    </a:lnTo>
                    <a:lnTo>
                      <a:pt x="1252313" y="1575198"/>
                    </a:lnTo>
                    <a:cubicBezTo>
                      <a:pt x="1151439" y="1614119"/>
                      <a:pt x="1040534" y="1635641"/>
                      <a:pt x="924119" y="1635641"/>
                    </a:cubicBezTo>
                    <a:cubicBezTo>
                      <a:pt x="807704" y="1635641"/>
                      <a:pt x="696799" y="1614119"/>
                      <a:pt x="595926" y="1575198"/>
                    </a:cubicBezTo>
                    <a:lnTo>
                      <a:pt x="490837" y="1523165"/>
                    </a:lnTo>
                    <a:lnTo>
                      <a:pt x="504812" y="1635639"/>
                    </a:lnTo>
                    <a:lnTo>
                      <a:pt x="504812" y="1635640"/>
                    </a:lnTo>
                    <a:cubicBezTo>
                      <a:pt x="421381" y="1635640"/>
                      <a:pt x="345849" y="1584307"/>
                      <a:pt x="291174" y="1501312"/>
                    </a:cubicBezTo>
                    <a:lnTo>
                      <a:pt x="271949" y="1465942"/>
                    </a:lnTo>
                    <a:lnTo>
                      <a:pt x="253738" y="1583805"/>
                    </a:lnTo>
                    <a:cubicBezTo>
                      <a:pt x="112708" y="1546016"/>
                      <a:pt x="41454" y="1341283"/>
                      <a:pt x="75938" y="1103737"/>
                    </a:cubicBezTo>
                    <a:lnTo>
                      <a:pt x="95778" y="1007659"/>
                    </a:lnTo>
                    <a:lnTo>
                      <a:pt x="85318" y="945137"/>
                    </a:lnTo>
                    <a:cubicBezTo>
                      <a:pt x="82440" y="919280"/>
                      <a:pt x="80965" y="893045"/>
                      <a:pt x="80965" y="866496"/>
                    </a:cubicBezTo>
                    <a:cubicBezTo>
                      <a:pt x="80965" y="760299"/>
                      <a:pt x="104558" y="659129"/>
                      <a:pt x="147224" y="567110"/>
                    </a:cubicBezTo>
                    <a:lnTo>
                      <a:pt x="195324" y="486272"/>
                    </a:lnTo>
                    <a:lnTo>
                      <a:pt x="152826" y="473285"/>
                    </a:lnTo>
                    <a:cubicBezTo>
                      <a:pt x="63016" y="435891"/>
                      <a:pt x="0" y="348350"/>
                      <a:pt x="0" y="246321"/>
                    </a:cubicBezTo>
                    <a:cubicBezTo>
                      <a:pt x="0" y="110282"/>
                      <a:pt x="112029" y="0"/>
                      <a:pt x="250224" y="0"/>
                    </a:cubicBezTo>
                    <a:close/>
                  </a:path>
                </a:pathLst>
              </a:custGeom>
              <a:solidFill>
                <a:srgbClr val="808080">
                  <a:lumMod val="75000"/>
                </a:srgbClr>
              </a:solidFill>
              <a:ln w="38100" cap="rnd" cmpd="sng" algn="ctr">
                <a:solidFill>
                  <a:sysClr val="windowText" lastClr="000000"/>
                </a:solidFill>
                <a:prstDash val="solid"/>
                <a:rou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39" name="フリーフォーム: 図形 438">
                <a:extLst>
                  <a:ext uri="{FF2B5EF4-FFF2-40B4-BE49-F238E27FC236}">
                    <a16:creationId xmlns:a16="http://schemas.microsoft.com/office/drawing/2014/main" id="{6F155924-A324-1B9E-9AA9-8492EDADB03D}"/>
                  </a:ext>
                </a:extLst>
              </p:cNvPr>
              <p:cNvSpPr/>
              <p:nvPr/>
            </p:nvSpPr>
            <p:spPr>
              <a:xfrm>
                <a:off x="4867260" y="2851791"/>
                <a:ext cx="290436" cy="285904"/>
              </a:xfrm>
              <a:custGeom>
                <a:avLst/>
                <a:gdLst>
                  <a:gd name="connsiteX0" fmla="*/ 145218 w 290436"/>
                  <a:gd name="connsiteY0" fmla="*/ 0 h 285904"/>
                  <a:gd name="connsiteX1" fmla="*/ 290436 w 290436"/>
                  <a:gd name="connsiteY1" fmla="*/ 142952 h 285904"/>
                  <a:gd name="connsiteX2" fmla="*/ 286261 w 290436"/>
                  <a:gd name="connsiteY2" fmla="*/ 163307 h 285904"/>
                  <a:gd name="connsiteX3" fmla="*/ 222913 w 290436"/>
                  <a:gd name="connsiteY3" fmla="*/ 210986 h 285904"/>
                  <a:gd name="connsiteX4" fmla="*/ 157330 w 290436"/>
                  <a:gd name="connsiteY4" fmla="*/ 283497 h 285904"/>
                  <a:gd name="connsiteX5" fmla="*/ 145218 w 290436"/>
                  <a:gd name="connsiteY5" fmla="*/ 285904 h 285904"/>
                  <a:gd name="connsiteX6" fmla="*/ 0 w 290436"/>
                  <a:gd name="connsiteY6" fmla="*/ 142952 h 285904"/>
                  <a:gd name="connsiteX7" fmla="*/ 145218 w 290436"/>
                  <a:gd name="connsiteY7" fmla="*/ 0 h 2859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90436" h="285904">
                    <a:moveTo>
                      <a:pt x="145218" y="0"/>
                    </a:moveTo>
                    <a:cubicBezTo>
                      <a:pt x="225420" y="0"/>
                      <a:pt x="290436" y="64002"/>
                      <a:pt x="290436" y="142952"/>
                    </a:cubicBezTo>
                    <a:lnTo>
                      <a:pt x="286261" y="163307"/>
                    </a:lnTo>
                    <a:lnTo>
                      <a:pt x="222913" y="210986"/>
                    </a:lnTo>
                    <a:lnTo>
                      <a:pt x="157330" y="283497"/>
                    </a:lnTo>
                    <a:lnTo>
                      <a:pt x="145218" y="285904"/>
                    </a:lnTo>
                    <a:cubicBezTo>
                      <a:pt x="65016" y="285904"/>
                      <a:pt x="0" y="221902"/>
                      <a:pt x="0" y="142952"/>
                    </a:cubicBezTo>
                    <a:cubicBezTo>
                      <a:pt x="0" y="64002"/>
                      <a:pt x="65016" y="0"/>
                      <a:pt x="145218" y="0"/>
                    </a:cubicBezTo>
                    <a:close/>
                  </a:path>
                </a:pathLst>
              </a:custGeom>
              <a:solidFill>
                <a:srgbClr val="FFFFFF">
                  <a:lumMod val="85000"/>
                </a:srgbClr>
              </a:solidFill>
              <a:ln w="38100" cap="rnd" cmpd="sng" algn="ctr">
                <a:noFill/>
                <a:prstDash val="solid"/>
                <a:rou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40" name="フリーフォーム: 図形 439">
                <a:extLst>
                  <a:ext uri="{FF2B5EF4-FFF2-40B4-BE49-F238E27FC236}">
                    <a16:creationId xmlns:a16="http://schemas.microsoft.com/office/drawing/2014/main" id="{0F69D36E-6F99-41F8-27CD-CE8F4DD566D2}"/>
                  </a:ext>
                </a:extLst>
              </p:cNvPr>
              <p:cNvSpPr/>
              <p:nvPr/>
            </p:nvSpPr>
            <p:spPr>
              <a:xfrm>
                <a:off x="6220195" y="2851791"/>
                <a:ext cx="290436" cy="285904"/>
              </a:xfrm>
              <a:custGeom>
                <a:avLst/>
                <a:gdLst>
                  <a:gd name="connsiteX0" fmla="*/ 145218 w 290436"/>
                  <a:gd name="connsiteY0" fmla="*/ 0 h 285904"/>
                  <a:gd name="connsiteX1" fmla="*/ 290436 w 290436"/>
                  <a:gd name="connsiteY1" fmla="*/ 142952 h 285904"/>
                  <a:gd name="connsiteX2" fmla="*/ 145218 w 290436"/>
                  <a:gd name="connsiteY2" fmla="*/ 285904 h 285904"/>
                  <a:gd name="connsiteX3" fmla="*/ 126834 w 290436"/>
                  <a:gd name="connsiteY3" fmla="*/ 282251 h 285904"/>
                  <a:gd name="connsiteX4" fmla="*/ 62378 w 290436"/>
                  <a:gd name="connsiteY4" fmla="*/ 210986 h 285904"/>
                  <a:gd name="connsiteX5" fmla="*/ 5114 w 290436"/>
                  <a:gd name="connsiteY5" fmla="*/ 167886 h 285904"/>
                  <a:gd name="connsiteX6" fmla="*/ 0 w 290436"/>
                  <a:gd name="connsiteY6" fmla="*/ 142952 h 285904"/>
                  <a:gd name="connsiteX7" fmla="*/ 145218 w 290436"/>
                  <a:gd name="connsiteY7" fmla="*/ 0 h 2859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90436" h="285904">
                    <a:moveTo>
                      <a:pt x="145218" y="0"/>
                    </a:moveTo>
                    <a:cubicBezTo>
                      <a:pt x="225420" y="0"/>
                      <a:pt x="290436" y="64002"/>
                      <a:pt x="290436" y="142952"/>
                    </a:cubicBezTo>
                    <a:cubicBezTo>
                      <a:pt x="290436" y="221902"/>
                      <a:pt x="225420" y="285904"/>
                      <a:pt x="145218" y="285904"/>
                    </a:cubicBezTo>
                    <a:lnTo>
                      <a:pt x="126834" y="282251"/>
                    </a:lnTo>
                    <a:lnTo>
                      <a:pt x="62378" y="210986"/>
                    </a:lnTo>
                    <a:lnTo>
                      <a:pt x="5114" y="167886"/>
                    </a:lnTo>
                    <a:lnTo>
                      <a:pt x="0" y="142952"/>
                    </a:lnTo>
                    <a:cubicBezTo>
                      <a:pt x="0" y="64002"/>
                      <a:pt x="65016" y="0"/>
                      <a:pt x="145218" y="0"/>
                    </a:cubicBezTo>
                    <a:close/>
                  </a:path>
                </a:pathLst>
              </a:custGeom>
              <a:solidFill>
                <a:srgbClr val="FFFFFF">
                  <a:lumMod val="85000"/>
                </a:srgbClr>
              </a:solidFill>
              <a:ln w="38100" cap="rnd" cmpd="sng" algn="ctr">
                <a:noFill/>
                <a:prstDash val="solid"/>
                <a:rou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41" name="楕円 440">
                <a:extLst>
                  <a:ext uri="{FF2B5EF4-FFF2-40B4-BE49-F238E27FC236}">
                    <a16:creationId xmlns:a16="http://schemas.microsoft.com/office/drawing/2014/main" id="{4B7EA126-4E33-CE84-5697-0D5A97748000}"/>
                  </a:ext>
                </a:extLst>
              </p:cNvPr>
              <p:cNvSpPr/>
              <p:nvPr/>
            </p:nvSpPr>
            <p:spPr>
              <a:xfrm>
                <a:off x="5171384" y="3255776"/>
                <a:ext cx="211211" cy="211211"/>
              </a:xfrm>
              <a:prstGeom prst="ellipse">
                <a:avLst/>
              </a:prstGeom>
              <a:solidFill>
                <a:sysClr val="windowText" lastClr="000000"/>
              </a:solidFill>
              <a:ln w="38100" cap="rnd" cmpd="sng" algn="ctr">
                <a:noFill/>
                <a:prstDash val="solid"/>
                <a:rou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42" name="楕円 441">
                <a:extLst>
                  <a:ext uri="{FF2B5EF4-FFF2-40B4-BE49-F238E27FC236}">
                    <a16:creationId xmlns:a16="http://schemas.microsoft.com/office/drawing/2014/main" id="{D92D65CD-F602-27A8-F535-95C944E54E2B}"/>
                  </a:ext>
                </a:extLst>
              </p:cNvPr>
              <p:cNvSpPr/>
              <p:nvPr/>
            </p:nvSpPr>
            <p:spPr>
              <a:xfrm>
                <a:off x="5979190" y="3255776"/>
                <a:ext cx="211211" cy="211211"/>
              </a:xfrm>
              <a:prstGeom prst="ellipse">
                <a:avLst/>
              </a:prstGeom>
              <a:solidFill>
                <a:sysClr val="windowText" lastClr="000000"/>
              </a:solidFill>
              <a:ln w="38100" cap="rnd" cmpd="sng" algn="ctr">
                <a:noFill/>
                <a:prstDash val="solid"/>
                <a:rou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43" name="四角形: 角を丸くする 442">
                <a:extLst>
                  <a:ext uri="{FF2B5EF4-FFF2-40B4-BE49-F238E27FC236}">
                    <a16:creationId xmlns:a16="http://schemas.microsoft.com/office/drawing/2014/main" id="{735AC94A-22DB-C32F-0006-DEA9BBA38F33}"/>
                  </a:ext>
                </a:extLst>
              </p:cNvPr>
              <p:cNvSpPr/>
              <p:nvPr/>
            </p:nvSpPr>
            <p:spPr>
              <a:xfrm rot="900000">
                <a:off x="5102775" y="3198385"/>
                <a:ext cx="366712" cy="102394"/>
              </a:xfrm>
              <a:prstGeom prst="roundRect">
                <a:avLst/>
              </a:prstGeom>
              <a:solidFill>
                <a:sysClr val="windowText" lastClr="000000"/>
              </a:solidFill>
              <a:ln w="38100" cap="rnd" cmpd="sng" algn="ctr">
                <a:noFill/>
                <a:prstDash val="solid"/>
                <a:rou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44" name="四角形: 角を丸くする 443">
                <a:extLst>
                  <a:ext uri="{FF2B5EF4-FFF2-40B4-BE49-F238E27FC236}">
                    <a16:creationId xmlns:a16="http://schemas.microsoft.com/office/drawing/2014/main" id="{93BC2AC2-1736-A96A-E0D3-A5E7B31C743E}"/>
                  </a:ext>
                </a:extLst>
              </p:cNvPr>
              <p:cNvSpPr/>
              <p:nvPr/>
            </p:nvSpPr>
            <p:spPr>
              <a:xfrm rot="20700000" flipH="1">
                <a:off x="5901439" y="3198384"/>
                <a:ext cx="366712" cy="102394"/>
              </a:xfrm>
              <a:prstGeom prst="roundRect">
                <a:avLst/>
              </a:prstGeom>
              <a:solidFill>
                <a:sysClr val="windowText" lastClr="000000"/>
              </a:solidFill>
              <a:ln w="38100" cap="rnd" cmpd="sng" algn="ctr">
                <a:noFill/>
                <a:prstDash val="solid"/>
                <a:rou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45" name="四角形: 角を丸くする 444">
                <a:extLst>
                  <a:ext uri="{FF2B5EF4-FFF2-40B4-BE49-F238E27FC236}">
                    <a16:creationId xmlns:a16="http://schemas.microsoft.com/office/drawing/2014/main" id="{362A8900-0C11-197C-690D-B2C2DD23A6BC}"/>
                  </a:ext>
                </a:extLst>
              </p:cNvPr>
              <p:cNvSpPr/>
              <p:nvPr/>
            </p:nvSpPr>
            <p:spPr>
              <a:xfrm>
                <a:off x="5240774" y="3446056"/>
                <a:ext cx="891196" cy="1041331"/>
              </a:xfrm>
              <a:prstGeom prst="roundRect">
                <a:avLst>
                  <a:gd name="adj" fmla="val 28706"/>
                </a:avLst>
              </a:prstGeom>
              <a:solidFill>
                <a:srgbClr val="FFFFFF">
                  <a:lumMod val="85000"/>
                </a:srgbClr>
              </a:solidFill>
              <a:ln w="38100" cap="rnd" cmpd="sng" algn="ctr">
                <a:solidFill>
                  <a:sysClr val="windowText" lastClr="000000"/>
                </a:solidFill>
                <a:prstDash val="solid"/>
                <a:rou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grpSp>
            <p:nvGrpSpPr>
              <p:cNvPr id="446" name="グループ化 445">
                <a:extLst>
                  <a:ext uri="{FF2B5EF4-FFF2-40B4-BE49-F238E27FC236}">
                    <a16:creationId xmlns:a16="http://schemas.microsoft.com/office/drawing/2014/main" id="{1D6B1159-CD24-3093-77AE-2F531F902DA1}"/>
                  </a:ext>
                </a:extLst>
              </p:cNvPr>
              <p:cNvGrpSpPr/>
              <p:nvPr/>
            </p:nvGrpSpPr>
            <p:grpSpPr>
              <a:xfrm>
                <a:off x="5425077" y="3825333"/>
                <a:ext cx="522594" cy="572758"/>
                <a:chOff x="5457782" y="3766195"/>
                <a:chExt cx="457183" cy="501068"/>
              </a:xfrm>
            </p:grpSpPr>
            <p:sp>
              <p:nvSpPr>
                <p:cNvPr id="449" name="フリーフォーム: 図形 448">
                  <a:extLst>
                    <a:ext uri="{FF2B5EF4-FFF2-40B4-BE49-F238E27FC236}">
                      <a16:creationId xmlns:a16="http://schemas.microsoft.com/office/drawing/2014/main" id="{1F7E30C2-709D-843F-945D-36F26228BAC2}"/>
                    </a:ext>
                  </a:extLst>
                </p:cNvPr>
                <p:cNvSpPr/>
                <p:nvPr/>
              </p:nvSpPr>
              <p:spPr>
                <a:xfrm>
                  <a:off x="5457782" y="3766195"/>
                  <a:ext cx="457183" cy="501068"/>
                </a:xfrm>
                <a:custGeom>
                  <a:avLst/>
                  <a:gdLst>
                    <a:gd name="connsiteX0" fmla="*/ 147638 w 457183"/>
                    <a:gd name="connsiteY0" fmla="*/ 0 h 501068"/>
                    <a:gd name="connsiteX1" fmla="*/ 309545 w 457183"/>
                    <a:gd name="connsiteY1" fmla="*/ 0 h 501068"/>
                    <a:gd name="connsiteX2" fmla="*/ 457183 w 457183"/>
                    <a:gd name="connsiteY2" fmla="*/ 147638 h 501068"/>
                    <a:gd name="connsiteX3" fmla="*/ 457183 w 457183"/>
                    <a:gd name="connsiteY3" fmla="*/ 501068 h 501068"/>
                    <a:gd name="connsiteX4" fmla="*/ 428873 w 457183"/>
                    <a:gd name="connsiteY4" fmla="*/ 483742 h 501068"/>
                    <a:gd name="connsiteX5" fmla="*/ 228591 w 457183"/>
                    <a:gd name="connsiteY5" fmla="*/ 438150 h 501068"/>
                    <a:gd name="connsiteX6" fmla="*/ 28309 w 457183"/>
                    <a:gd name="connsiteY6" fmla="*/ 483742 h 501068"/>
                    <a:gd name="connsiteX7" fmla="*/ 0 w 457183"/>
                    <a:gd name="connsiteY7" fmla="*/ 501067 h 501068"/>
                    <a:gd name="connsiteX8" fmla="*/ 0 w 457183"/>
                    <a:gd name="connsiteY8" fmla="*/ 147638 h 501068"/>
                    <a:gd name="connsiteX9" fmla="*/ 147638 w 457183"/>
                    <a:gd name="connsiteY9" fmla="*/ 0 h 5010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457183" h="501068">
                      <a:moveTo>
                        <a:pt x="147638" y="0"/>
                      </a:moveTo>
                      <a:lnTo>
                        <a:pt x="309545" y="0"/>
                      </a:lnTo>
                      <a:cubicBezTo>
                        <a:pt x="391083" y="0"/>
                        <a:pt x="457183" y="66100"/>
                        <a:pt x="457183" y="147638"/>
                      </a:cubicBezTo>
                      <a:lnTo>
                        <a:pt x="457183" y="501068"/>
                      </a:lnTo>
                      <a:lnTo>
                        <a:pt x="428873" y="483742"/>
                      </a:lnTo>
                      <a:cubicBezTo>
                        <a:pt x="367315" y="454384"/>
                        <a:pt x="299634" y="438150"/>
                        <a:pt x="228591" y="438150"/>
                      </a:cubicBezTo>
                      <a:cubicBezTo>
                        <a:pt x="157548" y="438150"/>
                        <a:pt x="89868" y="454384"/>
                        <a:pt x="28309" y="483742"/>
                      </a:cubicBezTo>
                      <a:lnTo>
                        <a:pt x="0" y="501067"/>
                      </a:lnTo>
                      <a:lnTo>
                        <a:pt x="0" y="147638"/>
                      </a:lnTo>
                      <a:cubicBezTo>
                        <a:pt x="0" y="66100"/>
                        <a:pt x="66100" y="0"/>
                        <a:pt x="147638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38100" cap="rnd" cmpd="sng" algn="ctr">
                  <a:solidFill>
                    <a:sysClr val="windowText" lastClr="000000"/>
                  </a:solidFill>
                  <a:prstDash val="solid"/>
                  <a:rou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1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50" name="フリーフォーム: 図形 449">
                  <a:extLst>
                    <a:ext uri="{FF2B5EF4-FFF2-40B4-BE49-F238E27FC236}">
                      <a16:creationId xmlns:a16="http://schemas.microsoft.com/office/drawing/2014/main" id="{1AA7F915-884A-436A-6FAB-64487259303D}"/>
                    </a:ext>
                  </a:extLst>
                </p:cNvPr>
                <p:cNvSpPr/>
                <p:nvPr/>
              </p:nvSpPr>
              <p:spPr>
                <a:xfrm>
                  <a:off x="5462459" y="3766195"/>
                  <a:ext cx="447827" cy="191610"/>
                </a:xfrm>
                <a:custGeom>
                  <a:avLst/>
                  <a:gdLst>
                    <a:gd name="connsiteX0" fmla="*/ 143147 w 447827"/>
                    <a:gd name="connsiteY0" fmla="*/ 0 h 191610"/>
                    <a:gd name="connsiteX1" fmla="*/ 305054 w 447827"/>
                    <a:gd name="connsiteY1" fmla="*/ 0 h 191610"/>
                    <a:gd name="connsiteX2" fmla="*/ 441090 w 447827"/>
                    <a:gd name="connsiteY2" fmla="*/ 90171 h 191610"/>
                    <a:gd name="connsiteX3" fmla="*/ 447827 w 447827"/>
                    <a:gd name="connsiteY3" fmla="*/ 123540 h 191610"/>
                    <a:gd name="connsiteX4" fmla="*/ 413396 w 447827"/>
                    <a:gd name="connsiteY4" fmla="*/ 133046 h 191610"/>
                    <a:gd name="connsiteX5" fmla="*/ 379081 w 447827"/>
                    <a:gd name="connsiteY5" fmla="*/ 164686 h 191610"/>
                    <a:gd name="connsiteX6" fmla="*/ 369357 w 447827"/>
                    <a:gd name="connsiteY6" fmla="*/ 184410 h 191610"/>
                    <a:gd name="connsiteX7" fmla="*/ 359633 w 447827"/>
                    <a:gd name="connsiteY7" fmla="*/ 164686 h 191610"/>
                    <a:gd name="connsiteX8" fmla="*/ 283296 w 447827"/>
                    <a:gd name="connsiteY8" fmla="*/ 121444 h 191610"/>
                    <a:gd name="connsiteX9" fmla="*/ 164906 w 447827"/>
                    <a:gd name="connsiteY9" fmla="*/ 121444 h 191610"/>
                    <a:gd name="connsiteX10" fmla="*/ 88569 w 447827"/>
                    <a:gd name="connsiteY10" fmla="*/ 164686 h 191610"/>
                    <a:gd name="connsiteX11" fmla="*/ 75296 w 447827"/>
                    <a:gd name="connsiteY11" fmla="*/ 191610 h 191610"/>
                    <a:gd name="connsiteX12" fmla="*/ 62022 w 447827"/>
                    <a:gd name="connsiteY12" fmla="*/ 164686 h 191610"/>
                    <a:gd name="connsiteX13" fmla="*/ 27707 w 447827"/>
                    <a:gd name="connsiteY13" fmla="*/ 133046 h 191610"/>
                    <a:gd name="connsiteX14" fmla="*/ 0 w 447827"/>
                    <a:gd name="connsiteY14" fmla="*/ 125396 h 191610"/>
                    <a:gd name="connsiteX15" fmla="*/ 7111 w 447827"/>
                    <a:gd name="connsiteY15" fmla="*/ 90171 h 191610"/>
                    <a:gd name="connsiteX16" fmla="*/ 143147 w 447827"/>
                    <a:gd name="connsiteY16" fmla="*/ 0 h 1916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447827" h="191610">
                      <a:moveTo>
                        <a:pt x="143147" y="0"/>
                      </a:moveTo>
                      <a:lnTo>
                        <a:pt x="305054" y="0"/>
                      </a:lnTo>
                      <a:cubicBezTo>
                        <a:pt x="366208" y="0"/>
                        <a:pt x="418677" y="37181"/>
                        <a:pt x="441090" y="90171"/>
                      </a:cubicBezTo>
                      <a:lnTo>
                        <a:pt x="447827" y="123540"/>
                      </a:lnTo>
                      <a:lnTo>
                        <a:pt x="413396" y="133046"/>
                      </a:lnTo>
                      <a:cubicBezTo>
                        <a:pt x="400481" y="140517"/>
                        <a:pt x="388849" y="151328"/>
                        <a:pt x="379081" y="164686"/>
                      </a:cubicBezTo>
                      <a:lnTo>
                        <a:pt x="369357" y="184410"/>
                      </a:lnTo>
                      <a:lnTo>
                        <a:pt x="359633" y="164686"/>
                      </a:lnTo>
                      <a:cubicBezTo>
                        <a:pt x="340097" y="137969"/>
                        <a:pt x="313108" y="121444"/>
                        <a:pt x="283296" y="121444"/>
                      </a:cubicBezTo>
                      <a:lnTo>
                        <a:pt x="164906" y="121444"/>
                      </a:lnTo>
                      <a:cubicBezTo>
                        <a:pt x="135095" y="121444"/>
                        <a:pt x="108105" y="137969"/>
                        <a:pt x="88569" y="164686"/>
                      </a:cubicBezTo>
                      <a:lnTo>
                        <a:pt x="75296" y="191610"/>
                      </a:lnTo>
                      <a:lnTo>
                        <a:pt x="62022" y="164686"/>
                      </a:lnTo>
                      <a:cubicBezTo>
                        <a:pt x="52254" y="151328"/>
                        <a:pt x="40623" y="140517"/>
                        <a:pt x="27707" y="133046"/>
                      </a:cubicBezTo>
                      <a:lnTo>
                        <a:pt x="0" y="125396"/>
                      </a:lnTo>
                      <a:lnTo>
                        <a:pt x="7111" y="90171"/>
                      </a:lnTo>
                      <a:cubicBezTo>
                        <a:pt x="29524" y="37181"/>
                        <a:pt x="81994" y="0"/>
                        <a:pt x="143147" y="0"/>
                      </a:cubicBezTo>
                      <a:close/>
                    </a:path>
                  </a:pathLst>
                </a:custGeom>
                <a:solidFill>
                  <a:sysClr val="window" lastClr="FFFFFF">
                    <a:lumMod val="95000"/>
                  </a:sysClr>
                </a:solidFill>
                <a:ln w="38100" cap="rnd" cmpd="sng" algn="ctr">
                  <a:solidFill>
                    <a:sysClr val="windowText" lastClr="000000"/>
                  </a:solidFill>
                  <a:prstDash val="solid"/>
                  <a:rou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1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51" name="フリーフォーム: 図形 450">
                  <a:extLst>
                    <a:ext uri="{FF2B5EF4-FFF2-40B4-BE49-F238E27FC236}">
                      <a16:creationId xmlns:a16="http://schemas.microsoft.com/office/drawing/2014/main" id="{2F2F60D9-C57C-81C6-3FD5-FBECBB0C7C11}"/>
                    </a:ext>
                  </a:extLst>
                </p:cNvPr>
                <p:cNvSpPr/>
                <p:nvPr/>
              </p:nvSpPr>
              <p:spPr>
                <a:xfrm>
                  <a:off x="5457782" y="4018090"/>
                  <a:ext cx="457183" cy="244168"/>
                </a:xfrm>
                <a:custGeom>
                  <a:avLst/>
                  <a:gdLst>
                    <a:gd name="connsiteX0" fmla="*/ 235643 w 457183"/>
                    <a:gd name="connsiteY0" fmla="*/ 0 h 244168"/>
                    <a:gd name="connsiteX1" fmla="*/ 443455 w 457183"/>
                    <a:gd name="connsiteY1" fmla="*/ 79313 h 244168"/>
                    <a:gd name="connsiteX2" fmla="*/ 457183 w 457183"/>
                    <a:gd name="connsiteY2" fmla="*/ 94644 h 244168"/>
                    <a:gd name="connsiteX3" fmla="*/ 457183 w 457183"/>
                    <a:gd name="connsiteY3" fmla="*/ 244168 h 244168"/>
                    <a:gd name="connsiteX4" fmla="*/ 428873 w 457183"/>
                    <a:gd name="connsiteY4" fmla="*/ 226842 h 244168"/>
                    <a:gd name="connsiteX5" fmla="*/ 228591 w 457183"/>
                    <a:gd name="connsiteY5" fmla="*/ 181250 h 244168"/>
                    <a:gd name="connsiteX6" fmla="*/ 28309 w 457183"/>
                    <a:gd name="connsiteY6" fmla="*/ 226842 h 244168"/>
                    <a:gd name="connsiteX7" fmla="*/ 0 w 457183"/>
                    <a:gd name="connsiteY7" fmla="*/ 244167 h 244168"/>
                    <a:gd name="connsiteX8" fmla="*/ 0 w 457183"/>
                    <a:gd name="connsiteY8" fmla="*/ 110394 h 244168"/>
                    <a:gd name="connsiteX9" fmla="*/ 27832 w 457183"/>
                    <a:gd name="connsiteY9" fmla="*/ 79313 h 244168"/>
                    <a:gd name="connsiteX10" fmla="*/ 235643 w 457183"/>
                    <a:gd name="connsiteY10" fmla="*/ 0 h 2441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57183" h="244168">
                      <a:moveTo>
                        <a:pt x="235643" y="0"/>
                      </a:moveTo>
                      <a:cubicBezTo>
                        <a:pt x="316799" y="0"/>
                        <a:pt x="390271" y="30309"/>
                        <a:pt x="443455" y="79313"/>
                      </a:cubicBezTo>
                      <a:lnTo>
                        <a:pt x="457183" y="94644"/>
                      </a:lnTo>
                      <a:lnTo>
                        <a:pt x="457183" y="244168"/>
                      </a:lnTo>
                      <a:lnTo>
                        <a:pt x="428873" y="226842"/>
                      </a:lnTo>
                      <a:cubicBezTo>
                        <a:pt x="367315" y="197484"/>
                        <a:pt x="299634" y="181250"/>
                        <a:pt x="228591" y="181250"/>
                      </a:cubicBezTo>
                      <a:cubicBezTo>
                        <a:pt x="157548" y="181250"/>
                        <a:pt x="89868" y="197484"/>
                        <a:pt x="28309" y="226842"/>
                      </a:cubicBezTo>
                      <a:lnTo>
                        <a:pt x="0" y="244167"/>
                      </a:lnTo>
                      <a:lnTo>
                        <a:pt x="0" y="110394"/>
                      </a:lnTo>
                      <a:lnTo>
                        <a:pt x="27832" y="79313"/>
                      </a:lnTo>
                      <a:cubicBezTo>
                        <a:pt x="81015" y="30309"/>
                        <a:pt x="154488" y="0"/>
                        <a:pt x="235643" y="0"/>
                      </a:cubicBezTo>
                      <a:close/>
                    </a:path>
                  </a:pathLst>
                </a:custGeom>
                <a:solidFill>
                  <a:srgbClr val="FF6699"/>
                </a:solidFill>
                <a:ln w="38100" cap="rnd" cmpd="sng" algn="ctr">
                  <a:solidFill>
                    <a:sysClr val="windowText" lastClr="000000"/>
                  </a:solidFill>
                  <a:prstDash val="solid"/>
                  <a:rou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1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</a:endParaRPr>
                </a:p>
              </p:txBody>
            </p:sp>
          </p:grpSp>
          <p:sp>
            <p:nvSpPr>
              <p:cNvPr id="447" name="楕円 446">
                <a:extLst>
                  <a:ext uri="{FF2B5EF4-FFF2-40B4-BE49-F238E27FC236}">
                    <a16:creationId xmlns:a16="http://schemas.microsoft.com/office/drawing/2014/main" id="{312224FE-45EB-4BFE-0560-71BBB14EA4CE}"/>
                  </a:ext>
                </a:extLst>
              </p:cNvPr>
              <p:cNvSpPr/>
              <p:nvPr/>
            </p:nvSpPr>
            <p:spPr>
              <a:xfrm>
                <a:off x="5533783" y="3504780"/>
                <a:ext cx="305180" cy="234702"/>
              </a:xfrm>
              <a:prstGeom prst="ellipse">
                <a:avLst/>
              </a:prstGeom>
              <a:solidFill>
                <a:sysClr val="windowText" lastClr="000000"/>
              </a:solidFill>
              <a:ln w="38100" cap="rnd" cmpd="sng" algn="ctr">
                <a:solidFill>
                  <a:sysClr val="windowText" lastClr="000000"/>
                </a:solidFill>
                <a:prstDash val="solid"/>
                <a:rou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1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48" name="楕円 447">
                <a:extLst>
                  <a:ext uri="{FF2B5EF4-FFF2-40B4-BE49-F238E27FC236}">
                    <a16:creationId xmlns:a16="http://schemas.microsoft.com/office/drawing/2014/main" id="{48A8F339-414E-2B73-5960-FCF3194A65A8}"/>
                  </a:ext>
                </a:extLst>
              </p:cNvPr>
              <p:cNvSpPr/>
              <p:nvPr/>
            </p:nvSpPr>
            <p:spPr>
              <a:xfrm>
                <a:off x="5603771" y="3519356"/>
                <a:ext cx="165204" cy="87262"/>
              </a:xfrm>
              <a:prstGeom prst="ellipse">
                <a:avLst/>
              </a:prstGeom>
              <a:solidFill>
                <a:sysClr val="window" lastClr="FFFFFF"/>
              </a:solidFill>
              <a:ln w="38100" cap="rnd" cmpd="sng" algn="ctr">
                <a:noFill/>
                <a:prstDash val="solid"/>
                <a:rou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1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</p:grpSp>
        <p:sp>
          <p:nvSpPr>
            <p:cNvPr id="432" name="テキスト ボックス 431">
              <a:extLst>
                <a:ext uri="{FF2B5EF4-FFF2-40B4-BE49-F238E27FC236}">
                  <a16:creationId xmlns:a16="http://schemas.microsoft.com/office/drawing/2014/main" id="{C5DBDF40-DFCF-530A-449C-87118E064134}"/>
                </a:ext>
              </a:extLst>
            </p:cNvPr>
            <p:cNvSpPr txBox="1"/>
            <p:nvPr/>
          </p:nvSpPr>
          <p:spPr>
            <a:xfrm>
              <a:off x="3921132" y="4464115"/>
              <a:ext cx="2067738" cy="1853515"/>
            </a:xfrm>
            <a:prstGeom prst="rect">
              <a:avLst/>
            </a:prstGeom>
            <a:noFill/>
          </p:spPr>
          <p:txBody>
            <a:bodyPr spcFirstLastPara="1" wrap="square" numCol="1" rtlCol="0">
              <a:prstTxWarp prst="textArchDown">
                <a:avLst/>
              </a:prstTxWarp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+mn-cs"/>
                </a:rPr>
                <a:t>ク マ 出 没 注 意</a:t>
              </a:r>
            </a:p>
          </p:txBody>
        </p:sp>
      </p:grpSp>
      <p:grpSp>
        <p:nvGrpSpPr>
          <p:cNvPr id="466" name="グループ化 465">
            <a:extLst>
              <a:ext uri="{FF2B5EF4-FFF2-40B4-BE49-F238E27FC236}">
                <a16:creationId xmlns:a16="http://schemas.microsoft.com/office/drawing/2014/main" id="{CAEBB7D1-8D97-B816-E5CC-6AE53AD33F03}"/>
              </a:ext>
            </a:extLst>
          </p:cNvPr>
          <p:cNvGrpSpPr/>
          <p:nvPr/>
        </p:nvGrpSpPr>
        <p:grpSpPr>
          <a:xfrm>
            <a:off x="6757292" y="3879050"/>
            <a:ext cx="2300714" cy="2438580"/>
            <a:chOff x="6757292" y="3879050"/>
            <a:chExt cx="2300714" cy="2438580"/>
          </a:xfrm>
        </p:grpSpPr>
        <p:sp>
          <p:nvSpPr>
            <p:cNvPr id="467" name="フリーフォーム: 図形 466">
              <a:extLst>
                <a:ext uri="{FF2B5EF4-FFF2-40B4-BE49-F238E27FC236}">
                  <a16:creationId xmlns:a16="http://schemas.microsoft.com/office/drawing/2014/main" id="{A6D709C9-2262-7CDA-188B-E31E9F3AD982}"/>
                </a:ext>
              </a:extLst>
            </p:cNvPr>
            <p:cNvSpPr/>
            <p:nvPr/>
          </p:nvSpPr>
          <p:spPr bwMode="auto">
            <a:xfrm>
              <a:off x="6757292" y="3879050"/>
              <a:ext cx="2300714" cy="2198952"/>
            </a:xfrm>
            <a:custGeom>
              <a:avLst/>
              <a:gdLst>
                <a:gd name="connsiteX0" fmla="*/ 1334826 w 2669652"/>
                <a:gd name="connsiteY0" fmla="*/ 0 h 2551572"/>
                <a:gd name="connsiteX1" fmla="*/ 1495997 w 2669652"/>
                <a:gd name="connsiteY1" fmla="*/ 298023 h 2551572"/>
                <a:gd name="connsiteX2" fmla="*/ 1744292 w 2669652"/>
                <a:gd name="connsiteY2" fmla="*/ 67495 h 2551572"/>
                <a:gd name="connsiteX3" fmla="*/ 1800773 w 2669652"/>
                <a:gd name="connsiteY3" fmla="*/ 398481 h 2551572"/>
                <a:gd name="connsiteX4" fmla="*/ 2123310 w 2669652"/>
                <a:gd name="connsiteY4" fmla="*/ 243650 h 2551572"/>
                <a:gd name="connsiteX5" fmla="*/ 2066498 w 2669652"/>
                <a:gd name="connsiteY5" fmla="*/ 593372 h 2551572"/>
                <a:gd name="connsiteX6" fmla="*/ 2412861 w 2669652"/>
                <a:gd name="connsiteY6" fmla="*/ 551320 h 2551572"/>
                <a:gd name="connsiteX7" fmla="*/ 2265894 w 2669652"/>
                <a:gd name="connsiteY7" fmla="*/ 828339 h 2551572"/>
                <a:gd name="connsiteX8" fmla="*/ 2610614 w 2669652"/>
                <a:gd name="connsiteY8" fmla="*/ 881543 h 2551572"/>
                <a:gd name="connsiteX9" fmla="*/ 2340389 w 2669652"/>
                <a:gd name="connsiteY9" fmla="*/ 1140504 h 2551572"/>
                <a:gd name="connsiteX10" fmla="*/ 2669652 w 2669652"/>
                <a:gd name="connsiteY10" fmla="*/ 1311867 h 2551572"/>
                <a:gd name="connsiteX11" fmla="*/ 2378790 w 2669652"/>
                <a:gd name="connsiteY11" fmla="*/ 1447869 h 2551572"/>
                <a:gd name="connsiteX12" fmla="*/ 2610614 w 2669652"/>
                <a:gd name="connsiteY12" fmla="*/ 1670029 h 2551572"/>
                <a:gd name="connsiteX13" fmla="*/ 2243771 w 2669652"/>
                <a:gd name="connsiteY13" fmla="*/ 1726648 h 2551572"/>
                <a:gd name="connsiteX14" fmla="*/ 2416586 w 2669652"/>
                <a:gd name="connsiteY14" fmla="*/ 2058638 h 2551572"/>
                <a:gd name="connsiteX15" fmla="*/ 2073027 w 2669652"/>
                <a:gd name="connsiteY15" fmla="*/ 1998390 h 2551572"/>
                <a:gd name="connsiteX16" fmla="*/ 2123310 w 2669652"/>
                <a:gd name="connsiteY16" fmla="*/ 2307922 h 2551572"/>
                <a:gd name="connsiteX17" fmla="*/ 1808768 w 2669652"/>
                <a:gd name="connsiteY17" fmla="*/ 2156929 h 2551572"/>
                <a:gd name="connsiteX18" fmla="*/ 1750330 w 2669652"/>
                <a:gd name="connsiteY18" fmla="*/ 2506383 h 2551572"/>
                <a:gd name="connsiteX19" fmla="*/ 1494550 w 2669652"/>
                <a:gd name="connsiteY19" fmla="*/ 2256224 h 2551572"/>
                <a:gd name="connsiteX20" fmla="*/ 1334826 w 2669652"/>
                <a:gd name="connsiteY20" fmla="*/ 2551572 h 2551572"/>
                <a:gd name="connsiteX21" fmla="*/ 1173655 w 2669652"/>
                <a:gd name="connsiteY21" fmla="*/ 2253549 h 2551572"/>
                <a:gd name="connsiteX22" fmla="*/ 925361 w 2669652"/>
                <a:gd name="connsiteY22" fmla="*/ 2484078 h 2551572"/>
                <a:gd name="connsiteX23" fmla="*/ 868879 w 2669652"/>
                <a:gd name="connsiteY23" fmla="*/ 2153091 h 2551572"/>
                <a:gd name="connsiteX24" fmla="*/ 546342 w 2669652"/>
                <a:gd name="connsiteY24" fmla="*/ 2307922 h 2551572"/>
                <a:gd name="connsiteX25" fmla="*/ 603154 w 2669652"/>
                <a:gd name="connsiteY25" fmla="*/ 1958200 h 2551572"/>
                <a:gd name="connsiteX26" fmla="*/ 256791 w 2669652"/>
                <a:gd name="connsiteY26" fmla="*/ 2000253 h 2551572"/>
                <a:gd name="connsiteX27" fmla="*/ 403759 w 2669652"/>
                <a:gd name="connsiteY27" fmla="*/ 1723234 h 2551572"/>
                <a:gd name="connsiteX28" fmla="*/ 59038 w 2669652"/>
                <a:gd name="connsiteY28" fmla="*/ 1670029 h 2551572"/>
                <a:gd name="connsiteX29" fmla="*/ 329263 w 2669652"/>
                <a:gd name="connsiteY29" fmla="*/ 1411068 h 2551572"/>
                <a:gd name="connsiteX30" fmla="*/ 0 w 2669652"/>
                <a:gd name="connsiteY30" fmla="*/ 1239706 h 2551572"/>
                <a:gd name="connsiteX31" fmla="*/ 290862 w 2669652"/>
                <a:gd name="connsiteY31" fmla="*/ 1103703 h 2551572"/>
                <a:gd name="connsiteX32" fmla="*/ 59038 w 2669652"/>
                <a:gd name="connsiteY32" fmla="*/ 881543 h 2551572"/>
                <a:gd name="connsiteX33" fmla="*/ 425881 w 2669652"/>
                <a:gd name="connsiteY33" fmla="*/ 824924 h 2551572"/>
                <a:gd name="connsiteX34" fmla="*/ 253066 w 2669652"/>
                <a:gd name="connsiteY34" fmla="*/ 492934 h 2551572"/>
                <a:gd name="connsiteX35" fmla="*/ 596625 w 2669652"/>
                <a:gd name="connsiteY35" fmla="*/ 553183 h 2551572"/>
                <a:gd name="connsiteX36" fmla="*/ 546342 w 2669652"/>
                <a:gd name="connsiteY36" fmla="*/ 243650 h 2551572"/>
                <a:gd name="connsiteX37" fmla="*/ 860884 w 2669652"/>
                <a:gd name="connsiteY37" fmla="*/ 394643 h 2551572"/>
                <a:gd name="connsiteX38" fmla="*/ 919322 w 2669652"/>
                <a:gd name="connsiteY38" fmla="*/ 45189 h 2551572"/>
                <a:gd name="connsiteX39" fmla="*/ 1175102 w 2669652"/>
                <a:gd name="connsiteY39" fmla="*/ 295348 h 25515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2669652" h="2551572">
                  <a:moveTo>
                    <a:pt x="1334826" y="0"/>
                  </a:moveTo>
                  <a:lnTo>
                    <a:pt x="1495997" y="298023"/>
                  </a:lnTo>
                  <a:lnTo>
                    <a:pt x="1744292" y="67495"/>
                  </a:lnTo>
                  <a:lnTo>
                    <a:pt x="1800773" y="398481"/>
                  </a:lnTo>
                  <a:lnTo>
                    <a:pt x="2123310" y="243650"/>
                  </a:lnTo>
                  <a:lnTo>
                    <a:pt x="2066498" y="593372"/>
                  </a:lnTo>
                  <a:lnTo>
                    <a:pt x="2412861" y="551320"/>
                  </a:lnTo>
                  <a:lnTo>
                    <a:pt x="2265894" y="828339"/>
                  </a:lnTo>
                  <a:lnTo>
                    <a:pt x="2610614" y="881543"/>
                  </a:lnTo>
                  <a:lnTo>
                    <a:pt x="2340389" y="1140504"/>
                  </a:lnTo>
                  <a:lnTo>
                    <a:pt x="2669652" y="1311867"/>
                  </a:lnTo>
                  <a:lnTo>
                    <a:pt x="2378790" y="1447869"/>
                  </a:lnTo>
                  <a:lnTo>
                    <a:pt x="2610614" y="1670029"/>
                  </a:lnTo>
                  <a:lnTo>
                    <a:pt x="2243771" y="1726648"/>
                  </a:lnTo>
                  <a:lnTo>
                    <a:pt x="2416586" y="2058638"/>
                  </a:lnTo>
                  <a:lnTo>
                    <a:pt x="2073027" y="1998390"/>
                  </a:lnTo>
                  <a:lnTo>
                    <a:pt x="2123310" y="2307922"/>
                  </a:lnTo>
                  <a:lnTo>
                    <a:pt x="1808768" y="2156929"/>
                  </a:lnTo>
                  <a:lnTo>
                    <a:pt x="1750330" y="2506383"/>
                  </a:lnTo>
                  <a:lnTo>
                    <a:pt x="1494550" y="2256224"/>
                  </a:lnTo>
                  <a:lnTo>
                    <a:pt x="1334826" y="2551572"/>
                  </a:lnTo>
                  <a:lnTo>
                    <a:pt x="1173655" y="2253549"/>
                  </a:lnTo>
                  <a:lnTo>
                    <a:pt x="925361" y="2484078"/>
                  </a:lnTo>
                  <a:lnTo>
                    <a:pt x="868879" y="2153091"/>
                  </a:lnTo>
                  <a:lnTo>
                    <a:pt x="546342" y="2307922"/>
                  </a:lnTo>
                  <a:lnTo>
                    <a:pt x="603154" y="1958200"/>
                  </a:lnTo>
                  <a:lnTo>
                    <a:pt x="256791" y="2000253"/>
                  </a:lnTo>
                  <a:lnTo>
                    <a:pt x="403759" y="1723234"/>
                  </a:lnTo>
                  <a:lnTo>
                    <a:pt x="59038" y="1670029"/>
                  </a:lnTo>
                  <a:lnTo>
                    <a:pt x="329263" y="1411068"/>
                  </a:lnTo>
                  <a:lnTo>
                    <a:pt x="0" y="1239706"/>
                  </a:lnTo>
                  <a:lnTo>
                    <a:pt x="290862" y="1103703"/>
                  </a:lnTo>
                  <a:lnTo>
                    <a:pt x="59038" y="881543"/>
                  </a:lnTo>
                  <a:lnTo>
                    <a:pt x="425881" y="824924"/>
                  </a:lnTo>
                  <a:lnTo>
                    <a:pt x="253066" y="492934"/>
                  </a:lnTo>
                  <a:lnTo>
                    <a:pt x="596625" y="553183"/>
                  </a:lnTo>
                  <a:lnTo>
                    <a:pt x="546342" y="243650"/>
                  </a:lnTo>
                  <a:lnTo>
                    <a:pt x="860884" y="394643"/>
                  </a:lnTo>
                  <a:lnTo>
                    <a:pt x="919322" y="45189"/>
                  </a:lnTo>
                  <a:lnTo>
                    <a:pt x="1175102" y="295348"/>
                  </a:lnTo>
                  <a:close/>
                </a:path>
              </a:pathLst>
            </a:custGeom>
            <a:solidFill>
              <a:srgbClr val="FFC0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468" name="グループ化 467">
              <a:extLst>
                <a:ext uri="{FF2B5EF4-FFF2-40B4-BE49-F238E27FC236}">
                  <a16:creationId xmlns:a16="http://schemas.microsoft.com/office/drawing/2014/main" id="{DF3C2AE1-BFCB-F155-A056-6F9AE6C9E420}"/>
                </a:ext>
              </a:extLst>
            </p:cNvPr>
            <p:cNvGrpSpPr/>
            <p:nvPr/>
          </p:nvGrpSpPr>
          <p:grpSpPr>
            <a:xfrm>
              <a:off x="6808230" y="3925019"/>
              <a:ext cx="2227360" cy="2032326"/>
              <a:chOff x="6629643" y="1014723"/>
              <a:chExt cx="2584534" cy="2358225"/>
            </a:xfrm>
          </p:grpSpPr>
          <p:grpSp>
            <p:nvGrpSpPr>
              <p:cNvPr id="470" name="グループ化 469">
                <a:extLst>
                  <a:ext uri="{FF2B5EF4-FFF2-40B4-BE49-F238E27FC236}">
                    <a16:creationId xmlns:a16="http://schemas.microsoft.com/office/drawing/2014/main" id="{5AC18267-E39F-6BE2-0BA2-6244264D974E}"/>
                  </a:ext>
                </a:extLst>
              </p:cNvPr>
              <p:cNvGrpSpPr/>
              <p:nvPr/>
            </p:nvGrpSpPr>
            <p:grpSpPr>
              <a:xfrm>
                <a:off x="6629643" y="1014723"/>
                <a:ext cx="2584534" cy="2358225"/>
                <a:chOff x="3794361" y="2438880"/>
                <a:chExt cx="3771569" cy="3441320"/>
              </a:xfrm>
            </p:grpSpPr>
            <p:grpSp>
              <p:nvGrpSpPr>
                <p:cNvPr id="476" name="グループ化 475">
                  <a:extLst>
                    <a:ext uri="{FF2B5EF4-FFF2-40B4-BE49-F238E27FC236}">
                      <a16:creationId xmlns:a16="http://schemas.microsoft.com/office/drawing/2014/main" id="{E8D2B05F-5E7B-EB91-E761-91A81EDF409C}"/>
                    </a:ext>
                  </a:extLst>
                </p:cNvPr>
                <p:cNvGrpSpPr/>
                <p:nvPr/>
              </p:nvGrpSpPr>
              <p:grpSpPr>
                <a:xfrm flipH="1">
                  <a:off x="5559628" y="2438880"/>
                  <a:ext cx="2006302" cy="2151213"/>
                  <a:chOff x="4379059" y="1477798"/>
                  <a:chExt cx="2006302" cy="2151213"/>
                </a:xfrm>
              </p:grpSpPr>
              <p:grpSp>
                <p:nvGrpSpPr>
                  <p:cNvPr id="498" name="グループ化 497">
                    <a:extLst>
                      <a:ext uri="{FF2B5EF4-FFF2-40B4-BE49-F238E27FC236}">
                        <a16:creationId xmlns:a16="http://schemas.microsoft.com/office/drawing/2014/main" id="{E20115C4-B41E-A215-CD59-CAA4E921A1B1}"/>
                      </a:ext>
                    </a:extLst>
                  </p:cNvPr>
                  <p:cNvGrpSpPr/>
                  <p:nvPr/>
                </p:nvGrpSpPr>
                <p:grpSpPr>
                  <a:xfrm>
                    <a:off x="5147511" y="1477798"/>
                    <a:ext cx="204092" cy="169955"/>
                    <a:chOff x="5147511" y="1477798"/>
                    <a:chExt cx="204092" cy="169955"/>
                  </a:xfrm>
                </p:grpSpPr>
                <p:sp>
                  <p:nvSpPr>
                    <p:cNvPr id="501" name="二等辺三角形 125">
                      <a:extLst>
                        <a:ext uri="{FF2B5EF4-FFF2-40B4-BE49-F238E27FC236}">
                          <a16:creationId xmlns:a16="http://schemas.microsoft.com/office/drawing/2014/main" id="{2F9EC5A7-DC88-16D1-B198-FA22D6AAA7AC}"/>
                        </a:ext>
                      </a:extLst>
                    </p:cNvPr>
                    <p:cNvSpPr/>
                    <p:nvPr/>
                  </p:nvSpPr>
                  <p:spPr>
                    <a:xfrm rot="1257251" flipH="1">
                      <a:off x="5147511" y="1477798"/>
                      <a:ext cx="56455" cy="72323"/>
                    </a:xfrm>
                    <a:custGeom>
                      <a:avLst/>
                      <a:gdLst>
                        <a:gd name="connsiteX0" fmla="*/ 0 w 150850"/>
                        <a:gd name="connsiteY0" fmla="*/ 171518 h 171518"/>
                        <a:gd name="connsiteX1" fmla="*/ 75425 w 150850"/>
                        <a:gd name="connsiteY1" fmla="*/ 0 h 171518"/>
                        <a:gd name="connsiteX2" fmla="*/ 150850 w 150850"/>
                        <a:gd name="connsiteY2" fmla="*/ 171518 h 171518"/>
                        <a:gd name="connsiteX3" fmla="*/ 0 w 150850"/>
                        <a:gd name="connsiteY3" fmla="*/ 171518 h 171518"/>
                        <a:gd name="connsiteX0" fmla="*/ 0 w 150850"/>
                        <a:gd name="connsiteY0" fmla="*/ 171554 h 171554"/>
                        <a:gd name="connsiteX1" fmla="*/ 75425 w 150850"/>
                        <a:gd name="connsiteY1" fmla="*/ 36 h 171554"/>
                        <a:gd name="connsiteX2" fmla="*/ 150850 w 150850"/>
                        <a:gd name="connsiteY2" fmla="*/ 171554 h 171554"/>
                        <a:gd name="connsiteX3" fmla="*/ 0 w 150850"/>
                        <a:gd name="connsiteY3" fmla="*/ 171554 h 17155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50850" h="171554">
                          <a:moveTo>
                            <a:pt x="0" y="171554"/>
                          </a:moveTo>
                          <a:cubicBezTo>
                            <a:pt x="25142" y="114381"/>
                            <a:pt x="52664" y="-2368"/>
                            <a:pt x="75425" y="36"/>
                          </a:cubicBezTo>
                          <a:cubicBezTo>
                            <a:pt x="98186" y="2440"/>
                            <a:pt x="125708" y="114381"/>
                            <a:pt x="150850" y="171554"/>
                          </a:cubicBezTo>
                          <a:lnTo>
                            <a:pt x="0" y="171554"/>
                          </a:lnTo>
                          <a:close/>
                        </a:path>
                      </a:pathLst>
                    </a:custGeom>
                    <a:solidFill>
                      <a:sysClr val="window" lastClr="FFFFFF">
                        <a:lumMod val="75000"/>
                      </a:sysClr>
                    </a:solidFill>
                    <a:ln w="19050" cap="rnd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</a:endParaRPr>
                    </a:p>
                  </p:txBody>
                </p:sp>
                <p:sp>
                  <p:nvSpPr>
                    <p:cNvPr id="502" name="二等辺三角形 125">
                      <a:extLst>
                        <a:ext uri="{FF2B5EF4-FFF2-40B4-BE49-F238E27FC236}">
                          <a16:creationId xmlns:a16="http://schemas.microsoft.com/office/drawing/2014/main" id="{E0C7E38A-48E0-1C98-68CD-2F44D50C94A1}"/>
                        </a:ext>
                      </a:extLst>
                    </p:cNvPr>
                    <p:cNvSpPr/>
                    <p:nvPr/>
                  </p:nvSpPr>
                  <p:spPr>
                    <a:xfrm rot="1800000" flipH="1">
                      <a:off x="5197517" y="1501609"/>
                      <a:ext cx="56455" cy="72323"/>
                    </a:xfrm>
                    <a:custGeom>
                      <a:avLst/>
                      <a:gdLst>
                        <a:gd name="connsiteX0" fmla="*/ 0 w 150850"/>
                        <a:gd name="connsiteY0" fmla="*/ 171518 h 171518"/>
                        <a:gd name="connsiteX1" fmla="*/ 75425 w 150850"/>
                        <a:gd name="connsiteY1" fmla="*/ 0 h 171518"/>
                        <a:gd name="connsiteX2" fmla="*/ 150850 w 150850"/>
                        <a:gd name="connsiteY2" fmla="*/ 171518 h 171518"/>
                        <a:gd name="connsiteX3" fmla="*/ 0 w 150850"/>
                        <a:gd name="connsiteY3" fmla="*/ 171518 h 171518"/>
                        <a:gd name="connsiteX0" fmla="*/ 0 w 150850"/>
                        <a:gd name="connsiteY0" fmla="*/ 171554 h 171554"/>
                        <a:gd name="connsiteX1" fmla="*/ 75425 w 150850"/>
                        <a:gd name="connsiteY1" fmla="*/ 36 h 171554"/>
                        <a:gd name="connsiteX2" fmla="*/ 150850 w 150850"/>
                        <a:gd name="connsiteY2" fmla="*/ 171554 h 171554"/>
                        <a:gd name="connsiteX3" fmla="*/ 0 w 150850"/>
                        <a:gd name="connsiteY3" fmla="*/ 171554 h 17155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50850" h="171554">
                          <a:moveTo>
                            <a:pt x="0" y="171554"/>
                          </a:moveTo>
                          <a:cubicBezTo>
                            <a:pt x="25142" y="114381"/>
                            <a:pt x="52664" y="-2368"/>
                            <a:pt x="75425" y="36"/>
                          </a:cubicBezTo>
                          <a:cubicBezTo>
                            <a:pt x="98186" y="2440"/>
                            <a:pt x="125708" y="114381"/>
                            <a:pt x="150850" y="171554"/>
                          </a:cubicBezTo>
                          <a:lnTo>
                            <a:pt x="0" y="171554"/>
                          </a:lnTo>
                          <a:close/>
                        </a:path>
                      </a:pathLst>
                    </a:custGeom>
                    <a:solidFill>
                      <a:sysClr val="window" lastClr="FFFFFF">
                        <a:lumMod val="75000"/>
                      </a:sysClr>
                    </a:solidFill>
                    <a:ln w="19050" cap="rnd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</a:endParaRPr>
                    </a:p>
                  </p:txBody>
                </p:sp>
                <p:sp>
                  <p:nvSpPr>
                    <p:cNvPr id="503" name="二等辺三角形 125">
                      <a:extLst>
                        <a:ext uri="{FF2B5EF4-FFF2-40B4-BE49-F238E27FC236}">
                          <a16:creationId xmlns:a16="http://schemas.microsoft.com/office/drawing/2014/main" id="{21AB363E-39D8-89CD-6995-B92778AD5DCC}"/>
                        </a:ext>
                      </a:extLst>
                    </p:cNvPr>
                    <p:cNvSpPr/>
                    <p:nvPr/>
                  </p:nvSpPr>
                  <p:spPr>
                    <a:xfrm rot="2051135" flipH="1">
                      <a:off x="5252286" y="1539712"/>
                      <a:ext cx="56455" cy="72323"/>
                    </a:xfrm>
                    <a:custGeom>
                      <a:avLst/>
                      <a:gdLst>
                        <a:gd name="connsiteX0" fmla="*/ 0 w 150850"/>
                        <a:gd name="connsiteY0" fmla="*/ 171518 h 171518"/>
                        <a:gd name="connsiteX1" fmla="*/ 75425 w 150850"/>
                        <a:gd name="connsiteY1" fmla="*/ 0 h 171518"/>
                        <a:gd name="connsiteX2" fmla="*/ 150850 w 150850"/>
                        <a:gd name="connsiteY2" fmla="*/ 171518 h 171518"/>
                        <a:gd name="connsiteX3" fmla="*/ 0 w 150850"/>
                        <a:gd name="connsiteY3" fmla="*/ 171518 h 171518"/>
                        <a:gd name="connsiteX0" fmla="*/ 0 w 150850"/>
                        <a:gd name="connsiteY0" fmla="*/ 171554 h 171554"/>
                        <a:gd name="connsiteX1" fmla="*/ 75425 w 150850"/>
                        <a:gd name="connsiteY1" fmla="*/ 36 h 171554"/>
                        <a:gd name="connsiteX2" fmla="*/ 150850 w 150850"/>
                        <a:gd name="connsiteY2" fmla="*/ 171554 h 171554"/>
                        <a:gd name="connsiteX3" fmla="*/ 0 w 150850"/>
                        <a:gd name="connsiteY3" fmla="*/ 171554 h 17155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50850" h="171554">
                          <a:moveTo>
                            <a:pt x="0" y="171554"/>
                          </a:moveTo>
                          <a:cubicBezTo>
                            <a:pt x="25142" y="114381"/>
                            <a:pt x="52664" y="-2368"/>
                            <a:pt x="75425" y="36"/>
                          </a:cubicBezTo>
                          <a:cubicBezTo>
                            <a:pt x="98186" y="2440"/>
                            <a:pt x="125708" y="114381"/>
                            <a:pt x="150850" y="171554"/>
                          </a:cubicBezTo>
                          <a:lnTo>
                            <a:pt x="0" y="171554"/>
                          </a:lnTo>
                          <a:close/>
                        </a:path>
                      </a:pathLst>
                    </a:custGeom>
                    <a:solidFill>
                      <a:sysClr val="window" lastClr="FFFFFF">
                        <a:lumMod val="75000"/>
                      </a:sysClr>
                    </a:solidFill>
                    <a:ln w="19050" cap="rnd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</a:endParaRPr>
                    </a:p>
                  </p:txBody>
                </p:sp>
                <p:sp>
                  <p:nvSpPr>
                    <p:cNvPr id="504" name="二等辺三角形 125">
                      <a:extLst>
                        <a:ext uri="{FF2B5EF4-FFF2-40B4-BE49-F238E27FC236}">
                          <a16:creationId xmlns:a16="http://schemas.microsoft.com/office/drawing/2014/main" id="{E4FB6E84-35BC-1CF6-8C2C-8DCFF4C65978}"/>
                        </a:ext>
                      </a:extLst>
                    </p:cNvPr>
                    <p:cNvSpPr/>
                    <p:nvPr/>
                  </p:nvSpPr>
                  <p:spPr>
                    <a:xfrm rot="2418469" flipH="1">
                      <a:off x="5295148" y="1575430"/>
                      <a:ext cx="56455" cy="72323"/>
                    </a:xfrm>
                    <a:custGeom>
                      <a:avLst/>
                      <a:gdLst>
                        <a:gd name="connsiteX0" fmla="*/ 0 w 150850"/>
                        <a:gd name="connsiteY0" fmla="*/ 171518 h 171518"/>
                        <a:gd name="connsiteX1" fmla="*/ 75425 w 150850"/>
                        <a:gd name="connsiteY1" fmla="*/ 0 h 171518"/>
                        <a:gd name="connsiteX2" fmla="*/ 150850 w 150850"/>
                        <a:gd name="connsiteY2" fmla="*/ 171518 h 171518"/>
                        <a:gd name="connsiteX3" fmla="*/ 0 w 150850"/>
                        <a:gd name="connsiteY3" fmla="*/ 171518 h 171518"/>
                        <a:gd name="connsiteX0" fmla="*/ 0 w 150850"/>
                        <a:gd name="connsiteY0" fmla="*/ 171554 h 171554"/>
                        <a:gd name="connsiteX1" fmla="*/ 75425 w 150850"/>
                        <a:gd name="connsiteY1" fmla="*/ 36 h 171554"/>
                        <a:gd name="connsiteX2" fmla="*/ 150850 w 150850"/>
                        <a:gd name="connsiteY2" fmla="*/ 171554 h 171554"/>
                        <a:gd name="connsiteX3" fmla="*/ 0 w 150850"/>
                        <a:gd name="connsiteY3" fmla="*/ 171554 h 17155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50850" h="171554">
                          <a:moveTo>
                            <a:pt x="0" y="171554"/>
                          </a:moveTo>
                          <a:cubicBezTo>
                            <a:pt x="25142" y="114381"/>
                            <a:pt x="52664" y="-2368"/>
                            <a:pt x="75425" y="36"/>
                          </a:cubicBezTo>
                          <a:cubicBezTo>
                            <a:pt x="98186" y="2440"/>
                            <a:pt x="125708" y="114381"/>
                            <a:pt x="150850" y="171554"/>
                          </a:cubicBezTo>
                          <a:lnTo>
                            <a:pt x="0" y="171554"/>
                          </a:lnTo>
                          <a:close/>
                        </a:path>
                      </a:pathLst>
                    </a:custGeom>
                    <a:solidFill>
                      <a:sysClr val="window" lastClr="FFFFFF">
                        <a:lumMod val="75000"/>
                      </a:sysClr>
                    </a:solidFill>
                    <a:ln w="19050" cap="rnd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</a:endParaRPr>
                    </a:p>
                  </p:txBody>
                </p:sp>
              </p:grpSp>
              <p:sp>
                <p:nvSpPr>
                  <p:cNvPr id="499" name="フリーフォーム: 図形 498">
                    <a:extLst>
                      <a:ext uri="{FF2B5EF4-FFF2-40B4-BE49-F238E27FC236}">
                        <a16:creationId xmlns:a16="http://schemas.microsoft.com/office/drawing/2014/main" id="{A2002833-23B0-1F92-222C-3A036A47B7F3}"/>
                      </a:ext>
                    </a:extLst>
                  </p:cNvPr>
                  <p:cNvSpPr/>
                  <p:nvPr/>
                </p:nvSpPr>
                <p:spPr>
                  <a:xfrm rot="1546237">
                    <a:off x="4379059" y="1738412"/>
                    <a:ext cx="2006302" cy="1890599"/>
                  </a:xfrm>
                  <a:custGeom>
                    <a:avLst/>
                    <a:gdLst>
                      <a:gd name="connsiteX0" fmla="*/ 191394 w 2054328"/>
                      <a:gd name="connsiteY0" fmla="*/ 0 h 1746769"/>
                      <a:gd name="connsiteX1" fmla="*/ 574186 w 2054328"/>
                      <a:gd name="connsiteY1" fmla="*/ 0 h 1746769"/>
                      <a:gd name="connsiteX2" fmla="*/ 765582 w 2054328"/>
                      <a:gd name="connsiteY2" fmla="*/ 876593 h 1746769"/>
                      <a:gd name="connsiteX3" fmla="*/ 763094 w 2054328"/>
                      <a:gd name="connsiteY3" fmla="*/ 876593 h 1746769"/>
                      <a:gd name="connsiteX4" fmla="*/ 776280 w 2054328"/>
                      <a:gd name="connsiteY4" fmla="*/ 897494 h 1746769"/>
                      <a:gd name="connsiteX5" fmla="*/ 1133415 w 2054328"/>
                      <a:gd name="connsiteY5" fmla="*/ 1017255 h 1746769"/>
                      <a:gd name="connsiteX6" fmla="*/ 1868589 w 2054328"/>
                      <a:gd name="connsiteY6" fmla="*/ 820266 h 1746769"/>
                      <a:gd name="connsiteX7" fmla="*/ 2054328 w 2054328"/>
                      <a:gd name="connsiteY7" fmla="*/ 1513453 h 1746769"/>
                      <a:gd name="connsiteX8" fmla="*/ 1319154 w 2054328"/>
                      <a:gd name="connsiteY8" fmla="*/ 1710443 h 1746769"/>
                      <a:gd name="connsiteX9" fmla="*/ 22898 w 2054328"/>
                      <a:gd name="connsiteY9" fmla="*/ 962049 h 1746769"/>
                      <a:gd name="connsiteX10" fmla="*/ 0 w 2054328"/>
                      <a:gd name="connsiteY10" fmla="*/ 876592 h 1746769"/>
                      <a:gd name="connsiteX11" fmla="*/ 0 w 2054328"/>
                      <a:gd name="connsiteY11" fmla="*/ 876592 h 1746769"/>
                      <a:gd name="connsiteX12" fmla="*/ 0 w 2054328"/>
                      <a:gd name="connsiteY12" fmla="*/ 876591 h 1746769"/>
                      <a:gd name="connsiteX13" fmla="*/ 161077 w 2054328"/>
                      <a:gd name="connsiteY13" fmla="*/ 138857 h 1746769"/>
                      <a:gd name="connsiteX14" fmla="*/ 519543 w 2054328"/>
                      <a:gd name="connsiteY14" fmla="*/ 42806 h 1746769"/>
                      <a:gd name="connsiteX15" fmla="*/ 519543 w 2054328"/>
                      <a:gd name="connsiteY15" fmla="*/ 42806 h 1746769"/>
                      <a:gd name="connsiteX16" fmla="*/ 161076 w 2054328"/>
                      <a:gd name="connsiteY16" fmla="*/ 138857 h 1746769"/>
                      <a:gd name="connsiteX0" fmla="*/ 191394 w 2054328"/>
                      <a:gd name="connsiteY0" fmla="*/ 0 h 1746769"/>
                      <a:gd name="connsiteX1" fmla="*/ 574186 w 2054328"/>
                      <a:gd name="connsiteY1" fmla="*/ 0 h 1746769"/>
                      <a:gd name="connsiteX2" fmla="*/ 765582 w 2054328"/>
                      <a:gd name="connsiteY2" fmla="*/ 876593 h 1746769"/>
                      <a:gd name="connsiteX3" fmla="*/ 763094 w 2054328"/>
                      <a:gd name="connsiteY3" fmla="*/ 876593 h 1746769"/>
                      <a:gd name="connsiteX4" fmla="*/ 776280 w 2054328"/>
                      <a:gd name="connsiteY4" fmla="*/ 897494 h 1746769"/>
                      <a:gd name="connsiteX5" fmla="*/ 1133415 w 2054328"/>
                      <a:gd name="connsiteY5" fmla="*/ 1017255 h 1746769"/>
                      <a:gd name="connsiteX6" fmla="*/ 1868589 w 2054328"/>
                      <a:gd name="connsiteY6" fmla="*/ 820266 h 1746769"/>
                      <a:gd name="connsiteX7" fmla="*/ 2054328 w 2054328"/>
                      <a:gd name="connsiteY7" fmla="*/ 1513453 h 1746769"/>
                      <a:gd name="connsiteX8" fmla="*/ 1319154 w 2054328"/>
                      <a:gd name="connsiteY8" fmla="*/ 1710443 h 1746769"/>
                      <a:gd name="connsiteX9" fmla="*/ 22898 w 2054328"/>
                      <a:gd name="connsiteY9" fmla="*/ 962049 h 1746769"/>
                      <a:gd name="connsiteX10" fmla="*/ 0 w 2054328"/>
                      <a:gd name="connsiteY10" fmla="*/ 876592 h 1746769"/>
                      <a:gd name="connsiteX11" fmla="*/ 0 w 2054328"/>
                      <a:gd name="connsiteY11" fmla="*/ 876592 h 1746769"/>
                      <a:gd name="connsiteX12" fmla="*/ 0 w 2054328"/>
                      <a:gd name="connsiteY12" fmla="*/ 876591 h 1746769"/>
                      <a:gd name="connsiteX13" fmla="*/ 161077 w 2054328"/>
                      <a:gd name="connsiteY13" fmla="*/ 138857 h 1746769"/>
                      <a:gd name="connsiteX14" fmla="*/ 519543 w 2054328"/>
                      <a:gd name="connsiteY14" fmla="*/ 42806 h 1746769"/>
                      <a:gd name="connsiteX15" fmla="*/ 161076 w 2054328"/>
                      <a:gd name="connsiteY15" fmla="*/ 138857 h 1746769"/>
                      <a:gd name="connsiteX16" fmla="*/ 191394 w 2054328"/>
                      <a:gd name="connsiteY16" fmla="*/ 0 h 1746769"/>
                      <a:gd name="connsiteX0" fmla="*/ 191394 w 2054328"/>
                      <a:gd name="connsiteY0" fmla="*/ 0 h 1746769"/>
                      <a:gd name="connsiteX1" fmla="*/ 574186 w 2054328"/>
                      <a:gd name="connsiteY1" fmla="*/ 0 h 1746769"/>
                      <a:gd name="connsiteX2" fmla="*/ 765582 w 2054328"/>
                      <a:gd name="connsiteY2" fmla="*/ 876593 h 1746769"/>
                      <a:gd name="connsiteX3" fmla="*/ 763094 w 2054328"/>
                      <a:gd name="connsiteY3" fmla="*/ 876593 h 1746769"/>
                      <a:gd name="connsiteX4" fmla="*/ 776280 w 2054328"/>
                      <a:gd name="connsiteY4" fmla="*/ 897494 h 1746769"/>
                      <a:gd name="connsiteX5" fmla="*/ 1133415 w 2054328"/>
                      <a:gd name="connsiteY5" fmla="*/ 1017255 h 1746769"/>
                      <a:gd name="connsiteX6" fmla="*/ 1868589 w 2054328"/>
                      <a:gd name="connsiteY6" fmla="*/ 820266 h 1746769"/>
                      <a:gd name="connsiteX7" fmla="*/ 2054328 w 2054328"/>
                      <a:gd name="connsiteY7" fmla="*/ 1513453 h 1746769"/>
                      <a:gd name="connsiteX8" fmla="*/ 1319154 w 2054328"/>
                      <a:gd name="connsiteY8" fmla="*/ 1710443 h 1746769"/>
                      <a:gd name="connsiteX9" fmla="*/ 22898 w 2054328"/>
                      <a:gd name="connsiteY9" fmla="*/ 962049 h 1746769"/>
                      <a:gd name="connsiteX10" fmla="*/ 0 w 2054328"/>
                      <a:gd name="connsiteY10" fmla="*/ 876592 h 1746769"/>
                      <a:gd name="connsiteX11" fmla="*/ 0 w 2054328"/>
                      <a:gd name="connsiteY11" fmla="*/ 876592 h 1746769"/>
                      <a:gd name="connsiteX12" fmla="*/ 0 w 2054328"/>
                      <a:gd name="connsiteY12" fmla="*/ 876591 h 1746769"/>
                      <a:gd name="connsiteX13" fmla="*/ 161077 w 2054328"/>
                      <a:gd name="connsiteY13" fmla="*/ 138857 h 1746769"/>
                      <a:gd name="connsiteX14" fmla="*/ 161076 w 2054328"/>
                      <a:gd name="connsiteY14" fmla="*/ 138857 h 1746769"/>
                      <a:gd name="connsiteX15" fmla="*/ 191394 w 2054328"/>
                      <a:gd name="connsiteY15" fmla="*/ 0 h 1746769"/>
                      <a:gd name="connsiteX0" fmla="*/ 191394 w 2054328"/>
                      <a:gd name="connsiteY0" fmla="*/ 0 h 1746769"/>
                      <a:gd name="connsiteX1" fmla="*/ 574186 w 2054328"/>
                      <a:gd name="connsiteY1" fmla="*/ 0 h 1746769"/>
                      <a:gd name="connsiteX2" fmla="*/ 765582 w 2054328"/>
                      <a:gd name="connsiteY2" fmla="*/ 876593 h 1746769"/>
                      <a:gd name="connsiteX3" fmla="*/ 763094 w 2054328"/>
                      <a:gd name="connsiteY3" fmla="*/ 876593 h 1746769"/>
                      <a:gd name="connsiteX4" fmla="*/ 776280 w 2054328"/>
                      <a:gd name="connsiteY4" fmla="*/ 897494 h 1746769"/>
                      <a:gd name="connsiteX5" fmla="*/ 1133415 w 2054328"/>
                      <a:gd name="connsiteY5" fmla="*/ 1017255 h 1746769"/>
                      <a:gd name="connsiteX6" fmla="*/ 1868589 w 2054328"/>
                      <a:gd name="connsiteY6" fmla="*/ 820266 h 1746769"/>
                      <a:gd name="connsiteX7" fmla="*/ 2054328 w 2054328"/>
                      <a:gd name="connsiteY7" fmla="*/ 1513453 h 1746769"/>
                      <a:gd name="connsiteX8" fmla="*/ 1319154 w 2054328"/>
                      <a:gd name="connsiteY8" fmla="*/ 1710443 h 1746769"/>
                      <a:gd name="connsiteX9" fmla="*/ 22898 w 2054328"/>
                      <a:gd name="connsiteY9" fmla="*/ 962049 h 1746769"/>
                      <a:gd name="connsiteX10" fmla="*/ 0 w 2054328"/>
                      <a:gd name="connsiteY10" fmla="*/ 876592 h 1746769"/>
                      <a:gd name="connsiteX11" fmla="*/ 0 w 2054328"/>
                      <a:gd name="connsiteY11" fmla="*/ 876592 h 1746769"/>
                      <a:gd name="connsiteX12" fmla="*/ 0 w 2054328"/>
                      <a:gd name="connsiteY12" fmla="*/ 876591 h 1746769"/>
                      <a:gd name="connsiteX13" fmla="*/ 161077 w 2054328"/>
                      <a:gd name="connsiteY13" fmla="*/ 138857 h 1746769"/>
                      <a:gd name="connsiteX14" fmla="*/ 191394 w 2054328"/>
                      <a:gd name="connsiteY14" fmla="*/ 0 h 1746769"/>
                      <a:gd name="connsiteX0" fmla="*/ 191394 w 2054328"/>
                      <a:gd name="connsiteY0" fmla="*/ 0 h 1746769"/>
                      <a:gd name="connsiteX1" fmla="*/ 574186 w 2054328"/>
                      <a:gd name="connsiteY1" fmla="*/ 0 h 1746769"/>
                      <a:gd name="connsiteX2" fmla="*/ 765582 w 2054328"/>
                      <a:gd name="connsiteY2" fmla="*/ 876593 h 1746769"/>
                      <a:gd name="connsiteX3" fmla="*/ 763094 w 2054328"/>
                      <a:gd name="connsiteY3" fmla="*/ 876593 h 1746769"/>
                      <a:gd name="connsiteX4" fmla="*/ 776280 w 2054328"/>
                      <a:gd name="connsiteY4" fmla="*/ 897494 h 1746769"/>
                      <a:gd name="connsiteX5" fmla="*/ 1133415 w 2054328"/>
                      <a:gd name="connsiteY5" fmla="*/ 1017255 h 1746769"/>
                      <a:gd name="connsiteX6" fmla="*/ 1868589 w 2054328"/>
                      <a:gd name="connsiteY6" fmla="*/ 820266 h 1746769"/>
                      <a:gd name="connsiteX7" fmla="*/ 2054328 w 2054328"/>
                      <a:gd name="connsiteY7" fmla="*/ 1513453 h 1746769"/>
                      <a:gd name="connsiteX8" fmla="*/ 1319154 w 2054328"/>
                      <a:gd name="connsiteY8" fmla="*/ 1710443 h 1746769"/>
                      <a:gd name="connsiteX9" fmla="*/ 22898 w 2054328"/>
                      <a:gd name="connsiteY9" fmla="*/ 962049 h 1746769"/>
                      <a:gd name="connsiteX10" fmla="*/ 0 w 2054328"/>
                      <a:gd name="connsiteY10" fmla="*/ 876592 h 1746769"/>
                      <a:gd name="connsiteX11" fmla="*/ 0 w 2054328"/>
                      <a:gd name="connsiteY11" fmla="*/ 876592 h 1746769"/>
                      <a:gd name="connsiteX12" fmla="*/ 0 w 2054328"/>
                      <a:gd name="connsiteY12" fmla="*/ 876591 h 1746769"/>
                      <a:gd name="connsiteX13" fmla="*/ 191394 w 2054328"/>
                      <a:gd name="connsiteY13" fmla="*/ 0 h 1746769"/>
                      <a:gd name="connsiteX0" fmla="*/ 194092 w 2057026"/>
                      <a:gd name="connsiteY0" fmla="*/ 0 h 1746769"/>
                      <a:gd name="connsiteX1" fmla="*/ 576884 w 2057026"/>
                      <a:gd name="connsiteY1" fmla="*/ 0 h 1746769"/>
                      <a:gd name="connsiteX2" fmla="*/ 768280 w 2057026"/>
                      <a:gd name="connsiteY2" fmla="*/ 876593 h 1746769"/>
                      <a:gd name="connsiteX3" fmla="*/ 765792 w 2057026"/>
                      <a:gd name="connsiteY3" fmla="*/ 876593 h 1746769"/>
                      <a:gd name="connsiteX4" fmla="*/ 778978 w 2057026"/>
                      <a:gd name="connsiteY4" fmla="*/ 897494 h 1746769"/>
                      <a:gd name="connsiteX5" fmla="*/ 1136113 w 2057026"/>
                      <a:gd name="connsiteY5" fmla="*/ 1017255 h 1746769"/>
                      <a:gd name="connsiteX6" fmla="*/ 1871287 w 2057026"/>
                      <a:gd name="connsiteY6" fmla="*/ 820266 h 1746769"/>
                      <a:gd name="connsiteX7" fmla="*/ 2057026 w 2057026"/>
                      <a:gd name="connsiteY7" fmla="*/ 1513453 h 1746769"/>
                      <a:gd name="connsiteX8" fmla="*/ 1321852 w 2057026"/>
                      <a:gd name="connsiteY8" fmla="*/ 1710443 h 1746769"/>
                      <a:gd name="connsiteX9" fmla="*/ 25596 w 2057026"/>
                      <a:gd name="connsiteY9" fmla="*/ 962049 h 1746769"/>
                      <a:gd name="connsiteX10" fmla="*/ 2698 w 2057026"/>
                      <a:gd name="connsiteY10" fmla="*/ 876592 h 1746769"/>
                      <a:gd name="connsiteX11" fmla="*/ 2698 w 2057026"/>
                      <a:gd name="connsiteY11" fmla="*/ 876592 h 1746769"/>
                      <a:gd name="connsiteX12" fmla="*/ 2698 w 2057026"/>
                      <a:gd name="connsiteY12" fmla="*/ 876591 h 1746769"/>
                      <a:gd name="connsiteX13" fmla="*/ 194092 w 2057026"/>
                      <a:gd name="connsiteY13" fmla="*/ 0 h 1746769"/>
                      <a:gd name="connsiteX0" fmla="*/ 194745 w 2057679"/>
                      <a:gd name="connsiteY0" fmla="*/ 0 h 1746769"/>
                      <a:gd name="connsiteX1" fmla="*/ 577537 w 2057679"/>
                      <a:gd name="connsiteY1" fmla="*/ 0 h 1746769"/>
                      <a:gd name="connsiteX2" fmla="*/ 768933 w 2057679"/>
                      <a:gd name="connsiteY2" fmla="*/ 876593 h 1746769"/>
                      <a:gd name="connsiteX3" fmla="*/ 766445 w 2057679"/>
                      <a:gd name="connsiteY3" fmla="*/ 876593 h 1746769"/>
                      <a:gd name="connsiteX4" fmla="*/ 779631 w 2057679"/>
                      <a:gd name="connsiteY4" fmla="*/ 897494 h 1746769"/>
                      <a:gd name="connsiteX5" fmla="*/ 1136766 w 2057679"/>
                      <a:gd name="connsiteY5" fmla="*/ 1017255 h 1746769"/>
                      <a:gd name="connsiteX6" fmla="*/ 1871940 w 2057679"/>
                      <a:gd name="connsiteY6" fmla="*/ 820266 h 1746769"/>
                      <a:gd name="connsiteX7" fmla="*/ 2057679 w 2057679"/>
                      <a:gd name="connsiteY7" fmla="*/ 1513453 h 1746769"/>
                      <a:gd name="connsiteX8" fmla="*/ 1322505 w 2057679"/>
                      <a:gd name="connsiteY8" fmla="*/ 1710443 h 1746769"/>
                      <a:gd name="connsiteX9" fmla="*/ 26249 w 2057679"/>
                      <a:gd name="connsiteY9" fmla="*/ 962049 h 1746769"/>
                      <a:gd name="connsiteX10" fmla="*/ 3351 w 2057679"/>
                      <a:gd name="connsiteY10" fmla="*/ 876592 h 1746769"/>
                      <a:gd name="connsiteX11" fmla="*/ 3351 w 2057679"/>
                      <a:gd name="connsiteY11" fmla="*/ 876592 h 1746769"/>
                      <a:gd name="connsiteX12" fmla="*/ 3351 w 2057679"/>
                      <a:gd name="connsiteY12" fmla="*/ 876591 h 1746769"/>
                      <a:gd name="connsiteX13" fmla="*/ 194745 w 2057679"/>
                      <a:gd name="connsiteY13" fmla="*/ 0 h 1746769"/>
                      <a:gd name="connsiteX0" fmla="*/ 191394 w 2054328"/>
                      <a:gd name="connsiteY0" fmla="*/ 0 h 1746769"/>
                      <a:gd name="connsiteX1" fmla="*/ 574186 w 2054328"/>
                      <a:gd name="connsiteY1" fmla="*/ 0 h 1746769"/>
                      <a:gd name="connsiteX2" fmla="*/ 765582 w 2054328"/>
                      <a:gd name="connsiteY2" fmla="*/ 876593 h 1746769"/>
                      <a:gd name="connsiteX3" fmla="*/ 763094 w 2054328"/>
                      <a:gd name="connsiteY3" fmla="*/ 876593 h 1746769"/>
                      <a:gd name="connsiteX4" fmla="*/ 776280 w 2054328"/>
                      <a:gd name="connsiteY4" fmla="*/ 897494 h 1746769"/>
                      <a:gd name="connsiteX5" fmla="*/ 1133415 w 2054328"/>
                      <a:gd name="connsiteY5" fmla="*/ 1017255 h 1746769"/>
                      <a:gd name="connsiteX6" fmla="*/ 1868589 w 2054328"/>
                      <a:gd name="connsiteY6" fmla="*/ 820266 h 1746769"/>
                      <a:gd name="connsiteX7" fmla="*/ 2054328 w 2054328"/>
                      <a:gd name="connsiteY7" fmla="*/ 1513453 h 1746769"/>
                      <a:gd name="connsiteX8" fmla="*/ 1319154 w 2054328"/>
                      <a:gd name="connsiteY8" fmla="*/ 1710443 h 1746769"/>
                      <a:gd name="connsiteX9" fmla="*/ 22898 w 2054328"/>
                      <a:gd name="connsiteY9" fmla="*/ 962049 h 1746769"/>
                      <a:gd name="connsiteX10" fmla="*/ 0 w 2054328"/>
                      <a:gd name="connsiteY10" fmla="*/ 876592 h 1746769"/>
                      <a:gd name="connsiteX11" fmla="*/ 0 w 2054328"/>
                      <a:gd name="connsiteY11" fmla="*/ 876592 h 1746769"/>
                      <a:gd name="connsiteX12" fmla="*/ 191394 w 2054328"/>
                      <a:gd name="connsiteY12" fmla="*/ 0 h 1746769"/>
                      <a:gd name="connsiteX0" fmla="*/ 191394 w 2054328"/>
                      <a:gd name="connsiteY0" fmla="*/ 0 h 1746769"/>
                      <a:gd name="connsiteX1" fmla="*/ 574186 w 2054328"/>
                      <a:gd name="connsiteY1" fmla="*/ 0 h 1746769"/>
                      <a:gd name="connsiteX2" fmla="*/ 765582 w 2054328"/>
                      <a:gd name="connsiteY2" fmla="*/ 876593 h 1746769"/>
                      <a:gd name="connsiteX3" fmla="*/ 763094 w 2054328"/>
                      <a:gd name="connsiteY3" fmla="*/ 876593 h 1746769"/>
                      <a:gd name="connsiteX4" fmla="*/ 776280 w 2054328"/>
                      <a:gd name="connsiteY4" fmla="*/ 897494 h 1746769"/>
                      <a:gd name="connsiteX5" fmla="*/ 1133415 w 2054328"/>
                      <a:gd name="connsiteY5" fmla="*/ 1017255 h 1746769"/>
                      <a:gd name="connsiteX6" fmla="*/ 1868589 w 2054328"/>
                      <a:gd name="connsiteY6" fmla="*/ 820266 h 1746769"/>
                      <a:gd name="connsiteX7" fmla="*/ 2054328 w 2054328"/>
                      <a:gd name="connsiteY7" fmla="*/ 1513453 h 1746769"/>
                      <a:gd name="connsiteX8" fmla="*/ 1319154 w 2054328"/>
                      <a:gd name="connsiteY8" fmla="*/ 1710443 h 1746769"/>
                      <a:gd name="connsiteX9" fmla="*/ 22898 w 2054328"/>
                      <a:gd name="connsiteY9" fmla="*/ 962049 h 1746769"/>
                      <a:gd name="connsiteX10" fmla="*/ 0 w 2054328"/>
                      <a:gd name="connsiteY10" fmla="*/ 876592 h 1746769"/>
                      <a:gd name="connsiteX11" fmla="*/ 191394 w 2054328"/>
                      <a:gd name="connsiteY11" fmla="*/ 0 h 1746769"/>
                      <a:gd name="connsiteX0" fmla="*/ 168496 w 2031430"/>
                      <a:gd name="connsiteY0" fmla="*/ 0 h 1746769"/>
                      <a:gd name="connsiteX1" fmla="*/ 551288 w 2031430"/>
                      <a:gd name="connsiteY1" fmla="*/ 0 h 1746769"/>
                      <a:gd name="connsiteX2" fmla="*/ 742684 w 2031430"/>
                      <a:gd name="connsiteY2" fmla="*/ 876593 h 1746769"/>
                      <a:gd name="connsiteX3" fmla="*/ 740196 w 2031430"/>
                      <a:gd name="connsiteY3" fmla="*/ 876593 h 1746769"/>
                      <a:gd name="connsiteX4" fmla="*/ 753382 w 2031430"/>
                      <a:gd name="connsiteY4" fmla="*/ 897494 h 1746769"/>
                      <a:gd name="connsiteX5" fmla="*/ 1110517 w 2031430"/>
                      <a:gd name="connsiteY5" fmla="*/ 1017255 h 1746769"/>
                      <a:gd name="connsiteX6" fmla="*/ 1845691 w 2031430"/>
                      <a:gd name="connsiteY6" fmla="*/ 820266 h 1746769"/>
                      <a:gd name="connsiteX7" fmla="*/ 2031430 w 2031430"/>
                      <a:gd name="connsiteY7" fmla="*/ 1513453 h 1746769"/>
                      <a:gd name="connsiteX8" fmla="*/ 1296256 w 2031430"/>
                      <a:gd name="connsiteY8" fmla="*/ 1710443 h 1746769"/>
                      <a:gd name="connsiteX9" fmla="*/ 0 w 2031430"/>
                      <a:gd name="connsiteY9" fmla="*/ 962049 h 1746769"/>
                      <a:gd name="connsiteX10" fmla="*/ 168496 w 2031430"/>
                      <a:gd name="connsiteY10" fmla="*/ 0 h 1746769"/>
                      <a:gd name="connsiteX0" fmla="*/ 182148 w 2045082"/>
                      <a:gd name="connsiteY0" fmla="*/ 0 h 1746769"/>
                      <a:gd name="connsiteX1" fmla="*/ 564940 w 2045082"/>
                      <a:gd name="connsiteY1" fmla="*/ 0 h 1746769"/>
                      <a:gd name="connsiteX2" fmla="*/ 756336 w 2045082"/>
                      <a:gd name="connsiteY2" fmla="*/ 876593 h 1746769"/>
                      <a:gd name="connsiteX3" fmla="*/ 753848 w 2045082"/>
                      <a:gd name="connsiteY3" fmla="*/ 876593 h 1746769"/>
                      <a:gd name="connsiteX4" fmla="*/ 767034 w 2045082"/>
                      <a:gd name="connsiteY4" fmla="*/ 897494 h 1746769"/>
                      <a:gd name="connsiteX5" fmla="*/ 1124169 w 2045082"/>
                      <a:gd name="connsiteY5" fmla="*/ 1017255 h 1746769"/>
                      <a:gd name="connsiteX6" fmla="*/ 1859343 w 2045082"/>
                      <a:gd name="connsiteY6" fmla="*/ 820266 h 1746769"/>
                      <a:gd name="connsiteX7" fmla="*/ 2045082 w 2045082"/>
                      <a:gd name="connsiteY7" fmla="*/ 1513453 h 1746769"/>
                      <a:gd name="connsiteX8" fmla="*/ 1309908 w 2045082"/>
                      <a:gd name="connsiteY8" fmla="*/ 1710443 h 1746769"/>
                      <a:gd name="connsiteX9" fmla="*/ 13652 w 2045082"/>
                      <a:gd name="connsiteY9" fmla="*/ 962049 h 1746769"/>
                      <a:gd name="connsiteX10" fmla="*/ 182148 w 2045082"/>
                      <a:gd name="connsiteY10" fmla="*/ 0 h 1746769"/>
                      <a:gd name="connsiteX0" fmla="*/ 182316 w 2045250"/>
                      <a:gd name="connsiteY0" fmla="*/ 0 h 1746769"/>
                      <a:gd name="connsiteX1" fmla="*/ 565108 w 2045250"/>
                      <a:gd name="connsiteY1" fmla="*/ 0 h 1746769"/>
                      <a:gd name="connsiteX2" fmla="*/ 756504 w 2045250"/>
                      <a:gd name="connsiteY2" fmla="*/ 876593 h 1746769"/>
                      <a:gd name="connsiteX3" fmla="*/ 754016 w 2045250"/>
                      <a:gd name="connsiteY3" fmla="*/ 876593 h 1746769"/>
                      <a:gd name="connsiteX4" fmla="*/ 767202 w 2045250"/>
                      <a:gd name="connsiteY4" fmla="*/ 897494 h 1746769"/>
                      <a:gd name="connsiteX5" fmla="*/ 1124337 w 2045250"/>
                      <a:gd name="connsiteY5" fmla="*/ 1017255 h 1746769"/>
                      <a:gd name="connsiteX6" fmla="*/ 1859511 w 2045250"/>
                      <a:gd name="connsiteY6" fmla="*/ 820266 h 1746769"/>
                      <a:gd name="connsiteX7" fmla="*/ 2045250 w 2045250"/>
                      <a:gd name="connsiteY7" fmla="*/ 1513453 h 1746769"/>
                      <a:gd name="connsiteX8" fmla="*/ 1310076 w 2045250"/>
                      <a:gd name="connsiteY8" fmla="*/ 1710443 h 1746769"/>
                      <a:gd name="connsiteX9" fmla="*/ 13820 w 2045250"/>
                      <a:gd name="connsiteY9" fmla="*/ 962049 h 1746769"/>
                      <a:gd name="connsiteX10" fmla="*/ 182316 w 2045250"/>
                      <a:gd name="connsiteY10" fmla="*/ 0 h 1746769"/>
                      <a:gd name="connsiteX0" fmla="*/ 182316 w 2045250"/>
                      <a:gd name="connsiteY0" fmla="*/ 0 h 1746769"/>
                      <a:gd name="connsiteX1" fmla="*/ 565108 w 2045250"/>
                      <a:gd name="connsiteY1" fmla="*/ 0 h 1746769"/>
                      <a:gd name="connsiteX2" fmla="*/ 756504 w 2045250"/>
                      <a:gd name="connsiteY2" fmla="*/ 876593 h 1746769"/>
                      <a:gd name="connsiteX3" fmla="*/ 767202 w 2045250"/>
                      <a:gd name="connsiteY3" fmla="*/ 897494 h 1746769"/>
                      <a:gd name="connsiteX4" fmla="*/ 1124337 w 2045250"/>
                      <a:gd name="connsiteY4" fmla="*/ 1017255 h 1746769"/>
                      <a:gd name="connsiteX5" fmla="*/ 1859511 w 2045250"/>
                      <a:gd name="connsiteY5" fmla="*/ 820266 h 1746769"/>
                      <a:gd name="connsiteX6" fmla="*/ 2045250 w 2045250"/>
                      <a:gd name="connsiteY6" fmla="*/ 1513453 h 1746769"/>
                      <a:gd name="connsiteX7" fmla="*/ 1310076 w 2045250"/>
                      <a:gd name="connsiteY7" fmla="*/ 1710443 h 1746769"/>
                      <a:gd name="connsiteX8" fmla="*/ 13820 w 2045250"/>
                      <a:gd name="connsiteY8" fmla="*/ 962049 h 1746769"/>
                      <a:gd name="connsiteX9" fmla="*/ 182316 w 2045250"/>
                      <a:gd name="connsiteY9" fmla="*/ 0 h 1746769"/>
                      <a:gd name="connsiteX0" fmla="*/ 182316 w 2045250"/>
                      <a:gd name="connsiteY0" fmla="*/ 0 h 1746769"/>
                      <a:gd name="connsiteX1" fmla="*/ 565108 w 2045250"/>
                      <a:gd name="connsiteY1" fmla="*/ 0 h 1746769"/>
                      <a:gd name="connsiteX2" fmla="*/ 767202 w 2045250"/>
                      <a:gd name="connsiteY2" fmla="*/ 897494 h 1746769"/>
                      <a:gd name="connsiteX3" fmla="*/ 1124337 w 2045250"/>
                      <a:gd name="connsiteY3" fmla="*/ 1017255 h 1746769"/>
                      <a:gd name="connsiteX4" fmla="*/ 1859511 w 2045250"/>
                      <a:gd name="connsiteY4" fmla="*/ 820266 h 1746769"/>
                      <a:gd name="connsiteX5" fmla="*/ 2045250 w 2045250"/>
                      <a:gd name="connsiteY5" fmla="*/ 1513453 h 1746769"/>
                      <a:gd name="connsiteX6" fmla="*/ 1310076 w 2045250"/>
                      <a:gd name="connsiteY6" fmla="*/ 1710443 h 1746769"/>
                      <a:gd name="connsiteX7" fmla="*/ 13820 w 2045250"/>
                      <a:gd name="connsiteY7" fmla="*/ 962049 h 1746769"/>
                      <a:gd name="connsiteX8" fmla="*/ 182316 w 2045250"/>
                      <a:gd name="connsiteY8" fmla="*/ 0 h 1746769"/>
                      <a:gd name="connsiteX0" fmla="*/ 182316 w 2045250"/>
                      <a:gd name="connsiteY0" fmla="*/ 0 h 1746769"/>
                      <a:gd name="connsiteX1" fmla="*/ 565108 w 2045250"/>
                      <a:gd name="connsiteY1" fmla="*/ 0 h 1746769"/>
                      <a:gd name="connsiteX2" fmla="*/ 767202 w 2045250"/>
                      <a:gd name="connsiteY2" fmla="*/ 897494 h 1746769"/>
                      <a:gd name="connsiteX3" fmla="*/ 1124337 w 2045250"/>
                      <a:gd name="connsiteY3" fmla="*/ 1017255 h 1746769"/>
                      <a:gd name="connsiteX4" fmla="*/ 1859511 w 2045250"/>
                      <a:gd name="connsiteY4" fmla="*/ 820266 h 1746769"/>
                      <a:gd name="connsiteX5" fmla="*/ 2045250 w 2045250"/>
                      <a:gd name="connsiteY5" fmla="*/ 1513453 h 1746769"/>
                      <a:gd name="connsiteX6" fmla="*/ 1310076 w 2045250"/>
                      <a:gd name="connsiteY6" fmla="*/ 1710443 h 1746769"/>
                      <a:gd name="connsiteX7" fmla="*/ 13820 w 2045250"/>
                      <a:gd name="connsiteY7" fmla="*/ 962049 h 1746769"/>
                      <a:gd name="connsiteX8" fmla="*/ 182316 w 2045250"/>
                      <a:gd name="connsiteY8" fmla="*/ 0 h 1746769"/>
                      <a:gd name="connsiteX0" fmla="*/ 182316 w 2045250"/>
                      <a:gd name="connsiteY0" fmla="*/ 0 h 1746769"/>
                      <a:gd name="connsiteX1" fmla="*/ 565108 w 2045250"/>
                      <a:gd name="connsiteY1" fmla="*/ 0 h 1746769"/>
                      <a:gd name="connsiteX2" fmla="*/ 767202 w 2045250"/>
                      <a:gd name="connsiteY2" fmla="*/ 897494 h 1746769"/>
                      <a:gd name="connsiteX3" fmla="*/ 1124337 w 2045250"/>
                      <a:gd name="connsiteY3" fmla="*/ 1017255 h 1746769"/>
                      <a:gd name="connsiteX4" fmla="*/ 1859511 w 2045250"/>
                      <a:gd name="connsiteY4" fmla="*/ 820266 h 1746769"/>
                      <a:gd name="connsiteX5" fmla="*/ 2045250 w 2045250"/>
                      <a:gd name="connsiteY5" fmla="*/ 1513453 h 1746769"/>
                      <a:gd name="connsiteX6" fmla="*/ 1310076 w 2045250"/>
                      <a:gd name="connsiteY6" fmla="*/ 1710443 h 1746769"/>
                      <a:gd name="connsiteX7" fmla="*/ 13820 w 2045250"/>
                      <a:gd name="connsiteY7" fmla="*/ 962049 h 1746769"/>
                      <a:gd name="connsiteX8" fmla="*/ 182316 w 2045250"/>
                      <a:gd name="connsiteY8" fmla="*/ 0 h 1746769"/>
                      <a:gd name="connsiteX0" fmla="*/ 182316 w 2045250"/>
                      <a:gd name="connsiteY0" fmla="*/ 0 h 1746769"/>
                      <a:gd name="connsiteX1" fmla="*/ 565108 w 2045250"/>
                      <a:gd name="connsiteY1" fmla="*/ 0 h 1746769"/>
                      <a:gd name="connsiteX2" fmla="*/ 767202 w 2045250"/>
                      <a:gd name="connsiteY2" fmla="*/ 897494 h 1746769"/>
                      <a:gd name="connsiteX3" fmla="*/ 1124337 w 2045250"/>
                      <a:gd name="connsiteY3" fmla="*/ 1017255 h 1746769"/>
                      <a:gd name="connsiteX4" fmla="*/ 1859511 w 2045250"/>
                      <a:gd name="connsiteY4" fmla="*/ 820266 h 1746769"/>
                      <a:gd name="connsiteX5" fmla="*/ 2045250 w 2045250"/>
                      <a:gd name="connsiteY5" fmla="*/ 1513453 h 1746769"/>
                      <a:gd name="connsiteX6" fmla="*/ 1310076 w 2045250"/>
                      <a:gd name="connsiteY6" fmla="*/ 1710443 h 1746769"/>
                      <a:gd name="connsiteX7" fmla="*/ 13820 w 2045250"/>
                      <a:gd name="connsiteY7" fmla="*/ 962049 h 1746769"/>
                      <a:gd name="connsiteX8" fmla="*/ 182316 w 2045250"/>
                      <a:gd name="connsiteY8" fmla="*/ 0 h 1746769"/>
                      <a:gd name="connsiteX0" fmla="*/ 184315 w 2047249"/>
                      <a:gd name="connsiteY0" fmla="*/ 0 h 1746769"/>
                      <a:gd name="connsiteX1" fmla="*/ 567107 w 2047249"/>
                      <a:gd name="connsiteY1" fmla="*/ 0 h 1746769"/>
                      <a:gd name="connsiteX2" fmla="*/ 769201 w 2047249"/>
                      <a:gd name="connsiteY2" fmla="*/ 897494 h 1746769"/>
                      <a:gd name="connsiteX3" fmla="*/ 1126336 w 2047249"/>
                      <a:gd name="connsiteY3" fmla="*/ 1017255 h 1746769"/>
                      <a:gd name="connsiteX4" fmla="*/ 1861510 w 2047249"/>
                      <a:gd name="connsiteY4" fmla="*/ 820266 h 1746769"/>
                      <a:gd name="connsiteX5" fmla="*/ 2047249 w 2047249"/>
                      <a:gd name="connsiteY5" fmla="*/ 1513453 h 1746769"/>
                      <a:gd name="connsiteX6" fmla="*/ 1312075 w 2047249"/>
                      <a:gd name="connsiteY6" fmla="*/ 1710443 h 1746769"/>
                      <a:gd name="connsiteX7" fmla="*/ 15819 w 2047249"/>
                      <a:gd name="connsiteY7" fmla="*/ 962049 h 1746769"/>
                      <a:gd name="connsiteX8" fmla="*/ 184315 w 2047249"/>
                      <a:gd name="connsiteY8" fmla="*/ 0 h 1746769"/>
                      <a:gd name="connsiteX0" fmla="*/ 184315 w 2047249"/>
                      <a:gd name="connsiteY0" fmla="*/ 0 h 1746769"/>
                      <a:gd name="connsiteX1" fmla="*/ 567933 w 2047249"/>
                      <a:gd name="connsiteY1" fmla="*/ 49084 h 1746769"/>
                      <a:gd name="connsiteX2" fmla="*/ 769201 w 2047249"/>
                      <a:gd name="connsiteY2" fmla="*/ 897494 h 1746769"/>
                      <a:gd name="connsiteX3" fmla="*/ 1126336 w 2047249"/>
                      <a:gd name="connsiteY3" fmla="*/ 1017255 h 1746769"/>
                      <a:gd name="connsiteX4" fmla="*/ 1861510 w 2047249"/>
                      <a:gd name="connsiteY4" fmla="*/ 820266 h 1746769"/>
                      <a:gd name="connsiteX5" fmla="*/ 2047249 w 2047249"/>
                      <a:gd name="connsiteY5" fmla="*/ 1513453 h 1746769"/>
                      <a:gd name="connsiteX6" fmla="*/ 1312075 w 2047249"/>
                      <a:gd name="connsiteY6" fmla="*/ 1710443 h 1746769"/>
                      <a:gd name="connsiteX7" fmla="*/ 15819 w 2047249"/>
                      <a:gd name="connsiteY7" fmla="*/ 962049 h 1746769"/>
                      <a:gd name="connsiteX8" fmla="*/ 184315 w 2047249"/>
                      <a:gd name="connsiteY8" fmla="*/ 0 h 1746769"/>
                      <a:gd name="connsiteX0" fmla="*/ 184315 w 2047249"/>
                      <a:gd name="connsiteY0" fmla="*/ 0 h 1746769"/>
                      <a:gd name="connsiteX1" fmla="*/ 567933 w 2047249"/>
                      <a:gd name="connsiteY1" fmla="*/ 49084 h 1746769"/>
                      <a:gd name="connsiteX2" fmla="*/ 769201 w 2047249"/>
                      <a:gd name="connsiteY2" fmla="*/ 897494 h 1746769"/>
                      <a:gd name="connsiteX3" fmla="*/ 1126336 w 2047249"/>
                      <a:gd name="connsiteY3" fmla="*/ 1017255 h 1746769"/>
                      <a:gd name="connsiteX4" fmla="*/ 1861510 w 2047249"/>
                      <a:gd name="connsiteY4" fmla="*/ 820266 h 1746769"/>
                      <a:gd name="connsiteX5" fmla="*/ 2047249 w 2047249"/>
                      <a:gd name="connsiteY5" fmla="*/ 1513453 h 1746769"/>
                      <a:gd name="connsiteX6" fmla="*/ 1312075 w 2047249"/>
                      <a:gd name="connsiteY6" fmla="*/ 1710443 h 1746769"/>
                      <a:gd name="connsiteX7" fmla="*/ 15819 w 2047249"/>
                      <a:gd name="connsiteY7" fmla="*/ 962049 h 1746769"/>
                      <a:gd name="connsiteX8" fmla="*/ 184315 w 2047249"/>
                      <a:gd name="connsiteY8" fmla="*/ 0 h 1746769"/>
                      <a:gd name="connsiteX0" fmla="*/ 184315 w 2047249"/>
                      <a:gd name="connsiteY0" fmla="*/ 90341 h 1837110"/>
                      <a:gd name="connsiteX1" fmla="*/ 408220 w 2047249"/>
                      <a:gd name="connsiteY1" fmla="*/ 458 h 1837110"/>
                      <a:gd name="connsiteX2" fmla="*/ 567933 w 2047249"/>
                      <a:gd name="connsiteY2" fmla="*/ 139425 h 1837110"/>
                      <a:gd name="connsiteX3" fmla="*/ 769201 w 2047249"/>
                      <a:gd name="connsiteY3" fmla="*/ 987835 h 1837110"/>
                      <a:gd name="connsiteX4" fmla="*/ 1126336 w 2047249"/>
                      <a:gd name="connsiteY4" fmla="*/ 1107596 h 1837110"/>
                      <a:gd name="connsiteX5" fmla="*/ 1861510 w 2047249"/>
                      <a:gd name="connsiteY5" fmla="*/ 910607 h 1837110"/>
                      <a:gd name="connsiteX6" fmla="*/ 2047249 w 2047249"/>
                      <a:gd name="connsiteY6" fmla="*/ 1603794 h 1837110"/>
                      <a:gd name="connsiteX7" fmla="*/ 1312075 w 2047249"/>
                      <a:gd name="connsiteY7" fmla="*/ 1800784 h 1837110"/>
                      <a:gd name="connsiteX8" fmla="*/ 15819 w 2047249"/>
                      <a:gd name="connsiteY8" fmla="*/ 1052390 h 1837110"/>
                      <a:gd name="connsiteX9" fmla="*/ 184315 w 2047249"/>
                      <a:gd name="connsiteY9" fmla="*/ 90341 h 1837110"/>
                      <a:gd name="connsiteX0" fmla="*/ 184315 w 2047249"/>
                      <a:gd name="connsiteY0" fmla="*/ 91450 h 1838219"/>
                      <a:gd name="connsiteX1" fmla="*/ 408220 w 2047249"/>
                      <a:gd name="connsiteY1" fmla="*/ 1567 h 1838219"/>
                      <a:gd name="connsiteX2" fmla="*/ 567933 w 2047249"/>
                      <a:gd name="connsiteY2" fmla="*/ 140534 h 1838219"/>
                      <a:gd name="connsiteX3" fmla="*/ 769201 w 2047249"/>
                      <a:gd name="connsiteY3" fmla="*/ 988944 h 1838219"/>
                      <a:gd name="connsiteX4" fmla="*/ 1126336 w 2047249"/>
                      <a:gd name="connsiteY4" fmla="*/ 1108705 h 1838219"/>
                      <a:gd name="connsiteX5" fmla="*/ 1861510 w 2047249"/>
                      <a:gd name="connsiteY5" fmla="*/ 911716 h 1838219"/>
                      <a:gd name="connsiteX6" fmla="*/ 2047249 w 2047249"/>
                      <a:gd name="connsiteY6" fmla="*/ 1604903 h 1838219"/>
                      <a:gd name="connsiteX7" fmla="*/ 1312075 w 2047249"/>
                      <a:gd name="connsiteY7" fmla="*/ 1801893 h 1838219"/>
                      <a:gd name="connsiteX8" fmla="*/ 15819 w 2047249"/>
                      <a:gd name="connsiteY8" fmla="*/ 1053499 h 1838219"/>
                      <a:gd name="connsiteX9" fmla="*/ 184315 w 2047249"/>
                      <a:gd name="connsiteY9" fmla="*/ 91450 h 1838219"/>
                      <a:gd name="connsiteX0" fmla="*/ 181695 w 2044629"/>
                      <a:gd name="connsiteY0" fmla="*/ 93391 h 1840160"/>
                      <a:gd name="connsiteX1" fmla="*/ 405600 w 2044629"/>
                      <a:gd name="connsiteY1" fmla="*/ 3508 h 1840160"/>
                      <a:gd name="connsiteX2" fmla="*/ 565313 w 2044629"/>
                      <a:gd name="connsiteY2" fmla="*/ 142475 h 1840160"/>
                      <a:gd name="connsiteX3" fmla="*/ 766581 w 2044629"/>
                      <a:gd name="connsiteY3" fmla="*/ 990885 h 1840160"/>
                      <a:gd name="connsiteX4" fmla="*/ 1123716 w 2044629"/>
                      <a:gd name="connsiteY4" fmla="*/ 1110646 h 1840160"/>
                      <a:gd name="connsiteX5" fmla="*/ 1858890 w 2044629"/>
                      <a:gd name="connsiteY5" fmla="*/ 913657 h 1840160"/>
                      <a:gd name="connsiteX6" fmla="*/ 2044629 w 2044629"/>
                      <a:gd name="connsiteY6" fmla="*/ 1606844 h 1840160"/>
                      <a:gd name="connsiteX7" fmla="*/ 1309455 w 2044629"/>
                      <a:gd name="connsiteY7" fmla="*/ 1803834 h 1840160"/>
                      <a:gd name="connsiteX8" fmla="*/ 13199 w 2044629"/>
                      <a:gd name="connsiteY8" fmla="*/ 1055440 h 1840160"/>
                      <a:gd name="connsiteX9" fmla="*/ 181695 w 2044629"/>
                      <a:gd name="connsiteY9" fmla="*/ 93391 h 1840160"/>
                      <a:gd name="connsiteX0" fmla="*/ 181695 w 2044629"/>
                      <a:gd name="connsiteY0" fmla="*/ 93391 h 1840160"/>
                      <a:gd name="connsiteX1" fmla="*/ 405600 w 2044629"/>
                      <a:gd name="connsiteY1" fmla="*/ 3508 h 1840160"/>
                      <a:gd name="connsiteX2" fmla="*/ 565313 w 2044629"/>
                      <a:gd name="connsiteY2" fmla="*/ 142475 h 1840160"/>
                      <a:gd name="connsiteX3" fmla="*/ 766581 w 2044629"/>
                      <a:gd name="connsiteY3" fmla="*/ 990885 h 1840160"/>
                      <a:gd name="connsiteX4" fmla="*/ 1123716 w 2044629"/>
                      <a:gd name="connsiteY4" fmla="*/ 1110646 h 1840160"/>
                      <a:gd name="connsiteX5" fmla="*/ 1858890 w 2044629"/>
                      <a:gd name="connsiteY5" fmla="*/ 913657 h 1840160"/>
                      <a:gd name="connsiteX6" fmla="*/ 2044629 w 2044629"/>
                      <a:gd name="connsiteY6" fmla="*/ 1606844 h 1840160"/>
                      <a:gd name="connsiteX7" fmla="*/ 1309455 w 2044629"/>
                      <a:gd name="connsiteY7" fmla="*/ 1803834 h 1840160"/>
                      <a:gd name="connsiteX8" fmla="*/ 13199 w 2044629"/>
                      <a:gd name="connsiteY8" fmla="*/ 1055440 h 1840160"/>
                      <a:gd name="connsiteX9" fmla="*/ 181695 w 2044629"/>
                      <a:gd name="connsiteY9" fmla="*/ 93391 h 1840160"/>
                      <a:gd name="connsiteX0" fmla="*/ 182870 w 2045804"/>
                      <a:gd name="connsiteY0" fmla="*/ 159250 h 1906019"/>
                      <a:gd name="connsiteX1" fmla="*/ 423890 w 2045804"/>
                      <a:gd name="connsiteY1" fmla="*/ 9874 h 1906019"/>
                      <a:gd name="connsiteX2" fmla="*/ 566488 w 2045804"/>
                      <a:gd name="connsiteY2" fmla="*/ 208334 h 1906019"/>
                      <a:gd name="connsiteX3" fmla="*/ 767756 w 2045804"/>
                      <a:gd name="connsiteY3" fmla="*/ 1056744 h 1906019"/>
                      <a:gd name="connsiteX4" fmla="*/ 1124891 w 2045804"/>
                      <a:gd name="connsiteY4" fmla="*/ 1176505 h 1906019"/>
                      <a:gd name="connsiteX5" fmla="*/ 1860065 w 2045804"/>
                      <a:gd name="connsiteY5" fmla="*/ 979516 h 1906019"/>
                      <a:gd name="connsiteX6" fmla="*/ 2045804 w 2045804"/>
                      <a:gd name="connsiteY6" fmla="*/ 1672703 h 1906019"/>
                      <a:gd name="connsiteX7" fmla="*/ 1310630 w 2045804"/>
                      <a:gd name="connsiteY7" fmla="*/ 1869693 h 1906019"/>
                      <a:gd name="connsiteX8" fmla="*/ 14374 w 2045804"/>
                      <a:gd name="connsiteY8" fmla="*/ 1121299 h 1906019"/>
                      <a:gd name="connsiteX9" fmla="*/ 182870 w 2045804"/>
                      <a:gd name="connsiteY9" fmla="*/ 159250 h 1906019"/>
                      <a:gd name="connsiteX0" fmla="*/ 182870 w 2045804"/>
                      <a:gd name="connsiteY0" fmla="*/ 157295 h 1904064"/>
                      <a:gd name="connsiteX1" fmla="*/ 423890 w 2045804"/>
                      <a:gd name="connsiteY1" fmla="*/ 7919 h 1904064"/>
                      <a:gd name="connsiteX2" fmla="*/ 566488 w 2045804"/>
                      <a:gd name="connsiteY2" fmla="*/ 206379 h 1904064"/>
                      <a:gd name="connsiteX3" fmla="*/ 767756 w 2045804"/>
                      <a:gd name="connsiteY3" fmla="*/ 1054789 h 1904064"/>
                      <a:gd name="connsiteX4" fmla="*/ 1124891 w 2045804"/>
                      <a:gd name="connsiteY4" fmla="*/ 1174550 h 1904064"/>
                      <a:gd name="connsiteX5" fmla="*/ 1860065 w 2045804"/>
                      <a:gd name="connsiteY5" fmla="*/ 977561 h 1904064"/>
                      <a:gd name="connsiteX6" fmla="*/ 2045804 w 2045804"/>
                      <a:gd name="connsiteY6" fmla="*/ 1670748 h 1904064"/>
                      <a:gd name="connsiteX7" fmla="*/ 1310630 w 2045804"/>
                      <a:gd name="connsiteY7" fmla="*/ 1867738 h 1904064"/>
                      <a:gd name="connsiteX8" fmla="*/ 14374 w 2045804"/>
                      <a:gd name="connsiteY8" fmla="*/ 1119344 h 1904064"/>
                      <a:gd name="connsiteX9" fmla="*/ 182870 w 2045804"/>
                      <a:gd name="connsiteY9" fmla="*/ 157295 h 1904064"/>
                      <a:gd name="connsiteX0" fmla="*/ 182870 w 2045804"/>
                      <a:gd name="connsiteY0" fmla="*/ 157295 h 1904064"/>
                      <a:gd name="connsiteX1" fmla="*/ 423890 w 2045804"/>
                      <a:gd name="connsiteY1" fmla="*/ 7919 h 1904064"/>
                      <a:gd name="connsiteX2" fmla="*/ 566488 w 2045804"/>
                      <a:gd name="connsiteY2" fmla="*/ 206379 h 1904064"/>
                      <a:gd name="connsiteX3" fmla="*/ 767756 w 2045804"/>
                      <a:gd name="connsiteY3" fmla="*/ 1054789 h 1904064"/>
                      <a:gd name="connsiteX4" fmla="*/ 1124891 w 2045804"/>
                      <a:gd name="connsiteY4" fmla="*/ 1174550 h 1904064"/>
                      <a:gd name="connsiteX5" fmla="*/ 1860065 w 2045804"/>
                      <a:gd name="connsiteY5" fmla="*/ 977561 h 1904064"/>
                      <a:gd name="connsiteX6" fmla="*/ 2045804 w 2045804"/>
                      <a:gd name="connsiteY6" fmla="*/ 1670748 h 1904064"/>
                      <a:gd name="connsiteX7" fmla="*/ 1310630 w 2045804"/>
                      <a:gd name="connsiteY7" fmla="*/ 1867738 h 1904064"/>
                      <a:gd name="connsiteX8" fmla="*/ 14374 w 2045804"/>
                      <a:gd name="connsiteY8" fmla="*/ 1119344 h 1904064"/>
                      <a:gd name="connsiteX9" fmla="*/ 182870 w 2045804"/>
                      <a:gd name="connsiteY9" fmla="*/ 157295 h 1904064"/>
                      <a:gd name="connsiteX0" fmla="*/ 182832 w 2045766"/>
                      <a:gd name="connsiteY0" fmla="*/ 199095 h 1945864"/>
                      <a:gd name="connsiteX1" fmla="*/ 420157 w 2045766"/>
                      <a:gd name="connsiteY1" fmla="*/ 2970 h 1945864"/>
                      <a:gd name="connsiteX2" fmla="*/ 566450 w 2045766"/>
                      <a:gd name="connsiteY2" fmla="*/ 248179 h 1945864"/>
                      <a:gd name="connsiteX3" fmla="*/ 767718 w 2045766"/>
                      <a:gd name="connsiteY3" fmla="*/ 1096589 h 1945864"/>
                      <a:gd name="connsiteX4" fmla="*/ 1124853 w 2045766"/>
                      <a:gd name="connsiteY4" fmla="*/ 1216350 h 1945864"/>
                      <a:gd name="connsiteX5" fmla="*/ 1860027 w 2045766"/>
                      <a:gd name="connsiteY5" fmla="*/ 1019361 h 1945864"/>
                      <a:gd name="connsiteX6" fmla="*/ 2045766 w 2045766"/>
                      <a:gd name="connsiteY6" fmla="*/ 1712548 h 1945864"/>
                      <a:gd name="connsiteX7" fmla="*/ 1310592 w 2045766"/>
                      <a:gd name="connsiteY7" fmla="*/ 1909538 h 1945864"/>
                      <a:gd name="connsiteX8" fmla="*/ 14336 w 2045766"/>
                      <a:gd name="connsiteY8" fmla="*/ 1161144 h 1945864"/>
                      <a:gd name="connsiteX9" fmla="*/ 182832 w 2045766"/>
                      <a:gd name="connsiteY9" fmla="*/ 199095 h 1945864"/>
                      <a:gd name="connsiteX0" fmla="*/ 182832 w 2045766"/>
                      <a:gd name="connsiteY0" fmla="*/ 199022 h 1945791"/>
                      <a:gd name="connsiteX1" fmla="*/ 420157 w 2045766"/>
                      <a:gd name="connsiteY1" fmla="*/ 2897 h 1945791"/>
                      <a:gd name="connsiteX2" fmla="*/ 566450 w 2045766"/>
                      <a:gd name="connsiteY2" fmla="*/ 248106 h 1945791"/>
                      <a:gd name="connsiteX3" fmla="*/ 767718 w 2045766"/>
                      <a:gd name="connsiteY3" fmla="*/ 1096516 h 1945791"/>
                      <a:gd name="connsiteX4" fmla="*/ 1124853 w 2045766"/>
                      <a:gd name="connsiteY4" fmla="*/ 1216277 h 1945791"/>
                      <a:gd name="connsiteX5" fmla="*/ 1860027 w 2045766"/>
                      <a:gd name="connsiteY5" fmla="*/ 1019288 h 1945791"/>
                      <a:gd name="connsiteX6" fmla="*/ 2045766 w 2045766"/>
                      <a:gd name="connsiteY6" fmla="*/ 1712475 h 1945791"/>
                      <a:gd name="connsiteX7" fmla="*/ 1310592 w 2045766"/>
                      <a:gd name="connsiteY7" fmla="*/ 1909465 h 1945791"/>
                      <a:gd name="connsiteX8" fmla="*/ 14336 w 2045766"/>
                      <a:gd name="connsiteY8" fmla="*/ 1161071 h 1945791"/>
                      <a:gd name="connsiteX9" fmla="*/ 182832 w 2045766"/>
                      <a:gd name="connsiteY9" fmla="*/ 199022 h 1945791"/>
                      <a:gd name="connsiteX0" fmla="*/ 182832 w 2045766"/>
                      <a:gd name="connsiteY0" fmla="*/ 199022 h 1945791"/>
                      <a:gd name="connsiteX1" fmla="*/ 420157 w 2045766"/>
                      <a:gd name="connsiteY1" fmla="*/ 2897 h 1945791"/>
                      <a:gd name="connsiteX2" fmla="*/ 566450 w 2045766"/>
                      <a:gd name="connsiteY2" fmla="*/ 248106 h 1945791"/>
                      <a:gd name="connsiteX3" fmla="*/ 767718 w 2045766"/>
                      <a:gd name="connsiteY3" fmla="*/ 1096516 h 1945791"/>
                      <a:gd name="connsiteX4" fmla="*/ 1124853 w 2045766"/>
                      <a:gd name="connsiteY4" fmla="*/ 1216277 h 1945791"/>
                      <a:gd name="connsiteX5" fmla="*/ 1860027 w 2045766"/>
                      <a:gd name="connsiteY5" fmla="*/ 1019288 h 1945791"/>
                      <a:gd name="connsiteX6" fmla="*/ 2045766 w 2045766"/>
                      <a:gd name="connsiteY6" fmla="*/ 1712475 h 1945791"/>
                      <a:gd name="connsiteX7" fmla="*/ 1310592 w 2045766"/>
                      <a:gd name="connsiteY7" fmla="*/ 1909465 h 1945791"/>
                      <a:gd name="connsiteX8" fmla="*/ 14336 w 2045766"/>
                      <a:gd name="connsiteY8" fmla="*/ 1161071 h 1945791"/>
                      <a:gd name="connsiteX9" fmla="*/ 182832 w 2045766"/>
                      <a:gd name="connsiteY9" fmla="*/ 199022 h 1945791"/>
                      <a:gd name="connsiteX0" fmla="*/ 182832 w 2045766"/>
                      <a:gd name="connsiteY0" fmla="*/ 199794 h 1946563"/>
                      <a:gd name="connsiteX1" fmla="*/ 420157 w 2045766"/>
                      <a:gd name="connsiteY1" fmla="*/ 3669 h 1946563"/>
                      <a:gd name="connsiteX2" fmla="*/ 566450 w 2045766"/>
                      <a:gd name="connsiteY2" fmla="*/ 248878 h 1946563"/>
                      <a:gd name="connsiteX3" fmla="*/ 767718 w 2045766"/>
                      <a:gd name="connsiteY3" fmla="*/ 1097288 h 1946563"/>
                      <a:gd name="connsiteX4" fmla="*/ 1124853 w 2045766"/>
                      <a:gd name="connsiteY4" fmla="*/ 1217049 h 1946563"/>
                      <a:gd name="connsiteX5" fmla="*/ 1860027 w 2045766"/>
                      <a:gd name="connsiteY5" fmla="*/ 1020060 h 1946563"/>
                      <a:gd name="connsiteX6" fmla="*/ 2045766 w 2045766"/>
                      <a:gd name="connsiteY6" fmla="*/ 1713247 h 1946563"/>
                      <a:gd name="connsiteX7" fmla="*/ 1310592 w 2045766"/>
                      <a:gd name="connsiteY7" fmla="*/ 1910237 h 1946563"/>
                      <a:gd name="connsiteX8" fmla="*/ 14336 w 2045766"/>
                      <a:gd name="connsiteY8" fmla="*/ 1161843 h 1946563"/>
                      <a:gd name="connsiteX9" fmla="*/ 182832 w 2045766"/>
                      <a:gd name="connsiteY9" fmla="*/ 199794 h 1946563"/>
                      <a:gd name="connsiteX0" fmla="*/ 182832 w 2045766"/>
                      <a:gd name="connsiteY0" fmla="*/ 202701 h 1949470"/>
                      <a:gd name="connsiteX1" fmla="*/ 426718 w 2045766"/>
                      <a:gd name="connsiteY1" fmla="*/ 3409 h 1949470"/>
                      <a:gd name="connsiteX2" fmla="*/ 566450 w 2045766"/>
                      <a:gd name="connsiteY2" fmla="*/ 251785 h 1949470"/>
                      <a:gd name="connsiteX3" fmla="*/ 767718 w 2045766"/>
                      <a:gd name="connsiteY3" fmla="*/ 1100195 h 1949470"/>
                      <a:gd name="connsiteX4" fmla="*/ 1124853 w 2045766"/>
                      <a:gd name="connsiteY4" fmla="*/ 1219956 h 1949470"/>
                      <a:gd name="connsiteX5" fmla="*/ 1860027 w 2045766"/>
                      <a:gd name="connsiteY5" fmla="*/ 1022967 h 1949470"/>
                      <a:gd name="connsiteX6" fmla="*/ 2045766 w 2045766"/>
                      <a:gd name="connsiteY6" fmla="*/ 1716154 h 1949470"/>
                      <a:gd name="connsiteX7" fmla="*/ 1310592 w 2045766"/>
                      <a:gd name="connsiteY7" fmla="*/ 1913144 h 1949470"/>
                      <a:gd name="connsiteX8" fmla="*/ 14336 w 2045766"/>
                      <a:gd name="connsiteY8" fmla="*/ 1164750 h 1949470"/>
                      <a:gd name="connsiteX9" fmla="*/ 182832 w 2045766"/>
                      <a:gd name="connsiteY9" fmla="*/ 202701 h 1949470"/>
                      <a:gd name="connsiteX0" fmla="*/ 182832 w 2045766"/>
                      <a:gd name="connsiteY0" fmla="*/ 202701 h 1949470"/>
                      <a:gd name="connsiteX1" fmla="*/ 426718 w 2045766"/>
                      <a:gd name="connsiteY1" fmla="*/ 3409 h 1949470"/>
                      <a:gd name="connsiteX2" fmla="*/ 566450 w 2045766"/>
                      <a:gd name="connsiteY2" fmla="*/ 251785 h 1949470"/>
                      <a:gd name="connsiteX3" fmla="*/ 767718 w 2045766"/>
                      <a:gd name="connsiteY3" fmla="*/ 1100195 h 1949470"/>
                      <a:gd name="connsiteX4" fmla="*/ 1124853 w 2045766"/>
                      <a:gd name="connsiteY4" fmla="*/ 1219956 h 1949470"/>
                      <a:gd name="connsiteX5" fmla="*/ 1860027 w 2045766"/>
                      <a:gd name="connsiteY5" fmla="*/ 1022967 h 1949470"/>
                      <a:gd name="connsiteX6" fmla="*/ 2045766 w 2045766"/>
                      <a:gd name="connsiteY6" fmla="*/ 1716154 h 1949470"/>
                      <a:gd name="connsiteX7" fmla="*/ 1310592 w 2045766"/>
                      <a:gd name="connsiteY7" fmla="*/ 1913144 h 1949470"/>
                      <a:gd name="connsiteX8" fmla="*/ 14336 w 2045766"/>
                      <a:gd name="connsiteY8" fmla="*/ 1164750 h 1949470"/>
                      <a:gd name="connsiteX9" fmla="*/ 182832 w 2045766"/>
                      <a:gd name="connsiteY9" fmla="*/ 202701 h 1949470"/>
                      <a:gd name="connsiteX0" fmla="*/ 182832 w 2045766"/>
                      <a:gd name="connsiteY0" fmla="*/ 220877 h 1967646"/>
                      <a:gd name="connsiteX1" fmla="*/ 522552 w 2045766"/>
                      <a:gd name="connsiteY1" fmla="*/ 2280 h 1967646"/>
                      <a:gd name="connsiteX2" fmla="*/ 566450 w 2045766"/>
                      <a:gd name="connsiteY2" fmla="*/ 269961 h 1967646"/>
                      <a:gd name="connsiteX3" fmla="*/ 767718 w 2045766"/>
                      <a:gd name="connsiteY3" fmla="*/ 1118371 h 1967646"/>
                      <a:gd name="connsiteX4" fmla="*/ 1124853 w 2045766"/>
                      <a:gd name="connsiteY4" fmla="*/ 1238132 h 1967646"/>
                      <a:gd name="connsiteX5" fmla="*/ 1860027 w 2045766"/>
                      <a:gd name="connsiteY5" fmla="*/ 1041143 h 1967646"/>
                      <a:gd name="connsiteX6" fmla="*/ 2045766 w 2045766"/>
                      <a:gd name="connsiteY6" fmla="*/ 1734330 h 1967646"/>
                      <a:gd name="connsiteX7" fmla="*/ 1310592 w 2045766"/>
                      <a:gd name="connsiteY7" fmla="*/ 1931320 h 1967646"/>
                      <a:gd name="connsiteX8" fmla="*/ 14336 w 2045766"/>
                      <a:gd name="connsiteY8" fmla="*/ 1182926 h 1967646"/>
                      <a:gd name="connsiteX9" fmla="*/ 182832 w 2045766"/>
                      <a:gd name="connsiteY9" fmla="*/ 220877 h 1967646"/>
                      <a:gd name="connsiteX0" fmla="*/ 182832 w 2045766"/>
                      <a:gd name="connsiteY0" fmla="*/ 222461 h 1969230"/>
                      <a:gd name="connsiteX1" fmla="*/ 522552 w 2045766"/>
                      <a:gd name="connsiteY1" fmla="*/ 3864 h 1969230"/>
                      <a:gd name="connsiteX2" fmla="*/ 566450 w 2045766"/>
                      <a:gd name="connsiteY2" fmla="*/ 271545 h 1969230"/>
                      <a:gd name="connsiteX3" fmla="*/ 767718 w 2045766"/>
                      <a:gd name="connsiteY3" fmla="*/ 1119955 h 1969230"/>
                      <a:gd name="connsiteX4" fmla="*/ 1124853 w 2045766"/>
                      <a:gd name="connsiteY4" fmla="*/ 1239716 h 1969230"/>
                      <a:gd name="connsiteX5" fmla="*/ 1860027 w 2045766"/>
                      <a:gd name="connsiteY5" fmla="*/ 1042727 h 1969230"/>
                      <a:gd name="connsiteX6" fmla="*/ 2045766 w 2045766"/>
                      <a:gd name="connsiteY6" fmla="*/ 1735914 h 1969230"/>
                      <a:gd name="connsiteX7" fmla="*/ 1310592 w 2045766"/>
                      <a:gd name="connsiteY7" fmla="*/ 1932904 h 1969230"/>
                      <a:gd name="connsiteX8" fmla="*/ 14336 w 2045766"/>
                      <a:gd name="connsiteY8" fmla="*/ 1184510 h 1969230"/>
                      <a:gd name="connsiteX9" fmla="*/ 182832 w 2045766"/>
                      <a:gd name="connsiteY9" fmla="*/ 222461 h 1969230"/>
                      <a:gd name="connsiteX0" fmla="*/ 182832 w 2045766"/>
                      <a:gd name="connsiteY0" fmla="*/ 181019 h 1927788"/>
                      <a:gd name="connsiteX1" fmla="*/ 431773 w 2045766"/>
                      <a:gd name="connsiteY1" fmla="*/ 8946 h 1927788"/>
                      <a:gd name="connsiteX2" fmla="*/ 566450 w 2045766"/>
                      <a:gd name="connsiteY2" fmla="*/ 230103 h 1927788"/>
                      <a:gd name="connsiteX3" fmla="*/ 767718 w 2045766"/>
                      <a:gd name="connsiteY3" fmla="*/ 1078513 h 1927788"/>
                      <a:gd name="connsiteX4" fmla="*/ 1124853 w 2045766"/>
                      <a:gd name="connsiteY4" fmla="*/ 1198274 h 1927788"/>
                      <a:gd name="connsiteX5" fmla="*/ 1860027 w 2045766"/>
                      <a:gd name="connsiteY5" fmla="*/ 1001285 h 1927788"/>
                      <a:gd name="connsiteX6" fmla="*/ 2045766 w 2045766"/>
                      <a:gd name="connsiteY6" fmla="*/ 1694472 h 1927788"/>
                      <a:gd name="connsiteX7" fmla="*/ 1310592 w 2045766"/>
                      <a:gd name="connsiteY7" fmla="*/ 1891462 h 1927788"/>
                      <a:gd name="connsiteX8" fmla="*/ 14336 w 2045766"/>
                      <a:gd name="connsiteY8" fmla="*/ 1143068 h 1927788"/>
                      <a:gd name="connsiteX9" fmla="*/ 182832 w 2045766"/>
                      <a:gd name="connsiteY9" fmla="*/ 181019 h 1927788"/>
                      <a:gd name="connsiteX0" fmla="*/ 182832 w 2045766"/>
                      <a:gd name="connsiteY0" fmla="*/ 181019 h 1927788"/>
                      <a:gd name="connsiteX1" fmla="*/ 431773 w 2045766"/>
                      <a:gd name="connsiteY1" fmla="*/ 8946 h 1927788"/>
                      <a:gd name="connsiteX2" fmla="*/ 566450 w 2045766"/>
                      <a:gd name="connsiteY2" fmla="*/ 230103 h 1927788"/>
                      <a:gd name="connsiteX3" fmla="*/ 767718 w 2045766"/>
                      <a:gd name="connsiteY3" fmla="*/ 1078513 h 1927788"/>
                      <a:gd name="connsiteX4" fmla="*/ 1124853 w 2045766"/>
                      <a:gd name="connsiteY4" fmla="*/ 1198274 h 1927788"/>
                      <a:gd name="connsiteX5" fmla="*/ 1860027 w 2045766"/>
                      <a:gd name="connsiteY5" fmla="*/ 1001285 h 1927788"/>
                      <a:gd name="connsiteX6" fmla="*/ 2045766 w 2045766"/>
                      <a:gd name="connsiteY6" fmla="*/ 1694472 h 1927788"/>
                      <a:gd name="connsiteX7" fmla="*/ 1310592 w 2045766"/>
                      <a:gd name="connsiteY7" fmla="*/ 1891462 h 1927788"/>
                      <a:gd name="connsiteX8" fmla="*/ 14336 w 2045766"/>
                      <a:gd name="connsiteY8" fmla="*/ 1143068 h 1927788"/>
                      <a:gd name="connsiteX9" fmla="*/ 182832 w 2045766"/>
                      <a:gd name="connsiteY9" fmla="*/ 181019 h 1927788"/>
                      <a:gd name="connsiteX0" fmla="*/ 182832 w 2045766"/>
                      <a:gd name="connsiteY0" fmla="*/ 181019 h 1927788"/>
                      <a:gd name="connsiteX1" fmla="*/ 431773 w 2045766"/>
                      <a:gd name="connsiteY1" fmla="*/ 8946 h 1927788"/>
                      <a:gd name="connsiteX2" fmla="*/ 566450 w 2045766"/>
                      <a:gd name="connsiteY2" fmla="*/ 230103 h 1927788"/>
                      <a:gd name="connsiteX3" fmla="*/ 767718 w 2045766"/>
                      <a:gd name="connsiteY3" fmla="*/ 1078513 h 1927788"/>
                      <a:gd name="connsiteX4" fmla="*/ 1124853 w 2045766"/>
                      <a:gd name="connsiteY4" fmla="*/ 1198274 h 1927788"/>
                      <a:gd name="connsiteX5" fmla="*/ 1860027 w 2045766"/>
                      <a:gd name="connsiteY5" fmla="*/ 1001285 h 1927788"/>
                      <a:gd name="connsiteX6" fmla="*/ 2045766 w 2045766"/>
                      <a:gd name="connsiteY6" fmla="*/ 1694472 h 1927788"/>
                      <a:gd name="connsiteX7" fmla="*/ 1310592 w 2045766"/>
                      <a:gd name="connsiteY7" fmla="*/ 1891462 h 1927788"/>
                      <a:gd name="connsiteX8" fmla="*/ 14336 w 2045766"/>
                      <a:gd name="connsiteY8" fmla="*/ 1143068 h 1927788"/>
                      <a:gd name="connsiteX9" fmla="*/ 182832 w 2045766"/>
                      <a:gd name="connsiteY9" fmla="*/ 181019 h 192778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045766" h="1927788">
                        <a:moveTo>
                          <a:pt x="182832" y="181019"/>
                        </a:moveTo>
                        <a:cubicBezTo>
                          <a:pt x="228904" y="-23169"/>
                          <a:pt x="322741" y="-7746"/>
                          <a:pt x="431773" y="8946"/>
                        </a:cubicBezTo>
                        <a:cubicBezTo>
                          <a:pt x="540805" y="25638"/>
                          <a:pt x="564961" y="50243"/>
                          <a:pt x="566450" y="230103"/>
                        </a:cubicBezTo>
                        <a:cubicBezTo>
                          <a:pt x="567939" y="409963"/>
                          <a:pt x="666524" y="965910"/>
                          <a:pt x="767718" y="1078513"/>
                        </a:cubicBezTo>
                        <a:cubicBezTo>
                          <a:pt x="849337" y="1183257"/>
                          <a:pt x="988519" y="1234804"/>
                          <a:pt x="1124853" y="1198274"/>
                        </a:cubicBezTo>
                        <a:lnTo>
                          <a:pt x="1860027" y="1001285"/>
                        </a:lnTo>
                        <a:lnTo>
                          <a:pt x="2045766" y="1694472"/>
                        </a:lnTo>
                        <a:lnTo>
                          <a:pt x="1310592" y="1891462"/>
                        </a:lnTo>
                        <a:cubicBezTo>
                          <a:pt x="745978" y="2042750"/>
                          <a:pt x="165624" y="1707682"/>
                          <a:pt x="14336" y="1143068"/>
                        </a:cubicBezTo>
                        <a:cubicBezTo>
                          <a:pt x="-49226" y="881584"/>
                          <a:pt x="115195" y="374048"/>
                          <a:pt x="182832" y="181019"/>
                        </a:cubicBezTo>
                        <a:close/>
                      </a:path>
                    </a:pathLst>
                  </a:custGeom>
                  <a:solidFill>
                    <a:srgbClr val="808080">
                      <a:lumMod val="75000"/>
                    </a:srgbClr>
                  </a:solidFill>
                  <a:ln w="38100" cap="rnd" cmpd="sng" algn="ctr">
                    <a:solidFill>
                      <a:sysClr val="windowText" lastClr="000000"/>
                    </a:solidFill>
                    <a:prstDash val="solid"/>
                    <a:rou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500" name="フリーフォーム: 図形 499">
                    <a:extLst>
                      <a:ext uri="{FF2B5EF4-FFF2-40B4-BE49-F238E27FC236}">
                        <a16:creationId xmlns:a16="http://schemas.microsoft.com/office/drawing/2014/main" id="{1D4601CA-0FA1-CA0F-029F-57D66A8A022E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5040532" y="1588390"/>
                    <a:ext cx="262680" cy="219464"/>
                  </a:xfrm>
                  <a:custGeom>
                    <a:avLst/>
                    <a:gdLst>
                      <a:gd name="connsiteX0" fmla="*/ 225532 w 262680"/>
                      <a:gd name="connsiteY0" fmla="*/ 25624 h 219464"/>
                      <a:gd name="connsiteX1" fmla="*/ 242642 w 262680"/>
                      <a:gd name="connsiteY1" fmla="*/ 21987 h 219464"/>
                      <a:gd name="connsiteX2" fmla="*/ 243988 w 262680"/>
                      <a:gd name="connsiteY2" fmla="*/ 22237 h 219464"/>
                      <a:gd name="connsiteX3" fmla="*/ 262293 w 262680"/>
                      <a:gd name="connsiteY3" fmla="*/ 48875 h 219464"/>
                      <a:gd name="connsiteX4" fmla="*/ 258100 w 262680"/>
                      <a:gd name="connsiteY4" fmla="*/ 71494 h 219464"/>
                      <a:gd name="connsiteX5" fmla="*/ 231462 w 262680"/>
                      <a:gd name="connsiteY5" fmla="*/ 89800 h 219464"/>
                      <a:gd name="connsiteX6" fmla="*/ 230116 w 262680"/>
                      <a:gd name="connsiteY6" fmla="*/ 89551 h 219464"/>
                      <a:gd name="connsiteX7" fmla="*/ 211811 w 262680"/>
                      <a:gd name="connsiteY7" fmla="*/ 62913 h 219464"/>
                      <a:gd name="connsiteX8" fmla="*/ 216004 w 262680"/>
                      <a:gd name="connsiteY8" fmla="*/ 40293 h 219464"/>
                      <a:gd name="connsiteX9" fmla="*/ 225532 w 262680"/>
                      <a:gd name="connsiteY9" fmla="*/ 25624 h 219464"/>
                      <a:gd name="connsiteX10" fmla="*/ 46740 w 262680"/>
                      <a:gd name="connsiteY10" fmla="*/ 102620 h 219464"/>
                      <a:gd name="connsiteX11" fmla="*/ 69696 w 262680"/>
                      <a:gd name="connsiteY11" fmla="*/ 97986 h 219464"/>
                      <a:gd name="connsiteX12" fmla="*/ 157948 w 262680"/>
                      <a:gd name="connsiteY12" fmla="*/ 97986 h 219464"/>
                      <a:gd name="connsiteX13" fmla="*/ 216923 w 262680"/>
                      <a:gd name="connsiteY13" fmla="*/ 156961 h 219464"/>
                      <a:gd name="connsiteX14" fmla="*/ 216923 w 262680"/>
                      <a:gd name="connsiteY14" fmla="*/ 160489 h 219464"/>
                      <a:gd name="connsiteX15" fmla="*/ 157948 w 262680"/>
                      <a:gd name="connsiteY15" fmla="*/ 219464 h 219464"/>
                      <a:gd name="connsiteX16" fmla="*/ 69696 w 262680"/>
                      <a:gd name="connsiteY16" fmla="*/ 219464 h 219464"/>
                      <a:gd name="connsiteX17" fmla="*/ 10721 w 262680"/>
                      <a:gd name="connsiteY17" fmla="*/ 160489 h 219464"/>
                      <a:gd name="connsiteX18" fmla="*/ 10721 w 262680"/>
                      <a:gd name="connsiteY18" fmla="*/ 156961 h 219464"/>
                      <a:gd name="connsiteX19" fmla="*/ 46740 w 262680"/>
                      <a:gd name="connsiteY19" fmla="*/ 102620 h 219464"/>
                      <a:gd name="connsiteX20" fmla="*/ 151899 w 262680"/>
                      <a:gd name="connsiteY20" fmla="*/ 9926 h 219464"/>
                      <a:gd name="connsiteX21" fmla="*/ 168060 w 262680"/>
                      <a:gd name="connsiteY21" fmla="*/ 3232 h 219464"/>
                      <a:gd name="connsiteX22" fmla="*/ 169427 w 262680"/>
                      <a:gd name="connsiteY22" fmla="*/ 3232 h 219464"/>
                      <a:gd name="connsiteX23" fmla="*/ 192282 w 262680"/>
                      <a:gd name="connsiteY23" fmla="*/ 26087 h 219464"/>
                      <a:gd name="connsiteX24" fmla="*/ 192282 w 262680"/>
                      <a:gd name="connsiteY24" fmla="*/ 49092 h 219464"/>
                      <a:gd name="connsiteX25" fmla="*/ 169427 w 262680"/>
                      <a:gd name="connsiteY25" fmla="*/ 71947 h 219464"/>
                      <a:gd name="connsiteX26" fmla="*/ 168060 w 262680"/>
                      <a:gd name="connsiteY26" fmla="*/ 71947 h 219464"/>
                      <a:gd name="connsiteX27" fmla="*/ 145205 w 262680"/>
                      <a:gd name="connsiteY27" fmla="*/ 49092 h 219464"/>
                      <a:gd name="connsiteX28" fmla="*/ 145205 w 262680"/>
                      <a:gd name="connsiteY28" fmla="*/ 26087 h 219464"/>
                      <a:gd name="connsiteX29" fmla="*/ 151899 w 262680"/>
                      <a:gd name="connsiteY29" fmla="*/ 9926 h 219464"/>
                      <a:gd name="connsiteX30" fmla="*/ 81291 w 262680"/>
                      <a:gd name="connsiteY30" fmla="*/ 6694 h 219464"/>
                      <a:gd name="connsiteX31" fmla="*/ 97452 w 262680"/>
                      <a:gd name="connsiteY31" fmla="*/ 0 h 219464"/>
                      <a:gd name="connsiteX32" fmla="*/ 98820 w 262680"/>
                      <a:gd name="connsiteY32" fmla="*/ 0 h 219464"/>
                      <a:gd name="connsiteX33" fmla="*/ 121675 w 262680"/>
                      <a:gd name="connsiteY33" fmla="*/ 22855 h 219464"/>
                      <a:gd name="connsiteX34" fmla="*/ 121675 w 262680"/>
                      <a:gd name="connsiteY34" fmla="*/ 45860 h 219464"/>
                      <a:gd name="connsiteX35" fmla="*/ 98820 w 262680"/>
                      <a:gd name="connsiteY35" fmla="*/ 68715 h 219464"/>
                      <a:gd name="connsiteX36" fmla="*/ 97452 w 262680"/>
                      <a:gd name="connsiteY36" fmla="*/ 68715 h 219464"/>
                      <a:gd name="connsiteX37" fmla="*/ 74597 w 262680"/>
                      <a:gd name="connsiteY37" fmla="*/ 45860 h 219464"/>
                      <a:gd name="connsiteX38" fmla="*/ 74597 w 262680"/>
                      <a:gd name="connsiteY38" fmla="*/ 22855 h 219464"/>
                      <a:gd name="connsiteX39" fmla="*/ 81291 w 262680"/>
                      <a:gd name="connsiteY39" fmla="*/ 6694 h 219464"/>
                      <a:gd name="connsiteX40" fmla="*/ 19478 w 262680"/>
                      <a:gd name="connsiteY40" fmla="*/ 12325 h 219464"/>
                      <a:gd name="connsiteX41" fmla="*/ 20831 w 262680"/>
                      <a:gd name="connsiteY41" fmla="*/ 12123 h 219464"/>
                      <a:gd name="connsiteX42" fmla="*/ 46814 w 262680"/>
                      <a:gd name="connsiteY42" fmla="*/ 31347 h 219464"/>
                      <a:gd name="connsiteX43" fmla="*/ 50216 w 262680"/>
                      <a:gd name="connsiteY43" fmla="*/ 54099 h 219464"/>
                      <a:gd name="connsiteX44" fmla="*/ 30992 w 262680"/>
                      <a:gd name="connsiteY44" fmla="*/ 80083 h 219464"/>
                      <a:gd name="connsiteX45" fmla="*/ 29639 w 262680"/>
                      <a:gd name="connsiteY45" fmla="*/ 80285 h 219464"/>
                      <a:gd name="connsiteX46" fmla="*/ 3656 w 262680"/>
                      <a:gd name="connsiteY46" fmla="*/ 61061 h 219464"/>
                      <a:gd name="connsiteX47" fmla="*/ 254 w 262680"/>
                      <a:gd name="connsiteY47" fmla="*/ 38309 h 219464"/>
                      <a:gd name="connsiteX48" fmla="*/ 19478 w 262680"/>
                      <a:gd name="connsiteY48" fmla="*/ 12325 h 2194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</a:cxnLst>
                    <a:rect l="l" t="t" r="r" b="b"/>
                    <a:pathLst>
                      <a:path w="262680" h="219464">
                        <a:moveTo>
                          <a:pt x="225532" y="25624"/>
                        </a:moveTo>
                        <a:cubicBezTo>
                          <a:pt x="230353" y="22311"/>
                          <a:pt x="236437" y="20837"/>
                          <a:pt x="242642" y="21987"/>
                        </a:cubicBezTo>
                        <a:lnTo>
                          <a:pt x="243988" y="22237"/>
                        </a:lnTo>
                        <a:cubicBezTo>
                          <a:pt x="256398" y="24537"/>
                          <a:pt x="264594" y="36464"/>
                          <a:pt x="262293" y="48875"/>
                        </a:cubicBezTo>
                        <a:lnTo>
                          <a:pt x="258100" y="71494"/>
                        </a:lnTo>
                        <a:cubicBezTo>
                          <a:pt x="255799" y="83905"/>
                          <a:pt x="243872" y="92101"/>
                          <a:pt x="231462" y="89800"/>
                        </a:cubicBezTo>
                        <a:lnTo>
                          <a:pt x="230116" y="89551"/>
                        </a:lnTo>
                        <a:cubicBezTo>
                          <a:pt x="217706" y="87250"/>
                          <a:pt x="209510" y="75323"/>
                          <a:pt x="211811" y="62913"/>
                        </a:cubicBezTo>
                        <a:lnTo>
                          <a:pt x="216004" y="40293"/>
                        </a:lnTo>
                        <a:cubicBezTo>
                          <a:pt x="217154" y="34088"/>
                          <a:pt x="220712" y="28936"/>
                          <a:pt x="225532" y="25624"/>
                        </a:cubicBezTo>
                        <a:close/>
                        <a:moveTo>
                          <a:pt x="46740" y="102620"/>
                        </a:moveTo>
                        <a:cubicBezTo>
                          <a:pt x="53796" y="99636"/>
                          <a:pt x="61553" y="97986"/>
                          <a:pt x="69696" y="97986"/>
                        </a:cubicBezTo>
                        <a:lnTo>
                          <a:pt x="157948" y="97986"/>
                        </a:lnTo>
                        <a:cubicBezTo>
                          <a:pt x="190519" y="97986"/>
                          <a:pt x="216923" y="124390"/>
                          <a:pt x="216923" y="156961"/>
                        </a:cubicBezTo>
                        <a:lnTo>
                          <a:pt x="216923" y="160489"/>
                        </a:lnTo>
                        <a:cubicBezTo>
                          <a:pt x="216923" y="193060"/>
                          <a:pt x="190519" y="219464"/>
                          <a:pt x="157948" y="219464"/>
                        </a:cubicBezTo>
                        <a:lnTo>
                          <a:pt x="69696" y="219464"/>
                        </a:lnTo>
                        <a:cubicBezTo>
                          <a:pt x="37125" y="219464"/>
                          <a:pt x="10721" y="193060"/>
                          <a:pt x="10721" y="160489"/>
                        </a:cubicBezTo>
                        <a:lnTo>
                          <a:pt x="10721" y="156961"/>
                        </a:lnTo>
                        <a:cubicBezTo>
                          <a:pt x="10721" y="132533"/>
                          <a:pt x="25573" y="111573"/>
                          <a:pt x="46740" y="102620"/>
                        </a:cubicBezTo>
                        <a:close/>
                        <a:moveTo>
                          <a:pt x="151899" y="9926"/>
                        </a:moveTo>
                        <a:cubicBezTo>
                          <a:pt x="156035" y="5790"/>
                          <a:pt x="161749" y="3232"/>
                          <a:pt x="168060" y="3232"/>
                        </a:cubicBezTo>
                        <a:lnTo>
                          <a:pt x="169427" y="3232"/>
                        </a:lnTo>
                        <a:cubicBezTo>
                          <a:pt x="182049" y="3232"/>
                          <a:pt x="192282" y="13465"/>
                          <a:pt x="192282" y="26087"/>
                        </a:cubicBezTo>
                        <a:lnTo>
                          <a:pt x="192282" y="49092"/>
                        </a:lnTo>
                        <a:cubicBezTo>
                          <a:pt x="192282" y="61714"/>
                          <a:pt x="182049" y="71947"/>
                          <a:pt x="169427" y="71947"/>
                        </a:cubicBezTo>
                        <a:lnTo>
                          <a:pt x="168060" y="71947"/>
                        </a:lnTo>
                        <a:cubicBezTo>
                          <a:pt x="155438" y="71947"/>
                          <a:pt x="145205" y="61714"/>
                          <a:pt x="145205" y="49092"/>
                        </a:cubicBezTo>
                        <a:lnTo>
                          <a:pt x="145205" y="26087"/>
                        </a:lnTo>
                        <a:cubicBezTo>
                          <a:pt x="145205" y="19776"/>
                          <a:pt x="147763" y="14062"/>
                          <a:pt x="151899" y="9926"/>
                        </a:cubicBezTo>
                        <a:close/>
                        <a:moveTo>
                          <a:pt x="81291" y="6694"/>
                        </a:moveTo>
                        <a:cubicBezTo>
                          <a:pt x="85427" y="2558"/>
                          <a:pt x="91141" y="0"/>
                          <a:pt x="97452" y="0"/>
                        </a:cubicBezTo>
                        <a:lnTo>
                          <a:pt x="98820" y="0"/>
                        </a:lnTo>
                        <a:cubicBezTo>
                          <a:pt x="111442" y="0"/>
                          <a:pt x="121675" y="10233"/>
                          <a:pt x="121675" y="22855"/>
                        </a:cubicBezTo>
                        <a:lnTo>
                          <a:pt x="121675" y="45860"/>
                        </a:lnTo>
                        <a:cubicBezTo>
                          <a:pt x="121675" y="58482"/>
                          <a:pt x="111442" y="68715"/>
                          <a:pt x="98820" y="68715"/>
                        </a:cubicBezTo>
                        <a:lnTo>
                          <a:pt x="97452" y="68715"/>
                        </a:lnTo>
                        <a:cubicBezTo>
                          <a:pt x="84830" y="68715"/>
                          <a:pt x="74597" y="58482"/>
                          <a:pt x="74597" y="45860"/>
                        </a:cubicBezTo>
                        <a:lnTo>
                          <a:pt x="74597" y="22855"/>
                        </a:lnTo>
                        <a:cubicBezTo>
                          <a:pt x="74597" y="16544"/>
                          <a:pt x="77155" y="10830"/>
                          <a:pt x="81291" y="6694"/>
                        </a:cubicBezTo>
                        <a:close/>
                        <a:moveTo>
                          <a:pt x="19478" y="12325"/>
                        </a:moveTo>
                        <a:lnTo>
                          <a:pt x="20831" y="12123"/>
                        </a:lnTo>
                        <a:cubicBezTo>
                          <a:pt x="33314" y="10256"/>
                          <a:pt x="44948" y="18864"/>
                          <a:pt x="46814" y="31347"/>
                        </a:cubicBezTo>
                        <a:lnTo>
                          <a:pt x="50216" y="54099"/>
                        </a:lnTo>
                        <a:cubicBezTo>
                          <a:pt x="52083" y="66582"/>
                          <a:pt x="43475" y="78216"/>
                          <a:pt x="30992" y="80083"/>
                        </a:cubicBezTo>
                        <a:lnTo>
                          <a:pt x="29639" y="80285"/>
                        </a:lnTo>
                        <a:cubicBezTo>
                          <a:pt x="17156" y="82151"/>
                          <a:pt x="5522" y="73544"/>
                          <a:pt x="3656" y="61061"/>
                        </a:cubicBezTo>
                        <a:lnTo>
                          <a:pt x="254" y="38309"/>
                        </a:lnTo>
                        <a:cubicBezTo>
                          <a:pt x="-1612" y="25826"/>
                          <a:pt x="6995" y="14192"/>
                          <a:pt x="19478" y="12325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38100" cap="rnd" cmpd="sng" algn="ctr">
                    <a:noFill/>
                    <a:prstDash val="solid"/>
                    <a:rou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</a:endParaRPr>
                  </a:p>
                </p:txBody>
              </p:sp>
            </p:grpSp>
            <p:grpSp>
              <p:nvGrpSpPr>
                <p:cNvPr id="477" name="グループ化 476">
                  <a:extLst>
                    <a:ext uri="{FF2B5EF4-FFF2-40B4-BE49-F238E27FC236}">
                      <a16:creationId xmlns:a16="http://schemas.microsoft.com/office/drawing/2014/main" id="{44EEBF73-3C1F-E821-A5D3-1CB7B2421F61}"/>
                    </a:ext>
                  </a:extLst>
                </p:cNvPr>
                <p:cNvGrpSpPr/>
                <p:nvPr/>
              </p:nvGrpSpPr>
              <p:grpSpPr>
                <a:xfrm>
                  <a:off x="3794361" y="2438880"/>
                  <a:ext cx="2006302" cy="2151213"/>
                  <a:chOff x="4379059" y="1477798"/>
                  <a:chExt cx="2006302" cy="2151213"/>
                </a:xfrm>
              </p:grpSpPr>
              <p:grpSp>
                <p:nvGrpSpPr>
                  <p:cNvPr id="491" name="グループ化 490">
                    <a:extLst>
                      <a:ext uri="{FF2B5EF4-FFF2-40B4-BE49-F238E27FC236}">
                        <a16:creationId xmlns:a16="http://schemas.microsoft.com/office/drawing/2014/main" id="{BAF4F310-858A-48F8-E5A2-A735E1B71369}"/>
                      </a:ext>
                    </a:extLst>
                  </p:cNvPr>
                  <p:cNvGrpSpPr/>
                  <p:nvPr/>
                </p:nvGrpSpPr>
                <p:grpSpPr>
                  <a:xfrm>
                    <a:off x="5147511" y="1477798"/>
                    <a:ext cx="204092" cy="169955"/>
                    <a:chOff x="5147511" y="1477798"/>
                    <a:chExt cx="204092" cy="169955"/>
                  </a:xfrm>
                </p:grpSpPr>
                <p:sp>
                  <p:nvSpPr>
                    <p:cNvPr id="494" name="二等辺三角形 125">
                      <a:extLst>
                        <a:ext uri="{FF2B5EF4-FFF2-40B4-BE49-F238E27FC236}">
                          <a16:creationId xmlns:a16="http://schemas.microsoft.com/office/drawing/2014/main" id="{EB1D2AD5-AF5E-5E95-DDFD-51713256DE45}"/>
                        </a:ext>
                      </a:extLst>
                    </p:cNvPr>
                    <p:cNvSpPr/>
                    <p:nvPr/>
                  </p:nvSpPr>
                  <p:spPr>
                    <a:xfrm rot="1257251" flipH="1">
                      <a:off x="5147511" y="1477798"/>
                      <a:ext cx="56455" cy="72323"/>
                    </a:xfrm>
                    <a:custGeom>
                      <a:avLst/>
                      <a:gdLst>
                        <a:gd name="connsiteX0" fmla="*/ 0 w 150850"/>
                        <a:gd name="connsiteY0" fmla="*/ 171518 h 171518"/>
                        <a:gd name="connsiteX1" fmla="*/ 75425 w 150850"/>
                        <a:gd name="connsiteY1" fmla="*/ 0 h 171518"/>
                        <a:gd name="connsiteX2" fmla="*/ 150850 w 150850"/>
                        <a:gd name="connsiteY2" fmla="*/ 171518 h 171518"/>
                        <a:gd name="connsiteX3" fmla="*/ 0 w 150850"/>
                        <a:gd name="connsiteY3" fmla="*/ 171518 h 171518"/>
                        <a:gd name="connsiteX0" fmla="*/ 0 w 150850"/>
                        <a:gd name="connsiteY0" fmla="*/ 171554 h 171554"/>
                        <a:gd name="connsiteX1" fmla="*/ 75425 w 150850"/>
                        <a:gd name="connsiteY1" fmla="*/ 36 h 171554"/>
                        <a:gd name="connsiteX2" fmla="*/ 150850 w 150850"/>
                        <a:gd name="connsiteY2" fmla="*/ 171554 h 171554"/>
                        <a:gd name="connsiteX3" fmla="*/ 0 w 150850"/>
                        <a:gd name="connsiteY3" fmla="*/ 171554 h 17155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50850" h="171554">
                          <a:moveTo>
                            <a:pt x="0" y="171554"/>
                          </a:moveTo>
                          <a:cubicBezTo>
                            <a:pt x="25142" y="114381"/>
                            <a:pt x="52664" y="-2368"/>
                            <a:pt x="75425" y="36"/>
                          </a:cubicBezTo>
                          <a:cubicBezTo>
                            <a:pt x="98186" y="2440"/>
                            <a:pt x="125708" y="114381"/>
                            <a:pt x="150850" y="171554"/>
                          </a:cubicBezTo>
                          <a:lnTo>
                            <a:pt x="0" y="171554"/>
                          </a:lnTo>
                          <a:close/>
                        </a:path>
                      </a:pathLst>
                    </a:custGeom>
                    <a:solidFill>
                      <a:sysClr val="window" lastClr="FFFFFF">
                        <a:lumMod val="65000"/>
                      </a:sysClr>
                    </a:solidFill>
                    <a:ln w="19050" cap="rnd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</a:endParaRPr>
                    </a:p>
                  </p:txBody>
                </p:sp>
                <p:sp>
                  <p:nvSpPr>
                    <p:cNvPr id="495" name="二等辺三角形 125">
                      <a:extLst>
                        <a:ext uri="{FF2B5EF4-FFF2-40B4-BE49-F238E27FC236}">
                          <a16:creationId xmlns:a16="http://schemas.microsoft.com/office/drawing/2014/main" id="{F3CC7908-DB2A-DA9D-DAB5-B3C51AD1E87E}"/>
                        </a:ext>
                      </a:extLst>
                    </p:cNvPr>
                    <p:cNvSpPr/>
                    <p:nvPr/>
                  </p:nvSpPr>
                  <p:spPr>
                    <a:xfrm rot="1800000" flipH="1">
                      <a:off x="5197517" y="1501609"/>
                      <a:ext cx="56455" cy="72323"/>
                    </a:xfrm>
                    <a:custGeom>
                      <a:avLst/>
                      <a:gdLst>
                        <a:gd name="connsiteX0" fmla="*/ 0 w 150850"/>
                        <a:gd name="connsiteY0" fmla="*/ 171518 h 171518"/>
                        <a:gd name="connsiteX1" fmla="*/ 75425 w 150850"/>
                        <a:gd name="connsiteY1" fmla="*/ 0 h 171518"/>
                        <a:gd name="connsiteX2" fmla="*/ 150850 w 150850"/>
                        <a:gd name="connsiteY2" fmla="*/ 171518 h 171518"/>
                        <a:gd name="connsiteX3" fmla="*/ 0 w 150850"/>
                        <a:gd name="connsiteY3" fmla="*/ 171518 h 171518"/>
                        <a:gd name="connsiteX0" fmla="*/ 0 w 150850"/>
                        <a:gd name="connsiteY0" fmla="*/ 171554 h 171554"/>
                        <a:gd name="connsiteX1" fmla="*/ 75425 w 150850"/>
                        <a:gd name="connsiteY1" fmla="*/ 36 h 171554"/>
                        <a:gd name="connsiteX2" fmla="*/ 150850 w 150850"/>
                        <a:gd name="connsiteY2" fmla="*/ 171554 h 171554"/>
                        <a:gd name="connsiteX3" fmla="*/ 0 w 150850"/>
                        <a:gd name="connsiteY3" fmla="*/ 171554 h 17155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50850" h="171554">
                          <a:moveTo>
                            <a:pt x="0" y="171554"/>
                          </a:moveTo>
                          <a:cubicBezTo>
                            <a:pt x="25142" y="114381"/>
                            <a:pt x="52664" y="-2368"/>
                            <a:pt x="75425" y="36"/>
                          </a:cubicBezTo>
                          <a:cubicBezTo>
                            <a:pt x="98186" y="2440"/>
                            <a:pt x="125708" y="114381"/>
                            <a:pt x="150850" y="171554"/>
                          </a:cubicBezTo>
                          <a:lnTo>
                            <a:pt x="0" y="171554"/>
                          </a:lnTo>
                          <a:close/>
                        </a:path>
                      </a:pathLst>
                    </a:custGeom>
                    <a:solidFill>
                      <a:sysClr val="window" lastClr="FFFFFF">
                        <a:lumMod val="65000"/>
                      </a:sysClr>
                    </a:solidFill>
                    <a:ln w="19050" cap="rnd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</a:endParaRPr>
                    </a:p>
                  </p:txBody>
                </p:sp>
                <p:sp>
                  <p:nvSpPr>
                    <p:cNvPr id="496" name="二等辺三角形 125">
                      <a:extLst>
                        <a:ext uri="{FF2B5EF4-FFF2-40B4-BE49-F238E27FC236}">
                          <a16:creationId xmlns:a16="http://schemas.microsoft.com/office/drawing/2014/main" id="{F4AAE6A1-2EA1-044B-31F7-EE13B048BC5C}"/>
                        </a:ext>
                      </a:extLst>
                    </p:cNvPr>
                    <p:cNvSpPr/>
                    <p:nvPr/>
                  </p:nvSpPr>
                  <p:spPr>
                    <a:xfrm rot="2051135" flipH="1">
                      <a:off x="5252286" y="1539712"/>
                      <a:ext cx="56455" cy="72323"/>
                    </a:xfrm>
                    <a:custGeom>
                      <a:avLst/>
                      <a:gdLst>
                        <a:gd name="connsiteX0" fmla="*/ 0 w 150850"/>
                        <a:gd name="connsiteY0" fmla="*/ 171518 h 171518"/>
                        <a:gd name="connsiteX1" fmla="*/ 75425 w 150850"/>
                        <a:gd name="connsiteY1" fmla="*/ 0 h 171518"/>
                        <a:gd name="connsiteX2" fmla="*/ 150850 w 150850"/>
                        <a:gd name="connsiteY2" fmla="*/ 171518 h 171518"/>
                        <a:gd name="connsiteX3" fmla="*/ 0 w 150850"/>
                        <a:gd name="connsiteY3" fmla="*/ 171518 h 171518"/>
                        <a:gd name="connsiteX0" fmla="*/ 0 w 150850"/>
                        <a:gd name="connsiteY0" fmla="*/ 171554 h 171554"/>
                        <a:gd name="connsiteX1" fmla="*/ 75425 w 150850"/>
                        <a:gd name="connsiteY1" fmla="*/ 36 h 171554"/>
                        <a:gd name="connsiteX2" fmla="*/ 150850 w 150850"/>
                        <a:gd name="connsiteY2" fmla="*/ 171554 h 171554"/>
                        <a:gd name="connsiteX3" fmla="*/ 0 w 150850"/>
                        <a:gd name="connsiteY3" fmla="*/ 171554 h 17155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50850" h="171554">
                          <a:moveTo>
                            <a:pt x="0" y="171554"/>
                          </a:moveTo>
                          <a:cubicBezTo>
                            <a:pt x="25142" y="114381"/>
                            <a:pt x="52664" y="-2368"/>
                            <a:pt x="75425" y="36"/>
                          </a:cubicBezTo>
                          <a:cubicBezTo>
                            <a:pt x="98186" y="2440"/>
                            <a:pt x="125708" y="114381"/>
                            <a:pt x="150850" y="171554"/>
                          </a:cubicBezTo>
                          <a:lnTo>
                            <a:pt x="0" y="171554"/>
                          </a:lnTo>
                          <a:close/>
                        </a:path>
                      </a:pathLst>
                    </a:custGeom>
                    <a:solidFill>
                      <a:sysClr val="window" lastClr="FFFFFF">
                        <a:lumMod val="65000"/>
                      </a:sysClr>
                    </a:solidFill>
                    <a:ln w="19050" cap="rnd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</a:endParaRPr>
                    </a:p>
                  </p:txBody>
                </p:sp>
                <p:sp>
                  <p:nvSpPr>
                    <p:cNvPr id="497" name="二等辺三角形 125">
                      <a:extLst>
                        <a:ext uri="{FF2B5EF4-FFF2-40B4-BE49-F238E27FC236}">
                          <a16:creationId xmlns:a16="http://schemas.microsoft.com/office/drawing/2014/main" id="{AC852FB8-643B-2BF0-DA1E-6DA88E701FBE}"/>
                        </a:ext>
                      </a:extLst>
                    </p:cNvPr>
                    <p:cNvSpPr/>
                    <p:nvPr/>
                  </p:nvSpPr>
                  <p:spPr>
                    <a:xfrm rot="2418469" flipH="1">
                      <a:off x="5295148" y="1575430"/>
                      <a:ext cx="56455" cy="72323"/>
                    </a:xfrm>
                    <a:custGeom>
                      <a:avLst/>
                      <a:gdLst>
                        <a:gd name="connsiteX0" fmla="*/ 0 w 150850"/>
                        <a:gd name="connsiteY0" fmla="*/ 171518 h 171518"/>
                        <a:gd name="connsiteX1" fmla="*/ 75425 w 150850"/>
                        <a:gd name="connsiteY1" fmla="*/ 0 h 171518"/>
                        <a:gd name="connsiteX2" fmla="*/ 150850 w 150850"/>
                        <a:gd name="connsiteY2" fmla="*/ 171518 h 171518"/>
                        <a:gd name="connsiteX3" fmla="*/ 0 w 150850"/>
                        <a:gd name="connsiteY3" fmla="*/ 171518 h 171518"/>
                        <a:gd name="connsiteX0" fmla="*/ 0 w 150850"/>
                        <a:gd name="connsiteY0" fmla="*/ 171554 h 171554"/>
                        <a:gd name="connsiteX1" fmla="*/ 75425 w 150850"/>
                        <a:gd name="connsiteY1" fmla="*/ 36 h 171554"/>
                        <a:gd name="connsiteX2" fmla="*/ 150850 w 150850"/>
                        <a:gd name="connsiteY2" fmla="*/ 171554 h 171554"/>
                        <a:gd name="connsiteX3" fmla="*/ 0 w 150850"/>
                        <a:gd name="connsiteY3" fmla="*/ 171554 h 17155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50850" h="171554">
                          <a:moveTo>
                            <a:pt x="0" y="171554"/>
                          </a:moveTo>
                          <a:cubicBezTo>
                            <a:pt x="25142" y="114381"/>
                            <a:pt x="52664" y="-2368"/>
                            <a:pt x="75425" y="36"/>
                          </a:cubicBezTo>
                          <a:cubicBezTo>
                            <a:pt x="98186" y="2440"/>
                            <a:pt x="125708" y="114381"/>
                            <a:pt x="150850" y="171554"/>
                          </a:cubicBezTo>
                          <a:lnTo>
                            <a:pt x="0" y="171554"/>
                          </a:lnTo>
                          <a:close/>
                        </a:path>
                      </a:pathLst>
                    </a:custGeom>
                    <a:solidFill>
                      <a:sysClr val="window" lastClr="FFFFFF">
                        <a:lumMod val="65000"/>
                      </a:sysClr>
                    </a:solidFill>
                    <a:ln w="19050" cap="rnd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</a:endParaRPr>
                    </a:p>
                  </p:txBody>
                </p:sp>
              </p:grpSp>
              <p:sp>
                <p:nvSpPr>
                  <p:cNvPr id="492" name="フリーフォーム: 図形 491">
                    <a:extLst>
                      <a:ext uri="{FF2B5EF4-FFF2-40B4-BE49-F238E27FC236}">
                        <a16:creationId xmlns:a16="http://schemas.microsoft.com/office/drawing/2014/main" id="{079C4E64-4B52-C3AB-2B63-851DEC1EF95E}"/>
                      </a:ext>
                    </a:extLst>
                  </p:cNvPr>
                  <p:cNvSpPr/>
                  <p:nvPr/>
                </p:nvSpPr>
                <p:spPr>
                  <a:xfrm rot="1546237">
                    <a:off x="4379059" y="1738412"/>
                    <a:ext cx="2006302" cy="1890599"/>
                  </a:xfrm>
                  <a:custGeom>
                    <a:avLst/>
                    <a:gdLst>
                      <a:gd name="connsiteX0" fmla="*/ 191394 w 2054328"/>
                      <a:gd name="connsiteY0" fmla="*/ 0 h 1746769"/>
                      <a:gd name="connsiteX1" fmla="*/ 574186 w 2054328"/>
                      <a:gd name="connsiteY1" fmla="*/ 0 h 1746769"/>
                      <a:gd name="connsiteX2" fmla="*/ 765582 w 2054328"/>
                      <a:gd name="connsiteY2" fmla="*/ 876593 h 1746769"/>
                      <a:gd name="connsiteX3" fmla="*/ 763094 w 2054328"/>
                      <a:gd name="connsiteY3" fmla="*/ 876593 h 1746769"/>
                      <a:gd name="connsiteX4" fmla="*/ 776280 w 2054328"/>
                      <a:gd name="connsiteY4" fmla="*/ 897494 h 1746769"/>
                      <a:gd name="connsiteX5" fmla="*/ 1133415 w 2054328"/>
                      <a:gd name="connsiteY5" fmla="*/ 1017255 h 1746769"/>
                      <a:gd name="connsiteX6" fmla="*/ 1868589 w 2054328"/>
                      <a:gd name="connsiteY6" fmla="*/ 820266 h 1746769"/>
                      <a:gd name="connsiteX7" fmla="*/ 2054328 w 2054328"/>
                      <a:gd name="connsiteY7" fmla="*/ 1513453 h 1746769"/>
                      <a:gd name="connsiteX8" fmla="*/ 1319154 w 2054328"/>
                      <a:gd name="connsiteY8" fmla="*/ 1710443 h 1746769"/>
                      <a:gd name="connsiteX9" fmla="*/ 22898 w 2054328"/>
                      <a:gd name="connsiteY9" fmla="*/ 962049 h 1746769"/>
                      <a:gd name="connsiteX10" fmla="*/ 0 w 2054328"/>
                      <a:gd name="connsiteY10" fmla="*/ 876592 h 1746769"/>
                      <a:gd name="connsiteX11" fmla="*/ 0 w 2054328"/>
                      <a:gd name="connsiteY11" fmla="*/ 876592 h 1746769"/>
                      <a:gd name="connsiteX12" fmla="*/ 0 w 2054328"/>
                      <a:gd name="connsiteY12" fmla="*/ 876591 h 1746769"/>
                      <a:gd name="connsiteX13" fmla="*/ 161077 w 2054328"/>
                      <a:gd name="connsiteY13" fmla="*/ 138857 h 1746769"/>
                      <a:gd name="connsiteX14" fmla="*/ 519543 w 2054328"/>
                      <a:gd name="connsiteY14" fmla="*/ 42806 h 1746769"/>
                      <a:gd name="connsiteX15" fmla="*/ 519543 w 2054328"/>
                      <a:gd name="connsiteY15" fmla="*/ 42806 h 1746769"/>
                      <a:gd name="connsiteX16" fmla="*/ 161076 w 2054328"/>
                      <a:gd name="connsiteY16" fmla="*/ 138857 h 1746769"/>
                      <a:gd name="connsiteX0" fmla="*/ 191394 w 2054328"/>
                      <a:gd name="connsiteY0" fmla="*/ 0 h 1746769"/>
                      <a:gd name="connsiteX1" fmla="*/ 574186 w 2054328"/>
                      <a:gd name="connsiteY1" fmla="*/ 0 h 1746769"/>
                      <a:gd name="connsiteX2" fmla="*/ 765582 w 2054328"/>
                      <a:gd name="connsiteY2" fmla="*/ 876593 h 1746769"/>
                      <a:gd name="connsiteX3" fmla="*/ 763094 w 2054328"/>
                      <a:gd name="connsiteY3" fmla="*/ 876593 h 1746769"/>
                      <a:gd name="connsiteX4" fmla="*/ 776280 w 2054328"/>
                      <a:gd name="connsiteY4" fmla="*/ 897494 h 1746769"/>
                      <a:gd name="connsiteX5" fmla="*/ 1133415 w 2054328"/>
                      <a:gd name="connsiteY5" fmla="*/ 1017255 h 1746769"/>
                      <a:gd name="connsiteX6" fmla="*/ 1868589 w 2054328"/>
                      <a:gd name="connsiteY6" fmla="*/ 820266 h 1746769"/>
                      <a:gd name="connsiteX7" fmla="*/ 2054328 w 2054328"/>
                      <a:gd name="connsiteY7" fmla="*/ 1513453 h 1746769"/>
                      <a:gd name="connsiteX8" fmla="*/ 1319154 w 2054328"/>
                      <a:gd name="connsiteY8" fmla="*/ 1710443 h 1746769"/>
                      <a:gd name="connsiteX9" fmla="*/ 22898 w 2054328"/>
                      <a:gd name="connsiteY9" fmla="*/ 962049 h 1746769"/>
                      <a:gd name="connsiteX10" fmla="*/ 0 w 2054328"/>
                      <a:gd name="connsiteY10" fmla="*/ 876592 h 1746769"/>
                      <a:gd name="connsiteX11" fmla="*/ 0 w 2054328"/>
                      <a:gd name="connsiteY11" fmla="*/ 876592 h 1746769"/>
                      <a:gd name="connsiteX12" fmla="*/ 0 w 2054328"/>
                      <a:gd name="connsiteY12" fmla="*/ 876591 h 1746769"/>
                      <a:gd name="connsiteX13" fmla="*/ 161077 w 2054328"/>
                      <a:gd name="connsiteY13" fmla="*/ 138857 h 1746769"/>
                      <a:gd name="connsiteX14" fmla="*/ 519543 w 2054328"/>
                      <a:gd name="connsiteY14" fmla="*/ 42806 h 1746769"/>
                      <a:gd name="connsiteX15" fmla="*/ 161076 w 2054328"/>
                      <a:gd name="connsiteY15" fmla="*/ 138857 h 1746769"/>
                      <a:gd name="connsiteX16" fmla="*/ 191394 w 2054328"/>
                      <a:gd name="connsiteY16" fmla="*/ 0 h 1746769"/>
                      <a:gd name="connsiteX0" fmla="*/ 191394 w 2054328"/>
                      <a:gd name="connsiteY0" fmla="*/ 0 h 1746769"/>
                      <a:gd name="connsiteX1" fmla="*/ 574186 w 2054328"/>
                      <a:gd name="connsiteY1" fmla="*/ 0 h 1746769"/>
                      <a:gd name="connsiteX2" fmla="*/ 765582 w 2054328"/>
                      <a:gd name="connsiteY2" fmla="*/ 876593 h 1746769"/>
                      <a:gd name="connsiteX3" fmla="*/ 763094 w 2054328"/>
                      <a:gd name="connsiteY3" fmla="*/ 876593 h 1746769"/>
                      <a:gd name="connsiteX4" fmla="*/ 776280 w 2054328"/>
                      <a:gd name="connsiteY4" fmla="*/ 897494 h 1746769"/>
                      <a:gd name="connsiteX5" fmla="*/ 1133415 w 2054328"/>
                      <a:gd name="connsiteY5" fmla="*/ 1017255 h 1746769"/>
                      <a:gd name="connsiteX6" fmla="*/ 1868589 w 2054328"/>
                      <a:gd name="connsiteY6" fmla="*/ 820266 h 1746769"/>
                      <a:gd name="connsiteX7" fmla="*/ 2054328 w 2054328"/>
                      <a:gd name="connsiteY7" fmla="*/ 1513453 h 1746769"/>
                      <a:gd name="connsiteX8" fmla="*/ 1319154 w 2054328"/>
                      <a:gd name="connsiteY8" fmla="*/ 1710443 h 1746769"/>
                      <a:gd name="connsiteX9" fmla="*/ 22898 w 2054328"/>
                      <a:gd name="connsiteY9" fmla="*/ 962049 h 1746769"/>
                      <a:gd name="connsiteX10" fmla="*/ 0 w 2054328"/>
                      <a:gd name="connsiteY10" fmla="*/ 876592 h 1746769"/>
                      <a:gd name="connsiteX11" fmla="*/ 0 w 2054328"/>
                      <a:gd name="connsiteY11" fmla="*/ 876592 h 1746769"/>
                      <a:gd name="connsiteX12" fmla="*/ 0 w 2054328"/>
                      <a:gd name="connsiteY12" fmla="*/ 876591 h 1746769"/>
                      <a:gd name="connsiteX13" fmla="*/ 161077 w 2054328"/>
                      <a:gd name="connsiteY13" fmla="*/ 138857 h 1746769"/>
                      <a:gd name="connsiteX14" fmla="*/ 161076 w 2054328"/>
                      <a:gd name="connsiteY14" fmla="*/ 138857 h 1746769"/>
                      <a:gd name="connsiteX15" fmla="*/ 191394 w 2054328"/>
                      <a:gd name="connsiteY15" fmla="*/ 0 h 1746769"/>
                      <a:gd name="connsiteX0" fmla="*/ 191394 w 2054328"/>
                      <a:gd name="connsiteY0" fmla="*/ 0 h 1746769"/>
                      <a:gd name="connsiteX1" fmla="*/ 574186 w 2054328"/>
                      <a:gd name="connsiteY1" fmla="*/ 0 h 1746769"/>
                      <a:gd name="connsiteX2" fmla="*/ 765582 w 2054328"/>
                      <a:gd name="connsiteY2" fmla="*/ 876593 h 1746769"/>
                      <a:gd name="connsiteX3" fmla="*/ 763094 w 2054328"/>
                      <a:gd name="connsiteY3" fmla="*/ 876593 h 1746769"/>
                      <a:gd name="connsiteX4" fmla="*/ 776280 w 2054328"/>
                      <a:gd name="connsiteY4" fmla="*/ 897494 h 1746769"/>
                      <a:gd name="connsiteX5" fmla="*/ 1133415 w 2054328"/>
                      <a:gd name="connsiteY5" fmla="*/ 1017255 h 1746769"/>
                      <a:gd name="connsiteX6" fmla="*/ 1868589 w 2054328"/>
                      <a:gd name="connsiteY6" fmla="*/ 820266 h 1746769"/>
                      <a:gd name="connsiteX7" fmla="*/ 2054328 w 2054328"/>
                      <a:gd name="connsiteY7" fmla="*/ 1513453 h 1746769"/>
                      <a:gd name="connsiteX8" fmla="*/ 1319154 w 2054328"/>
                      <a:gd name="connsiteY8" fmla="*/ 1710443 h 1746769"/>
                      <a:gd name="connsiteX9" fmla="*/ 22898 w 2054328"/>
                      <a:gd name="connsiteY9" fmla="*/ 962049 h 1746769"/>
                      <a:gd name="connsiteX10" fmla="*/ 0 w 2054328"/>
                      <a:gd name="connsiteY10" fmla="*/ 876592 h 1746769"/>
                      <a:gd name="connsiteX11" fmla="*/ 0 w 2054328"/>
                      <a:gd name="connsiteY11" fmla="*/ 876592 h 1746769"/>
                      <a:gd name="connsiteX12" fmla="*/ 0 w 2054328"/>
                      <a:gd name="connsiteY12" fmla="*/ 876591 h 1746769"/>
                      <a:gd name="connsiteX13" fmla="*/ 161077 w 2054328"/>
                      <a:gd name="connsiteY13" fmla="*/ 138857 h 1746769"/>
                      <a:gd name="connsiteX14" fmla="*/ 191394 w 2054328"/>
                      <a:gd name="connsiteY14" fmla="*/ 0 h 1746769"/>
                      <a:gd name="connsiteX0" fmla="*/ 191394 w 2054328"/>
                      <a:gd name="connsiteY0" fmla="*/ 0 h 1746769"/>
                      <a:gd name="connsiteX1" fmla="*/ 574186 w 2054328"/>
                      <a:gd name="connsiteY1" fmla="*/ 0 h 1746769"/>
                      <a:gd name="connsiteX2" fmla="*/ 765582 w 2054328"/>
                      <a:gd name="connsiteY2" fmla="*/ 876593 h 1746769"/>
                      <a:gd name="connsiteX3" fmla="*/ 763094 w 2054328"/>
                      <a:gd name="connsiteY3" fmla="*/ 876593 h 1746769"/>
                      <a:gd name="connsiteX4" fmla="*/ 776280 w 2054328"/>
                      <a:gd name="connsiteY4" fmla="*/ 897494 h 1746769"/>
                      <a:gd name="connsiteX5" fmla="*/ 1133415 w 2054328"/>
                      <a:gd name="connsiteY5" fmla="*/ 1017255 h 1746769"/>
                      <a:gd name="connsiteX6" fmla="*/ 1868589 w 2054328"/>
                      <a:gd name="connsiteY6" fmla="*/ 820266 h 1746769"/>
                      <a:gd name="connsiteX7" fmla="*/ 2054328 w 2054328"/>
                      <a:gd name="connsiteY7" fmla="*/ 1513453 h 1746769"/>
                      <a:gd name="connsiteX8" fmla="*/ 1319154 w 2054328"/>
                      <a:gd name="connsiteY8" fmla="*/ 1710443 h 1746769"/>
                      <a:gd name="connsiteX9" fmla="*/ 22898 w 2054328"/>
                      <a:gd name="connsiteY9" fmla="*/ 962049 h 1746769"/>
                      <a:gd name="connsiteX10" fmla="*/ 0 w 2054328"/>
                      <a:gd name="connsiteY10" fmla="*/ 876592 h 1746769"/>
                      <a:gd name="connsiteX11" fmla="*/ 0 w 2054328"/>
                      <a:gd name="connsiteY11" fmla="*/ 876592 h 1746769"/>
                      <a:gd name="connsiteX12" fmla="*/ 0 w 2054328"/>
                      <a:gd name="connsiteY12" fmla="*/ 876591 h 1746769"/>
                      <a:gd name="connsiteX13" fmla="*/ 191394 w 2054328"/>
                      <a:gd name="connsiteY13" fmla="*/ 0 h 1746769"/>
                      <a:gd name="connsiteX0" fmla="*/ 194092 w 2057026"/>
                      <a:gd name="connsiteY0" fmla="*/ 0 h 1746769"/>
                      <a:gd name="connsiteX1" fmla="*/ 576884 w 2057026"/>
                      <a:gd name="connsiteY1" fmla="*/ 0 h 1746769"/>
                      <a:gd name="connsiteX2" fmla="*/ 768280 w 2057026"/>
                      <a:gd name="connsiteY2" fmla="*/ 876593 h 1746769"/>
                      <a:gd name="connsiteX3" fmla="*/ 765792 w 2057026"/>
                      <a:gd name="connsiteY3" fmla="*/ 876593 h 1746769"/>
                      <a:gd name="connsiteX4" fmla="*/ 778978 w 2057026"/>
                      <a:gd name="connsiteY4" fmla="*/ 897494 h 1746769"/>
                      <a:gd name="connsiteX5" fmla="*/ 1136113 w 2057026"/>
                      <a:gd name="connsiteY5" fmla="*/ 1017255 h 1746769"/>
                      <a:gd name="connsiteX6" fmla="*/ 1871287 w 2057026"/>
                      <a:gd name="connsiteY6" fmla="*/ 820266 h 1746769"/>
                      <a:gd name="connsiteX7" fmla="*/ 2057026 w 2057026"/>
                      <a:gd name="connsiteY7" fmla="*/ 1513453 h 1746769"/>
                      <a:gd name="connsiteX8" fmla="*/ 1321852 w 2057026"/>
                      <a:gd name="connsiteY8" fmla="*/ 1710443 h 1746769"/>
                      <a:gd name="connsiteX9" fmla="*/ 25596 w 2057026"/>
                      <a:gd name="connsiteY9" fmla="*/ 962049 h 1746769"/>
                      <a:gd name="connsiteX10" fmla="*/ 2698 w 2057026"/>
                      <a:gd name="connsiteY10" fmla="*/ 876592 h 1746769"/>
                      <a:gd name="connsiteX11" fmla="*/ 2698 w 2057026"/>
                      <a:gd name="connsiteY11" fmla="*/ 876592 h 1746769"/>
                      <a:gd name="connsiteX12" fmla="*/ 2698 w 2057026"/>
                      <a:gd name="connsiteY12" fmla="*/ 876591 h 1746769"/>
                      <a:gd name="connsiteX13" fmla="*/ 194092 w 2057026"/>
                      <a:gd name="connsiteY13" fmla="*/ 0 h 1746769"/>
                      <a:gd name="connsiteX0" fmla="*/ 194745 w 2057679"/>
                      <a:gd name="connsiteY0" fmla="*/ 0 h 1746769"/>
                      <a:gd name="connsiteX1" fmla="*/ 577537 w 2057679"/>
                      <a:gd name="connsiteY1" fmla="*/ 0 h 1746769"/>
                      <a:gd name="connsiteX2" fmla="*/ 768933 w 2057679"/>
                      <a:gd name="connsiteY2" fmla="*/ 876593 h 1746769"/>
                      <a:gd name="connsiteX3" fmla="*/ 766445 w 2057679"/>
                      <a:gd name="connsiteY3" fmla="*/ 876593 h 1746769"/>
                      <a:gd name="connsiteX4" fmla="*/ 779631 w 2057679"/>
                      <a:gd name="connsiteY4" fmla="*/ 897494 h 1746769"/>
                      <a:gd name="connsiteX5" fmla="*/ 1136766 w 2057679"/>
                      <a:gd name="connsiteY5" fmla="*/ 1017255 h 1746769"/>
                      <a:gd name="connsiteX6" fmla="*/ 1871940 w 2057679"/>
                      <a:gd name="connsiteY6" fmla="*/ 820266 h 1746769"/>
                      <a:gd name="connsiteX7" fmla="*/ 2057679 w 2057679"/>
                      <a:gd name="connsiteY7" fmla="*/ 1513453 h 1746769"/>
                      <a:gd name="connsiteX8" fmla="*/ 1322505 w 2057679"/>
                      <a:gd name="connsiteY8" fmla="*/ 1710443 h 1746769"/>
                      <a:gd name="connsiteX9" fmla="*/ 26249 w 2057679"/>
                      <a:gd name="connsiteY9" fmla="*/ 962049 h 1746769"/>
                      <a:gd name="connsiteX10" fmla="*/ 3351 w 2057679"/>
                      <a:gd name="connsiteY10" fmla="*/ 876592 h 1746769"/>
                      <a:gd name="connsiteX11" fmla="*/ 3351 w 2057679"/>
                      <a:gd name="connsiteY11" fmla="*/ 876592 h 1746769"/>
                      <a:gd name="connsiteX12" fmla="*/ 3351 w 2057679"/>
                      <a:gd name="connsiteY12" fmla="*/ 876591 h 1746769"/>
                      <a:gd name="connsiteX13" fmla="*/ 194745 w 2057679"/>
                      <a:gd name="connsiteY13" fmla="*/ 0 h 1746769"/>
                      <a:gd name="connsiteX0" fmla="*/ 191394 w 2054328"/>
                      <a:gd name="connsiteY0" fmla="*/ 0 h 1746769"/>
                      <a:gd name="connsiteX1" fmla="*/ 574186 w 2054328"/>
                      <a:gd name="connsiteY1" fmla="*/ 0 h 1746769"/>
                      <a:gd name="connsiteX2" fmla="*/ 765582 w 2054328"/>
                      <a:gd name="connsiteY2" fmla="*/ 876593 h 1746769"/>
                      <a:gd name="connsiteX3" fmla="*/ 763094 w 2054328"/>
                      <a:gd name="connsiteY3" fmla="*/ 876593 h 1746769"/>
                      <a:gd name="connsiteX4" fmla="*/ 776280 w 2054328"/>
                      <a:gd name="connsiteY4" fmla="*/ 897494 h 1746769"/>
                      <a:gd name="connsiteX5" fmla="*/ 1133415 w 2054328"/>
                      <a:gd name="connsiteY5" fmla="*/ 1017255 h 1746769"/>
                      <a:gd name="connsiteX6" fmla="*/ 1868589 w 2054328"/>
                      <a:gd name="connsiteY6" fmla="*/ 820266 h 1746769"/>
                      <a:gd name="connsiteX7" fmla="*/ 2054328 w 2054328"/>
                      <a:gd name="connsiteY7" fmla="*/ 1513453 h 1746769"/>
                      <a:gd name="connsiteX8" fmla="*/ 1319154 w 2054328"/>
                      <a:gd name="connsiteY8" fmla="*/ 1710443 h 1746769"/>
                      <a:gd name="connsiteX9" fmla="*/ 22898 w 2054328"/>
                      <a:gd name="connsiteY9" fmla="*/ 962049 h 1746769"/>
                      <a:gd name="connsiteX10" fmla="*/ 0 w 2054328"/>
                      <a:gd name="connsiteY10" fmla="*/ 876592 h 1746769"/>
                      <a:gd name="connsiteX11" fmla="*/ 0 w 2054328"/>
                      <a:gd name="connsiteY11" fmla="*/ 876592 h 1746769"/>
                      <a:gd name="connsiteX12" fmla="*/ 191394 w 2054328"/>
                      <a:gd name="connsiteY12" fmla="*/ 0 h 1746769"/>
                      <a:gd name="connsiteX0" fmla="*/ 191394 w 2054328"/>
                      <a:gd name="connsiteY0" fmla="*/ 0 h 1746769"/>
                      <a:gd name="connsiteX1" fmla="*/ 574186 w 2054328"/>
                      <a:gd name="connsiteY1" fmla="*/ 0 h 1746769"/>
                      <a:gd name="connsiteX2" fmla="*/ 765582 w 2054328"/>
                      <a:gd name="connsiteY2" fmla="*/ 876593 h 1746769"/>
                      <a:gd name="connsiteX3" fmla="*/ 763094 w 2054328"/>
                      <a:gd name="connsiteY3" fmla="*/ 876593 h 1746769"/>
                      <a:gd name="connsiteX4" fmla="*/ 776280 w 2054328"/>
                      <a:gd name="connsiteY4" fmla="*/ 897494 h 1746769"/>
                      <a:gd name="connsiteX5" fmla="*/ 1133415 w 2054328"/>
                      <a:gd name="connsiteY5" fmla="*/ 1017255 h 1746769"/>
                      <a:gd name="connsiteX6" fmla="*/ 1868589 w 2054328"/>
                      <a:gd name="connsiteY6" fmla="*/ 820266 h 1746769"/>
                      <a:gd name="connsiteX7" fmla="*/ 2054328 w 2054328"/>
                      <a:gd name="connsiteY7" fmla="*/ 1513453 h 1746769"/>
                      <a:gd name="connsiteX8" fmla="*/ 1319154 w 2054328"/>
                      <a:gd name="connsiteY8" fmla="*/ 1710443 h 1746769"/>
                      <a:gd name="connsiteX9" fmla="*/ 22898 w 2054328"/>
                      <a:gd name="connsiteY9" fmla="*/ 962049 h 1746769"/>
                      <a:gd name="connsiteX10" fmla="*/ 0 w 2054328"/>
                      <a:gd name="connsiteY10" fmla="*/ 876592 h 1746769"/>
                      <a:gd name="connsiteX11" fmla="*/ 191394 w 2054328"/>
                      <a:gd name="connsiteY11" fmla="*/ 0 h 1746769"/>
                      <a:gd name="connsiteX0" fmla="*/ 168496 w 2031430"/>
                      <a:gd name="connsiteY0" fmla="*/ 0 h 1746769"/>
                      <a:gd name="connsiteX1" fmla="*/ 551288 w 2031430"/>
                      <a:gd name="connsiteY1" fmla="*/ 0 h 1746769"/>
                      <a:gd name="connsiteX2" fmla="*/ 742684 w 2031430"/>
                      <a:gd name="connsiteY2" fmla="*/ 876593 h 1746769"/>
                      <a:gd name="connsiteX3" fmla="*/ 740196 w 2031430"/>
                      <a:gd name="connsiteY3" fmla="*/ 876593 h 1746769"/>
                      <a:gd name="connsiteX4" fmla="*/ 753382 w 2031430"/>
                      <a:gd name="connsiteY4" fmla="*/ 897494 h 1746769"/>
                      <a:gd name="connsiteX5" fmla="*/ 1110517 w 2031430"/>
                      <a:gd name="connsiteY5" fmla="*/ 1017255 h 1746769"/>
                      <a:gd name="connsiteX6" fmla="*/ 1845691 w 2031430"/>
                      <a:gd name="connsiteY6" fmla="*/ 820266 h 1746769"/>
                      <a:gd name="connsiteX7" fmla="*/ 2031430 w 2031430"/>
                      <a:gd name="connsiteY7" fmla="*/ 1513453 h 1746769"/>
                      <a:gd name="connsiteX8" fmla="*/ 1296256 w 2031430"/>
                      <a:gd name="connsiteY8" fmla="*/ 1710443 h 1746769"/>
                      <a:gd name="connsiteX9" fmla="*/ 0 w 2031430"/>
                      <a:gd name="connsiteY9" fmla="*/ 962049 h 1746769"/>
                      <a:gd name="connsiteX10" fmla="*/ 168496 w 2031430"/>
                      <a:gd name="connsiteY10" fmla="*/ 0 h 1746769"/>
                      <a:gd name="connsiteX0" fmla="*/ 182148 w 2045082"/>
                      <a:gd name="connsiteY0" fmla="*/ 0 h 1746769"/>
                      <a:gd name="connsiteX1" fmla="*/ 564940 w 2045082"/>
                      <a:gd name="connsiteY1" fmla="*/ 0 h 1746769"/>
                      <a:gd name="connsiteX2" fmla="*/ 756336 w 2045082"/>
                      <a:gd name="connsiteY2" fmla="*/ 876593 h 1746769"/>
                      <a:gd name="connsiteX3" fmla="*/ 753848 w 2045082"/>
                      <a:gd name="connsiteY3" fmla="*/ 876593 h 1746769"/>
                      <a:gd name="connsiteX4" fmla="*/ 767034 w 2045082"/>
                      <a:gd name="connsiteY4" fmla="*/ 897494 h 1746769"/>
                      <a:gd name="connsiteX5" fmla="*/ 1124169 w 2045082"/>
                      <a:gd name="connsiteY5" fmla="*/ 1017255 h 1746769"/>
                      <a:gd name="connsiteX6" fmla="*/ 1859343 w 2045082"/>
                      <a:gd name="connsiteY6" fmla="*/ 820266 h 1746769"/>
                      <a:gd name="connsiteX7" fmla="*/ 2045082 w 2045082"/>
                      <a:gd name="connsiteY7" fmla="*/ 1513453 h 1746769"/>
                      <a:gd name="connsiteX8" fmla="*/ 1309908 w 2045082"/>
                      <a:gd name="connsiteY8" fmla="*/ 1710443 h 1746769"/>
                      <a:gd name="connsiteX9" fmla="*/ 13652 w 2045082"/>
                      <a:gd name="connsiteY9" fmla="*/ 962049 h 1746769"/>
                      <a:gd name="connsiteX10" fmla="*/ 182148 w 2045082"/>
                      <a:gd name="connsiteY10" fmla="*/ 0 h 1746769"/>
                      <a:gd name="connsiteX0" fmla="*/ 182316 w 2045250"/>
                      <a:gd name="connsiteY0" fmla="*/ 0 h 1746769"/>
                      <a:gd name="connsiteX1" fmla="*/ 565108 w 2045250"/>
                      <a:gd name="connsiteY1" fmla="*/ 0 h 1746769"/>
                      <a:gd name="connsiteX2" fmla="*/ 756504 w 2045250"/>
                      <a:gd name="connsiteY2" fmla="*/ 876593 h 1746769"/>
                      <a:gd name="connsiteX3" fmla="*/ 754016 w 2045250"/>
                      <a:gd name="connsiteY3" fmla="*/ 876593 h 1746769"/>
                      <a:gd name="connsiteX4" fmla="*/ 767202 w 2045250"/>
                      <a:gd name="connsiteY4" fmla="*/ 897494 h 1746769"/>
                      <a:gd name="connsiteX5" fmla="*/ 1124337 w 2045250"/>
                      <a:gd name="connsiteY5" fmla="*/ 1017255 h 1746769"/>
                      <a:gd name="connsiteX6" fmla="*/ 1859511 w 2045250"/>
                      <a:gd name="connsiteY6" fmla="*/ 820266 h 1746769"/>
                      <a:gd name="connsiteX7" fmla="*/ 2045250 w 2045250"/>
                      <a:gd name="connsiteY7" fmla="*/ 1513453 h 1746769"/>
                      <a:gd name="connsiteX8" fmla="*/ 1310076 w 2045250"/>
                      <a:gd name="connsiteY8" fmla="*/ 1710443 h 1746769"/>
                      <a:gd name="connsiteX9" fmla="*/ 13820 w 2045250"/>
                      <a:gd name="connsiteY9" fmla="*/ 962049 h 1746769"/>
                      <a:gd name="connsiteX10" fmla="*/ 182316 w 2045250"/>
                      <a:gd name="connsiteY10" fmla="*/ 0 h 1746769"/>
                      <a:gd name="connsiteX0" fmla="*/ 182316 w 2045250"/>
                      <a:gd name="connsiteY0" fmla="*/ 0 h 1746769"/>
                      <a:gd name="connsiteX1" fmla="*/ 565108 w 2045250"/>
                      <a:gd name="connsiteY1" fmla="*/ 0 h 1746769"/>
                      <a:gd name="connsiteX2" fmla="*/ 756504 w 2045250"/>
                      <a:gd name="connsiteY2" fmla="*/ 876593 h 1746769"/>
                      <a:gd name="connsiteX3" fmla="*/ 767202 w 2045250"/>
                      <a:gd name="connsiteY3" fmla="*/ 897494 h 1746769"/>
                      <a:gd name="connsiteX4" fmla="*/ 1124337 w 2045250"/>
                      <a:gd name="connsiteY4" fmla="*/ 1017255 h 1746769"/>
                      <a:gd name="connsiteX5" fmla="*/ 1859511 w 2045250"/>
                      <a:gd name="connsiteY5" fmla="*/ 820266 h 1746769"/>
                      <a:gd name="connsiteX6" fmla="*/ 2045250 w 2045250"/>
                      <a:gd name="connsiteY6" fmla="*/ 1513453 h 1746769"/>
                      <a:gd name="connsiteX7" fmla="*/ 1310076 w 2045250"/>
                      <a:gd name="connsiteY7" fmla="*/ 1710443 h 1746769"/>
                      <a:gd name="connsiteX8" fmla="*/ 13820 w 2045250"/>
                      <a:gd name="connsiteY8" fmla="*/ 962049 h 1746769"/>
                      <a:gd name="connsiteX9" fmla="*/ 182316 w 2045250"/>
                      <a:gd name="connsiteY9" fmla="*/ 0 h 1746769"/>
                      <a:gd name="connsiteX0" fmla="*/ 182316 w 2045250"/>
                      <a:gd name="connsiteY0" fmla="*/ 0 h 1746769"/>
                      <a:gd name="connsiteX1" fmla="*/ 565108 w 2045250"/>
                      <a:gd name="connsiteY1" fmla="*/ 0 h 1746769"/>
                      <a:gd name="connsiteX2" fmla="*/ 767202 w 2045250"/>
                      <a:gd name="connsiteY2" fmla="*/ 897494 h 1746769"/>
                      <a:gd name="connsiteX3" fmla="*/ 1124337 w 2045250"/>
                      <a:gd name="connsiteY3" fmla="*/ 1017255 h 1746769"/>
                      <a:gd name="connsiteX4" fmla="*/ 1859511 w 2045250"/>
                      <a:gd name="connsiteY4" fmla="*/ 820266 h 1746769"/>
                      <a:gd name="connsiteX5" fmla="*/ 2045250 w 2045250"/>
                      <a:gd name="connsiteY5" fmla="*/ 1513453 h 1746769"/>
                      <a:gd name="connsiteX6" fmla="*/ 1310076 w 2045250"/>
                      <a:gd name="connsiteY6" fmla="*/ 1710443 h 1746769"/>
                      <a:gd name="connsiteX7" fmla="*/ 13820 w 2045250"/>
                      <a:gd name="connsiteY7" fmla="*/ 962049 h 1746769"/>
                      <a:gd name="connsiteX8" fmla="*/ 182316 w 2045250"/>
                      <a:gd name="connsiteY8" fmla="*/ 0 h 1746769"/>
                      <a:gd name="connsiteX0" fmla="*/ 182316 w 2045250"/>
                      <a:gd name="connsiteY0" fmla="*/ 0 h 1746769"/>
                      <a:gd name="connsiteX1" fmla="*/ 565108 w 2045250"/>
                      <a:gd name="connsiteY1" fmla="*/ 0 h 1746769"/>
                      <a:gd name="connsiteX2" fmla="*/ 767202 w 2045250"/>
                      <a:gd name="connsiteY2" fmla="*/ 897494 h 1746769"/>
                      <a:gd name="connsiteX3" fmla="*/ 1124337 w 2045250"/>
                      <a:gd name="connsiteY3" fmla="*/ 1017255 h 1746769"/>
                      <a:gd name="connsiteX4" fmla="*/ 1859511 w 2045250"/>
                      <a:gd name="connsiteY4" fmla="*/ 820266 h 1746769"/>
                      <a:gd name="connsiteX5" fmla="*/ 2045250 w 2045250"/>
                      <a:gd name="connsiteY5" fmla="*/ 1513453 h 1746769"/>
                      <a:gd name="connsiteX6" fmla="*/ 1310076 w 2045250"/>
                      <a:gd name="connsiteY6" fmla="*/ 1710443 h 1746769"/>
                      <a:gd name="connsiteX7" fmla="*/ 13820 w 2045250"/>
                      <a:gd name="connsiteY7" fmla="*/ 962049 h 1746769"/>
                      <a:gd name="connsiteX8" fmla="*/ 182316 w 2045250"/>
                      <a:gd name="connsiteY8" fmla="*/ 0 h 1746769"/>
                      <a:gd name="connsiteX0" fmla="*/ 182316 w 2045250"/>
                      <a:gd name="connsiteY0" fmla="*/ 0 h 1746769"/>
                      <a:gd name="connsiteX1" fmla="*/ 565108 w 2045250"/>
                      <a:gd name="connsiteY1" fmla="*/ 0 h 1746769"/>
                      <a:gd name="connsiteX2" fmla="*/ 767202 w 2045250"/>
                      <a:gd name="connsiteY2" fmla="*/ 897494 h 1746769"/>
                      <a:gd name="connsiteX3" fmla="*/ 1124337 w 2045250"/>
                      <a:gd name="connsiteY3" fmla="*/ 1017255 h 1746769"/>
                      <a:gd name="connsiteX4" fmla="*/ 1859511 w 2045250"/>
                      <a:gd name="connsiteY4" fmla="*/ 820266 h 1746769"/>
                      <a:gd name="connsiteX5" fmla="*/ 2045250 w 2045250"/>
                      <a:gd name="connsiteY5" fmla="*/ 1513453 h 1746769"/>
                      <a:gd name="connsiteX6" fmla="*/ 1310076 w 2045250"/>
                      <a:gd name="connsiteY6" fmla="*/ 1710443 h 1746769"/>
                      <a:gd name="connsiteX7" fmla="*/ 13820 w 2045250"/>
                      <a:gd name="connsiteY7" fmla="*/ 962049 h 1746769"/>
                      <a:gd name="connsiteX8" fmla="*/ 182316 w 2045250"/>
                      <a:gd name="connsiteY8" fmla="*/ 0 h 1746769"/>
                      <a:gd name="connsiteX0" fmla="*/ 182316 w 2045250"/>
                      <a:gd name="connsiteY0" fmla="*/ 0 h 1746769"/>
                      <a:gd name="connsiteX1" fmla="*/ 565108 w 2045250"/>
                      <a:gd name="connsiteY1" fmla="*/ 0 h 1746769"/>
                      <a:gd name="connsiteX2" fmla="*/ 767202 w 2045250"/>
                      <a:gd name="connsiteY2" fmla="*/ 897494 h 1746769"/>
                      <a:gd name="connsiteX3" fmla="*/ 1124337 w 2045250"/>
                      <a:gd name="connsiteY3" fmla="*/ 1017255 h 1746769"/>
                      <a:gd name="connsiteX4" fmla="*/ 1859511 w 2045250"/>
                      <a:gd name="connsiteY4" fmla="*/ 820266 h 1746769"/>
                      <a:gd name="connsiteX5" fmla="*/ 2045250 w 2045250"/>
                      <a:gd name="connsiteY5" fmla="*/ 1513453 h 1746769"/>
                      <a:gd name="connsiteX6" fmla="*/ 1310076 w 2045250"/>
                      <a:gd name="connsiteY6" fmla="*/ 1710443 h 1746769"/>
                      <a:gd name="connsiteX7" fmla="*/ 13820 w 2045250"/>
                      <a:gd name="connsiteY7" fmla="*/ 962049 h 1746769"/>
                      <a:gd name="connsiteX8" fmla="*/ 182316 w 2045250"/>
                      <a:gd name="connsiteY8" fmla="*/ 0 h 1746769"/>
                      <a:gd name="connsiteX0" fmla="*/ 184315 w 2047249"/>
                      <a:gd name="connsiteY0" fmla="*/ 0 h 1746769"/>
                      <a:gd name="connsiteX1" fmla="*/ 567107 w 2047249"/>
                      <a:gd name="connsiteY1" fmla="*/ 0 h 1746769"/>
                      <a:gd name="connsiteX2" fmla="*/ 769201 w 2047249"/>
                      <a:gd name="connsiteY2" fmla="*/ 897494 h 1746769"/>
                      <a:gd name="connsiteX3" fmla="*/ 1126336 w 2047249"/>
                      <a:gd name="connsiteY3" fmla="*/ 1017255 h 1746769"/>
                      <a:gd name="connsiteX4" fmla="*/ 1861510 w 2047249"/>
                      <a:gd name="connsiteY4" fmla="*/ 820266 h 1746769"/>
                      <a:gd name="connsiteX5" fmla="*/ 2047249 w 2047249"/>
                      <a:gd name="connsiteY5" fmla="*/ 1513453 h 1746769"/>
                      <a:gd name="connsiteX6" fmla="*/ 1312075 w 2047249"/>
                      <a:gd name="connsiteY6" fmla="*/ 1710443 h 1746769"/>
                      <a:gd name="connsiteX7" fmla="*/ 15819 w 2047249"/>
                      <a:gd name="connsiteY7" fmla="*/ 962049 h 1746769"/>
                      <a:gd name="connsiteX8" fmla="*/ 184315 w 2047249"/>
                      <a:gd name="connsiteY8" fmla="*/ 0 h 1746769"/>
                      <a:gd name="connsiteX0" fmla="*/ 184315 w 2047249"/>
                      <a:gd name="connsiteY0" fmla="*/ 0 h 1746769"/>
                      <a:gd name="connsiteX1" fmla="*/ 567933 w 2047249"/>
                      <a:gd name="connsiteY1" fmla="*/ 49084 h 1746769"/>
                      <a:gd name="connsiteX2" fmla="*/ 769201 w 2047249"/>
                      <a:gd name="connsiteY2" fmla="*/ 897494 h 1746769"/>
                      <a:gd name="connsiteX3" fmla="*/ 1126336 w 2047249"/>
                      <a:gd name="connsiteY3" fmla="*/ 1017255 h 1746769"/>
                      <a:gd name="connsiteX4" fmla="*/ 1861510 w 2047249"/>
                      <a:gd name="connsiteY4" fmla="*/ 820266 h 1746769"/>
                      <a:gd name="connsiteX5" fmla="*/ 2047249 w 2047249"/>
                      <a:gd name="connsiteY5" fmla="*/ 1513453 h 1746769"/>
                      <a:gd name="connsiteX6" fmla="*/ 1312075 w 2047249"/>
                      <a:gd name="connsiteY6" fmla="*/ 1710443 h 1746769"/>
                      <a:gd name="connsiteX7" fmla="*/ 15819 w 2047249"/>
                      <a:gd name="connsiteY7" fmla="*/ 962049 h 1746769"/>
                      <a:gd name="connsiteX8" fmla="*/ 184315 w 2047249"/>
                      <a:gd name="connsiteY8" fmla="*/ 0 h 1746769"/>
                      <a:gd name="connsiteX0" fmla="*/ 184315 w 2047249"/>
                      <a:gd name="connsiteY0" fmla="*/ 0 h 1746769"/>
                      <a:gd name="connsiteX1" fmla="*/ 567933 w 2047249"/>
                      <a:gd name="connsiteY1" fmla="*/ 49084 h 1746769"/>
                      <a:gd name="connsiteX2" fmla="*/ 769201 w 2047249"/>
                      <a:gd name="connsiteY2" fmla="*/ 897494 h 1746769"/>
                      <a:gd name="connsiteX3" fmla="*/ 1126336 w 2047249"/>
                      <a:gd name="connsiteY3" fmla="*/ 1017255 h 1746769"/>
                      <a:gd name="connsiteX4" fmla="*/ 1861510 w 2047249"/>
                      <a:gd name="connsiteY4" fmla="*/ 820266 h 1746769"/>
                      <a:gd name="connsiteX5" fmla="*/ 2047249 w 2047249"/>
                      <a:gd name="connsiteY5" fmla="*/ 1513453 h 1746769"/>
                      <a:gd name="connsiteX6" fmla="*/ 1312075 w 2047249"/>
                      <a:gd name="connsiteY6" fmla="*/ 1710443 h 1746769"/>
                      <a:gd name="connsiteX7" fmla="*/ 15819 w 2047249"/>
                      <a:gd name="connsiteY7" fmla="*/ 962049 h 1746769"/>
                      <a:gd name="connsiteX8" fmla="*/ 184315 w 2047249"/>
                      <a:gd name="connsiteY8" fmla="*/ 0 h 1746769"/>
                      <a:gd name="connsiteX0" fmla="*/ 184315 w 2047249"/>
                      <a:gd name="connsiteY0" fmla="*/ 90341 h 1837110"/>
                      <a:gd name="connsiteX1" fmla="*/ 408220 w 2047249"/>
                      <a:gd name="connsiteY1" fmla="*/ 458 h 1837110"/>
                      <a:gd name="connsiteX2" fmla="*/ 567933 w 2047249"/>
                      <a:gd name="connsiteY2" fmla="*/ 139425 h 1837110"/>
                      <a:gd name="connsiteX3" fmla="*/ 769201 w 2047249"/>
                      <a:gd name="connsiteY3" fmla="*/ 987835 h 1837110"/>
                      <a:gd name="connsiteX4" fmla="*/ 1126336 w 2047249"/>
                      <a:gd name="connsiteY4" fmla="*/ 1107596 h 1837110"/>
                      <a:gd name="connsiteX5" fmla="*/ 1861510 w 2047249"/>
                      <a:gd name="connsiteY5" fmla="*/ 910607 h 1837110"/>
                      <a:gd name="connsiteX6" fmla="*/ 2047249 w 2047249"/>
                      <a:gd name="connsiteY6" fmla="*/ 1603794 h 1837110"/>
                      <a:gd name="connsiteX7" fmla="*/ 1312075 w 2047249"/>
                      <a:gd name="connsiteY7" fmla="*/ 1800784 h 1837110"/>
                      <a:gd name="connsiteX8" fmla="*/ 15819 w 2047249"/>
                      <a:gd name="connsiteY8" fmla="*/ 1052390 h 1837110"/>
                      <a:gd name="connsiteX9" fmla="*/ 184315 w 2047249"/>
                      <a:gd name="connsiteY9" fmla="*/ 90341 h 1837110"/>
                      <a:gd name="connsiteX0" fmla="*/ 184315 w 2047249"/>
                      <a:gd name="connsiteY0" fmla="*/ 91450 h 1838219"/>
                      <a:gd name="connsiteX1" fmla="*/ 408220 w 2047249"/>
                      <a:gd name="connsiteY1" fmla="*/ 1567 h 1838219"/>
                      <a:gd name="connsiteX2" fmla="*/ 567933 w 2047249"/>
                      <a:gd name="connsiteY2" fmla="*/ 140534 h 1838219"/>
                      <a:gd name="connsiteX3" fmla="*/ 769201 w 2047249"/>
                      <a:gd name="connsiteY3" fmla="*/ 988944 h 1838219"/>
                      <a:gd name="connsiteX4" fmla="*/ 1126336 w 2047249"/>
                      <a:gd name="connsiteY4" fmla="*/ 1108705 h 1838219"/>
                      <a:gd name="connsiteX5" fmla="*/ 1861510 w 2047249"/>
                      <a:gd name="connsiteY5" fmla="*/ 911716 h 1838219"/>
                      <a:gd name="connsiteX6" fmla="*/ 2047249 w 2047249"/>
                      <a:gd name="connsiteY6" fmla="*/ 1604903 h 1838219"/>
                      <a:gd name="connsiteX7" fmla="*/ 1312075 w 2047249"/>
                      <a:gd name="connsiteY7" fmla="*/ 1801893 h 1838219"/>
                      <a:gd name="connsiteX8" fmla="*/ 15819 w 2047249"/>
                      <a:gd name="connsiteY8" fmla="*/ 1053499 h 1838219"/>
                      <a:gd name="connsiteX9" fmla="*/ 184315 w 2047249"/>
                      <a:gd name="connsiteY9" fmla="*/ 91450 h 1838219"/>
                      <a:gd name="connsiteX0" fmla="*/ 181695 w 2044629"/>
                      <a:gd name="connsiteY0" fmla="*/ 93391 h 1840160"/>
                      <a:gd name="connsiteX1" fmla="*/ 405600 w 2044629"/>
                      <a:gd name="connsiteY1" fmla="*/ 3508 h 1840160"/>
                      <a:gd name="connsiteX2" fmla="*/ 565313 w 2044629"/>
                      <a:gd name="connsiteY2" fmla="*/ 142475 h 1840160"/>
                      <a:gd name="connsiteX3" fmla="*/ 766581 w 2044629"/>
                      <a:gd name="connsiteY3" fmla="*/ 990885 h 1840160"/>
                      <a:gd name="connsiteX4" fmla="*/ 1123716 w 2044629"/>
                      <a:gd name="connsiteY4" fmla="*/ 1110646 h 1840160"/>
                      <a:gd name="connsiteX5" fmla="*/ 1858890 w 2044629"/>
                      <a:gd name="connsiteY5" fmla="*/ 913657 h 1840160"/>
                      <a:gd name="connsiteX6" fmla="*/ 2044629 w 2044629"/>
                      <a:gd name="connsiteY6" fmla="*/ 1606844 h 1840160"/>
                      <a:gd name="connsiteX7" fmla="*/ 1309455 w 2044629"/>
                      <a:gd name="connsiteY7" fmla="*/ 1803834 h 1840160"/>
                      <a:gd name="connsiteX8" fmla="*/ 13199 w 2044629"/>
                      <a:gd name="connsiteY8" fmla="*/ 1055440 h 1840160"/>
                      <a:gd name="connsiteX9" fmla="*/ 181695 w 2044629"/>
                      <a:gd name="connsiteY9" fmla="*/ 93391 h 1840160"/>
                      <a:gd name="connsiteX0" fmla="*/ 181695 w 2044629"/>
                      <a:gd name="connsiteY0" fmla="*/ 93391 h 1840160"/>
                      <a:gd name="connsiteX1" fmla="*/ 405600 w 2044629"/>
                      <a:gd name="connsiteY1" fmla="*/ 3508 h 1840160"/>
                      <a:gd name="connsiteX2" fmla="*/ 565313 w 2044629"/>
                      <a:gd name="connsiteY2" fmla="*/ 142475 h 1840160"/>
                      <a:gd name="connsiteX3" fmla="*/ 766581 w 2044629"/>
                      <a:gd name="connsiteY3" fmla="*/ 990885 h 1840160"/>
                      <a:gd name="connsiteX4" fmla="*/ 1123716 w 2044629"/>
                      <a:gd name="connsiteY4" fmla="*/ 1110646 h 1840160"/>
                      <a:gd name="connsiteX5" fmla="*/ 1858890 w 2044629"/>
                      <a:gd name="connsiteY5" fmla="*/ 913657 h 1840160"/>
                      <a:gd name="connsiteX6" fmla="*/ 2044629 w 2044629"/>
                      <a:gd name="connsiteY6" fmla="*/ 1606844 h 1840160"/>
                      <a:gd name="connsiteX7" fmla="*/ 1309455 w 2044629"/>
                      <a:gd name="connsiteY7" fmla="*/ 1803834 h 1840160"/>
                      <a:gd name="connsiteX8" fmla="*/ 13199 w 2044629"/>
                      <a:gd name="connsiteY8" fmla="*/ 1055440 h 1840160"/>
                      <a:gd name="connsiteX9" fmla="*/ 181695 w 2044629"/>
                      <a:gd name="connsiteY9" fmla="*/ 93391 h 1840160"/>
                      <a:gd name="connsiteX0" fmla="*/ 182870 w 2045804"/>
                      <a:gd name="connsiteY0" fmla="*/ 159250 h 1906019"/>
                      <a:gd name="connsiteX1" fmla="*/ 423890 w 2045804"/>
                      <a:gd name="connsiteY1" fmla="*/ 9874 h 1906019"/>
                      <a:gd name="connsiteX2" fmla="*/ 566488 w 2045804"/>
                      <a:gd name="connsiteY2" fmla="*/ 208334 h 1906019"/>
                      <a:gd name="connsiteX3" fmla="*/ 767756 w 2045804"/>
                      <a:gd name="connsiteY3" fmla="*/ 1056744 h 1906019"/>
                      <a:gd name="connsiteX4" fmla="*/ 1124891 w 2045804"/>
                      <a:gd name="connsiteY4" fmla="*/ 1176505 h 1906019"/>
                      <a:gd name="connsiteX5" fmla="*/ 1860065 w 2045804"/>
                      <a:gd name="connsiteY5" fmla="*/ 979516 h 1906019"/>
                      <a:gd name="connsiteX6" fmla="*/ 2045804 w 2045804"/>
                      <a:gd name="connsiteY6" fmla="*/ 1672703 h 1906019"/>
                      <a:gd name="connsiteX7" fmla="*/ 1310630 w 2045804"/>
                      <a:gd name="connsiteY7" fmla="*/ 1869693 h 1906019"/>
                      <a:gd name="connsiteX8" fmla="*/ 14374 w 2045804"/>
                      <a:gd name="connsiteY8" fmla="*/ 1121299 h 1906019"/>
                      <a:gd name="connsiteX9" fmla="*/ 182870 w 2045804"/>
                      <a:gd name="connsiteY9" fmla="*/ 159250 h 1906019"/>
                      <a:gd name="connsiteX0" fmla="*/ 182870 w 2045804"/>
                      <a:gd name="connsiteY0" fmla="*/ 157295 h 1904064"/>
                      <a:gd name="connsiteX1" fmla="*/ 423890 w 2045804"/>
                      <a:gd name="connsiteY1" fmla="*/ 7919 h 1904064"/>
                      <a:gd name="connsiteX2" fmla="*/ 566488 w 2045804"/>
                      <a:gd name="connsiteY2" fmla="*/ 206379 h 1904064"/>
                      <a:gd name="connsiteX3" fmla="*/ 767756 w 2045804"/>
                      <a:gd name="connsiteY3" fmla="*/ 1054789 h 1904064"/>
                      <a:gd name="connsiteX4" fmla="*/ 1124891 w 2045804"/>
                      <a:gd name="connsiteY4" fmla="*/ 1174550 h 1904064"/>
                      <a:gd name="connsiteX5" fmla="*/ 1860065 w 2045804"/>
                      <a:gd name="connsiteY5" fmla="*/ 977561 h 1904064"/>
                      <a:gd name="connsiteX6" fmla="*/ 2045804 w 2045804"/>
                      <a:gd name="connsiteY6" fmla="*/ 1670748 h 1904064"/>
                      <a:gd name="connsiteX7" fmla="*/ 1310630 w 2045804"/>
                      <a:gd name="connsiteY7" fmla="*/ 1867738 h 1904064"/>
                      <a:gd name="connsiteX8" fmla="*/ 14374 w 2045804"/>
                      <a:gd name="connsiteY8" fmla="*/ 1119344 h 1904064"/>
                      <a:gd name="connsiteX9" fmla="*/ 182870 w 2045804"/>
                      <a:gd name="connsiteY9" fmla="*/ 157295 h 1904064"/>
                      <a:gd name="connsiteX0" fmla="*/ 182870 w 2045804"/>
                      <a:gd name="connsiteY0" fmla="*/ 157295 h 1904064"/>
                      <a:gd name="connsiteX1" fmla="*/ 423890 w 2045804"/>
                      <a:gd name="connsiteY1" fmla="*/ 7919 h 1904064"/>
                      <a:gd name="connsiteX2" fmla="*/ 566488 w 2045804"/>
                      <a:gd name="connsiteY2" fmla="*/ 206379 h 1904064"/>
                      <a:gd name="connsiteX3" fmla="*/ 767756 w 2045804"/>
                      <a:gd name="connsiteY3" fmla="*/ 1054789 h 1904064"/>
                      <a:gd name="connsiteX4" fmla="*/ 1124891 w 2045804"/>
                      <a:gd name="connsiteY4" fmla="*/ 1174550 h 1904064"/>
                      <a:gd name="connsiteX5" fmla="*/ 1860065 w 2045804"/>
                      <a:gd name="connsiteY5" fmla="*/ 977561 h 1904064"/>
                      <a:gd name="connsiteX6" fmla="*/ 2045804 w 2045804"/>
                      <a:gd name="connsiteY6" fmla="*/ 1670748 h 1904064"/>
                      <a:gd name="connsiteX7" fmla="*/ 1310630 w 2045804"/>
                      <a:gd name="connsiteY7" fmla="*/ 1867738 h 1904064"/>
                      <a:gd name="connsiteX8" fmla="*/ 14374 w 2045804"/>
                      <a:gd name="connsiteY8" fmla="*/ 1119344 h 1904064"/>
                      <a:gd name="connsiteX9" fmla="*/ 182870 w 2045804"/>
                      <a:gd name="connsiteY9" fmla="*/ 157295 h 1904064"/>
                      <a:gd name="connsiteX0" fmla="*/ 182832 w 2045766"/>
                      <a:gd name="connsiteY0" fmla="*/ 199095 h 1945864"/>
                      <a:gd name="connsiteX1" fmla="*/ 420157 w 2045766"/>
                      <a:gd name="connsiteY1" fmla="*/ 2970 h 1945864"/>
                      <a:gd name="connsiteX2" fmla="*/ 566450 w 2045766"/>
                      <a:gd name="connsiteY2" fmla="*/ 248179 h 1945864"/>
                      <a:gd name="connsiteX3" fmla="*/ 767718 w 2045766"/>
                      <a:gd name="connsiteY3" fmla="*/ 1096589 h 1945864"/>
                      <a:gd name="connsiteX4" fmla="*/ 1124853 w 2045766"/>
                      <a:gd name="connsiteY4" fmla="*/ 1216350 h 1945864"/>
                      <a:gd name="connsiteX5" fmla="*/ 1860027 w 2045766"/>
                      <a:gd name="connsiteY5" fmla="*/ 1019361 h 1945864"/>
                      <a:gd name="connsiteX6" fmla="*/ 2045766 w 2045766"/>
                      <a:gd name="connsiteY6" fmla="*/ 1712548 h 1945864"/>
                      <a:gd name="connsiteX7" fmla="*/ 1310592 w 2045766"/>
                      <a:gd name="connsiteY7" fmla="*/ 1909538 h 1945864"/>
                      <a:gd name="connsiteX8" fmla="*/ 14336 w 2045766"/>
                      <a:gd name="connsiteY8" fmla="*/ 1161144 h 1945864"/>
                      <a:gd name="connsiteX9" fmla="*/ 182832 w 2045766"/>
                      <a:gd name="connsiteY9" fmla="*/ 199095 h 1945864"/>
                      <a:gd name="connsiteX0" fmla="*/ 182832 w 2045766"/>
                      <a:gd name="connsiteY0" fmla="*/ 199022 h 1945791"/>
                      <a:gd name="connsiteX1" fmla="*/ 420157 w 2045766"/>
                      <a:gd name="connsiteY1" fmla="*/ 2897 h 1945791"/>
                      <a:gd name="connsiteX2" fmla="*/ 566450 w 2045766"/>
                      <a:gd name="connsiteY2" fmla="*/ 248106 h 1945791"/>
                      <a:gd name="connsiteX3" fmla="*/ 767718 w 2045766"/>
                      <a:gd name="connsiteY3" fmla="*/ 1096516 h 1945791"/>
                      <a:gd name="connsiteX4" fmla="*/ 1124853 w 2045766"/>
                      <a:gd name="connsiteY4" fmla="*/ 1216277 h 1945791"/>
                      <a:gd name="connsiteX5" fmla="*/ 1860027 w 2045766"/>
                      <a:gd name="connsiteY5" fmla="*/ 1019288 h 1945791"/>
                      <a:gd name="connsiteX6" fmla="*/ 2045766 w 2045766"/>
                      <a:gd name="connsiteY6" fmla="*/ 1712475 h 1945791"/>
                      <a:gd name="connsiteX7" fmla="*/ 1310592 w 2045766"/>
                      <a:gd name="connsiteY7" fmla="*/ 1909465 h 1945791"/>
                      <a:gd name="connsiteX8" fmla="*/ 14336 w 2045766"/>
                      <a:gd name="connsiteY8" fmla="*/ 1161071 h 1945791"/>
                      <a:gd name="connsiteX9" fmla="*/ 182832 w 2045766"/>
                      <a:gd name="connsiteY9" fmla="*/ 199022 h 1945791"/>
                      <a:gd name="connsiteX0" fmla="*/ 182832 w 2045766"/>
                      <a:gd name="connsiteY0" fmla="*/ 199022 h 1945791"/>
                      <a:gd name="connsiteX1" fmla="*/ 420157 w 2045766"/>
                      <a:gd name="connsiteY1" fmla="*/ 2897 h 1945791"/>
                      <a:gd name="connsiteX2" fmla="*/ 566450 w 2045766"/>
                      <a:gd name="connsiteY2" fmla="*/ 248106 h 1945791"/>
                      <a:gd name="connsiteX3" fmla="*/ 767718 w 2045766"/>
                      <a:gd name="connsiteY3" fmla="*/ 1096516 h 1945791"/>
                      <a:gd name="connsiteX4" fmla="*/ 1124853 w 2045766"/>
                      <a:gd name="connsiteY4" fmla="*/ 1216277 h 1945791"/>
                      <a:gd name="connsiteX5" fmla="*/ 1860027 w 2045766"/>
                      <a:gd name="connsiteY5" fmla="*/ 1019288 h 1945791"/>
                      <a:gd name="connsiteX6" fmla="*/ 2045766 w 2045766"/>
                      <a:gd name="connsiteY6" fmla="*/ 1712475 h 1945791"/>
                      <a:gd name="connsiteX7" fmla="*/ 1310592 w 2045766"/>
                      <a:gd name="connsiteY7" fmla="*/ 1909465 h 1945791"/>
                      <a:gd name="connsiteX8" fmla="*/ 14336 w 2045766"/>
                      <a:gd name="connsiteY8" fmla="*/ 1161071 h 1945791"/>
                      <a:gd name="connsiteX9" fmla="*/ 182832 w 2045766"/>
                      <a:gd name="connsiteY9" fmla="*/ 199022 h 1945791"/>
                      <a:gd name="connsiteX0" fmla="*/ 182832 w 2045766"/>
                      <a:gd name="connsiteY0" fmla="*/ 199794 h 1946563"/>
                      <a:gd name="connsiteX1" fmla="*/ 420157 w 2045766"/>
                      <a:gd name="connsiteY1" fmla="*/ 3669 h 1946563"/>
                      <a:gd name="connsiteX2" fmla="*/ 566450 w 2045766"/>
                      <a:gd name="connsiteY2" fmla="*/ 248878 h 1946563"/>
                      <a:gd name="connsiteX3" fmla="*/ 767718 w 2045766"/>
                      <a:gd name="connsiteY3" fmla="*/ 1097288 h 1946563"/>
                      <a:gd name="connsiteX4" fmla="*/ 1124853 w 2045766"/>
                      <a:gd name="connsiteY4" fmla="*/ 1217049 h 1946563"/>
                      <a:gd name="connsiteX5" fmla="*/ 1860027 w 2045766"/>
                      <a:gd name="connsiteY5" fmla="*/ 1020060 h 1946563"/>
                      <a:gd name="connsiteX6" fmla="*/ 2045766 w 2045766"/>
                      <a:gd name="connsiteY6" fmla="*/ 1713247 h 1946563"/>
                      <a:gd name="connsiteX7" fmla="*/ 1310592 w 2045766"/>
                      <a:gd name="connsiteY7" fmla="*/ 1910237 h 1946563"/>
                      <a:gd name="connsiteX8" fmla="*/ 14336 w 2045766"/>
                      <a:gd name="connsiteY8" fmla="*/ 1161843 h 1946563"/>
                      <a:gd name="connsiteX9" fmla="*/ 182832 w 2045766"/>
                      <a:gd name="connsiteY9" fmla="*/ 199794 h 1946563"/>
                      <a:gd name="connsiteX0" fmla="*/ 182832 w 2045766"/>
                      <a:gd name="connsiteY0" fmla="*/ 202701 h 1949470"/>
                      <a:gd name="connsiteX1" fmla="*/ 426718 w 2045766"/>
                      <a:gd name="connsiteY1" fmla="*/ 3409 h 1949470"/>
                      <a:gd name="connsiteX2" fmla="*/ 566450 w 2045766"/>
                      <a:gd name="connsiteY2" fmla="*/ 251785 h 1949470"/>
                      <a:gd name="connsiteX3" fmla="*/ 767718 w 2045766"/>
                      <a:gd name="connsiteY3" fmla="*/ 1100195 h 1949470"/>
                      <a:gd name="connsiteX4" fmla="*/ 1124853 w 2045766"/>
                      <a:gd name="connsiteY4" fmla="*/ 1219956 h 1949470"/>
                      <a:gd name="connsiteX5" fmla="*/ 1860027 w 2045766"/>
                      <a:gd name="connsiteY5" fmla="*/ 1022967 h 1949470"/>
                      <a:gd name="connsiteX6" fmla="*/ 2045766 w 2045766"/>
                      <a:gd name="connsiteY6" fmla="*/ 1716154 h 1949470"/>
                      <a:gd name="connsiteX7" fmla="*/ 1310592 w 2045766"/>
                      <a:gd name="connsiteY7" fmla="*/ 1913144 h 1949470"/>
                      <a:gd name="connsiteX8" fmla="*/ 14336 w 2045766"/>
                      <a:gd name="connsiteY8" fmla="*/ 1164750 h 1949470"/>
                      <a:gd name="connsiteX9" fmla="*/ 182832 w 2045766"/>
                      <a:gd name="connsiteY9" fmla="*/ 202701 h 1949470"/>
                      <a:gd name="connsiteX0" fmla="*/ 182832 w 2045766"/>
                      <a:gd name="connsiteY0" fmla="*/ 202701 h 1949470"/>
                      <a:gd name="connsiteX1" fmla="*/ 426718 w 2045766"/>
                      <a:gd name="connsiteY1" fmla="*/ 3409 h 1949470"/>
                      <a:gd name="connsiteX2" fmla="*/ 566450 w 2045766"/>
                      <a:gd name="connsiteY2" fmla="*/ 251785 h 1949470"/>
                      <a:gd name="connsiteX3" fmla="*/ 767718 w 2045766"/>
                      <a:gd name="connsiteY3" fmla="*/ 1100195 h 1949470"/>
                      <a:gd name="connsiteX4" fmla="*/ 1124853 w 2045766"/>
                      <a:gd name="connsiteY4" fmla="*/ 1219956 h 1949470"/>
                      <a:gd name="connsiteX5" fmla="*/ 1860027 w 2045766"/>
                      <a:gd name="connsiteY5" fmla="*/ 1022967 h 1949470"/>
                      <a:gd name="connsiteX6" fmla="*/ 2045766 w 2045766"/>
                      <a:gd name="connsiteY6" fmla="*/ 1716154 h 1949470"/>
                      <a:gd name="connsiteX7" fmla="*/ 1310592 w 2045766"/>
                      <a:gd name="connsiteY7" fmla="*/ 1913144 h 1949470"/>
                      <a:gd name="connsiteX8" fmla="*/ 14336 w 2045766"/>
                      <a:gd name="connsiteY8" fmla="*/ 1164750 h 1949470"/>
                      <a:gd name="connsiteX9" fmla="*/ 182832 w 2045766"/>
                      <a:gd name="connsiteY9" fmla="*/ 202701 h 1949470"/>
                      <a:gd name="connsiteX0" fmla="*/ 182832 w 2045766"/>
                      <a:gd name="connsiteY0" fmla="*/ 220877 h 1967646"/>
                      <a:gd name="connsiteX1" fmla="*/ 522552 w 2045766"/>
                      <a:gd name="connsiteY1" fmla="*/ 2280 h 1967646"/>
                      <a:gd name="connsiteX2" fmla="*/ 566450 w 2045766"/>
                      <a:gd name="connsiteY2" fmla="*/ 269961 h 1967646"/>
                      <a:gd name="connsiteX3" fmla="*/ 767718 w 2045766"/>
                      <a:gd name="connsiteY3" fmla="*/ 1118371 h 1967646"/>
                      <a:gd name="connsiteX4" fmla="*/ 1124853 w 2045766"/>
                      <a:gd name="connsiteY4" fmla="*/ 1238132 h 1967646"/>
                      <a:gd name="connsiteX5" fmla="*/ 1860027 w 2045766"/>
                      <a:gd name="connsiteY5" fmla="*/ 1041143 h 1967646"/>
                      <a:gd name="connsiteX6" fmla="*/ 2045766 w 2045766"/>
                      <a:gd name="connsiteY6" fmla="*/ 1734330 h 1967646"/>
                      <a:gd name="connsiteX7" fmla="*/ 1310592 w 2045766"/>
                      <a:gd name="connsiteY7" fmla="*/ 1931320 h 1967646"/>
                      <a:gd name="connsiteX8" fmla="*/ 14336 w 2045766"/>
                      <a:gd name="connsiteY8" fmla="*/ 1182926 h 1967646"/>
                      <a:gd name="connsiteX9" fmla="*/ 182832 w 2045766"/>
                      <a:gd name="connsiteY9" fmla="*/ 220877 h 1967646"/>
                      <a:gd name="connsiteX0" fmla="*/ 182832 w 2045766"/>
                      <a:gd name="connsiteY0" fmla="*/ 222461 h 1969230"/>
                      <a:gd name="connsiteX1" fmla="*/ 522552 w 2045766"/>
                      <a:gd name="connsiteY1" fmla="*/ 3864 h 1969230"/>
                      <a:gd name="connsiteX2" fmla="*/ 566450 w 2045766"/>
                      <a:gd name="connsiteY2" fmla="*/ 271545 h 1969230"/>
                      <a:gd name="connsiteX3" fmla="*/ 767718 w 2045766"/>
                      <a:gd name="connsiteY3" fmla="*/ 1119955 h 1969230"/>
                      <a:gd name="connsiteX4" fmla="*/ 1124853 w 2045766"/>
                      <a:gd name="connsiteY4" fmla="*/ 1239716 h 1969230"/>
                      <a:gd name="connsiteX5" fmla="*/ 1860027 w 2045766"/>
                      <a:gd name="connsiteY5" fmla="*/ 1042727 h 1969230"/>
                      <a:gd name="connsiteX6" fmla="*/ 2045766 w 2045766"/>
                      <a:gd name="connsiteY6" fmla="*/ 1735914 h 1969230"/>
                      <a:gd name="connsiteX7" fmla="*/ 1310592 w 2045766"/>
                      <a:gd name="connsiteY7" fmla="*/ 1932904 h 1969230"/>
                      <a:gd name="connsiteX8" fmla="*/ 14336 w 2045766"/>
                      <a:gd name="connsiteY8" fmla="*/ 1184510 h 1969230"/>
                      <a:gd name="connsiteX9" fmla="*/ 182832 w 2045766"/>
                      <a:gd name="connsiteY9" fmla="*/ 222461 h 1969230"/>
                      <a:gd name="connsiteX0" fmla="*/ 182832 w 2045766"/>
                      <a:gd name="connsiteY0" fmla="*/ 181019 h 1927788"/>
                      <a:gd name="connsiteX1" fmla="*/ 431773 w 2045766"/>
                      <a:gd name="connsiteY1" fmla="*/ 8946 h 1927788"/>
                      <a:gd name="connsiteX2" fmla="*/ 566450 w 2045766"/>
                      <a:gd name="connsiteY2" fmla="*/ 230103 h 1927788"/>
                      <a:gd name="connsiteX3" fmla="*/ 767718 w 2045766"/>
                      <a:gd name="connsiteY3" fmla="*/ 1078513 h 1927788"/>
                      <a:gd name="connsiteX4" fmla="*/ 1124853 w 2045766"/>
                      <a:gd name="connsiteY4" fmla="*/ 1198274 h 1927788"/>
                      <a:gd name="connsiteX5" fmla="*/ 1860027 w 2045766"/>
                      <a:gd name="connsiteY5" fmla="*/ 1001285 h 1927788"/>
                      <a:gd name="connsiteX6" fmla="*/ 2045766 w 2045766"/>
                      <a:gd name="connsiteY6" fmla="*/ 1694472 h 1927788"/>
                      <a:gd name="connsiteX7" fmla="*/ 1310592 w 2045766"/>
                      <a:gd name="connsiteY7" fmla="*/ 1891462 h 1927788"/>
                      <a:gd name="connsiteX8" fmla="*/ 14336 w 2045766"/>
                      <a:gd name="connsiteY8" fmla="*/ 1143068 h 1927788"/>
                      <a:gd name="connsiteX9" fmla="*/ 182832 w 2045766"/>
                      <a:gd name="connsiteY9" fmla="*/ 181019 h 1927788"/>
                      <a:gd name="connsiteX0" fmla="*/ 182832 w 2045766"/>
                      <a:gd name="connsiteY0" fmla="*/ 181019 h 1927788"/>
                      <a:gd name="connsiteX1" fmla="*/ 431773 w 2045766"/>
                      <a:gd name="connsiteY1" fmla="*/ 8946 h 1927788"/>
                      <a:gd name="connsiteX2" fmla="*/ 566450 w 2045766"/>
                      <a:gd name="connsiteY2" fmla="*/ 230103 h 1927788"/>
                      <a:gd name="connsiteX3" fmla="*/ 767718 w 2045766"/>
                      <a:gd name="connsiteY3" fmla="*/ 1078513 h 1927788"/>
                      <a:gd name="connsiteX4" fmla="*/ 1124853 w 2045766"/>
                      <a:gd name="connsiteY4" fmla="*/ 1198274 h 1927788"/>
                      <a:gd name="connsiteX5" fmla="*/ 1860027 w 2045766"/>
                      <a:gd name="connsiteY5" fmla="*/ 1001285 h 1927788"/>
                      <a:gd name="connsiteX6" fmla="*/ 2045766 w 2045766"/>
                      <a:gd name="connsiteY6" fmla="*/ 1694472 h 1927788"/>
                      <a:gd name="connsiteX7" fmla="*/ 1310592 w 2045766"/>
                      <a:gd name="connsiteY7" fmla="*/ 1891462 h 1927788"/>
                      <a:gd name="connsiteX8" fmla="*/ 14336 w 2045766"/>
                      <a:gd name="connsiteY8" fmla="*/ 1143068 h 1927788"/>
                      <a:gd name="connsiteX9" fmla="*/ 182832 w 2045766"/>
                      <a:gd name="connsiteY9" fmla="*/ 181019 h 1927788"/>
                      <a:gd name="connsiteX0" fmla="*/ 182832 w 2045766"/>
                      <a:gd name="connsiteY0" fmla="*/ 181019 h 1927788"/>
                      <a:gd name="connsiteX1" fmla="*/ 431773 w 2045766"/>
                      <a:gd name="connsiteY1" fmla="*/ 8946 h 1927788"/>
                      <a:gd name="connsiteX2" fmla="*/ 566450 w 2045766"/>
                      <a:gd name="connsiteY2" fmla="*/ 230103 h 1927788"/>
                      <a:gd name="connsiteX3" fmla="*/ 767718 w 2045766"/>
                      <a:gd name="connsiteY3" fmla="*/ 1078513 h 1927788"/>
                      <a:gd name="connsiteX4" fmla="*/ 1124853 w 2045766"/>
                      <a:gd name="connsiteY4" fmla="*/ 1198274 h 1927788"/>
                      <a:gd name="connsiteX5" fmla="*/ 1860027 w 2045766"/>
                      <a:gd name="connsiteY5" fmla="*/ 1001285 h 1927788"/>
                      <a:gd name="connsiteX6" fmla="*/ 2045766 w 2045766"/>
                      <a:gd name="connsiteY6" fmla="*/ 1694472 h 1927788"/>
                      <a:gd name="connsiteX7" fmla="*/ 1310592 w 2045766"/>
                      <a:gd name="connsiteY7" fmla="*/ 1891462 h 1927788"/>
                      <a:gd name="connsiteX8" fmla="*/ 14336 w 2045766"/>
                      <a:gd name="connsiteY8" fmla="*/ 1143068 h 1927788"/>
                      <a:gd name="connsiteX9" fmla="*/ 182832 w 2045766"/>
                      <a:gd name="connsiteY9" fmla="*/ 181019 h 192778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045766" h="1927788">
                        <a:moveTo>
                          <a:pt x="182832" y="181019"/>
                        </a:moveTo>
                        <a:cubicBezTo>
                          <a:pt x="228904" y="-23169"/>
                          <a:pt x="322741" y="-7746"/>
                          <a:pt x="431773" y="8946"/>
                        </a:cubicBezTo>
                        <a:cubicBezTo>
                          <a:pt x="540805" y="25638"/>
                          <a:pt x="564961" y="50243"/>
                          <a:pt x="566450" y="230103"/>
                        </a:cubicBezTo>
                        <a:cubicBezTo>
                          <a:pt x="567939" y="409963"/>
                          <a:pt x="666524" y="965910"/>
                          <a:pt x="767718" y="1078513"/>
                        </a:cubicBezTo>
                        <a:cubicBezTo>
                          <a:pt x="849337" y="1183257"/>
                          <a:pt x="988519" y="1234804"/>
                          <a:pt x="1124853" y="1198274"/>
                        </a:cubicBezTo>
                        <a:lnTo>
                          <a:pt x="1860027" y="1001285"/>
                        </a:lnTo>
                        <a:lnTo>
                          <a:pt x="2045766" y="1694472"/>
                        </a:lnTo>
                        <a:lnTo>
                          <a:pt x="1310592" y="1891462"/>
                        </a:lnTo>
                        <a:cubicBezTo>
                          <a:pt x="745978" y="2042750"/>
                          <a:pt x="165624" y="1707682"/>
                          <a:pt x="14336" y="1143068"/>
                        </a:cubicBezTo>
                        <a:cubicBezTo>
                          <a:pt x="-49226" y="881584"/>
                          <a:pt x="115195" y="374048"/>
                          <a:pt x="182832" y="181019"/>
                        </a:cubicBezTo>
                        <a:close/>
                      </a:path>
                    </a:pathLst>
                  </a:custGeom>
                  <a:solidFill>
                    <a:srgbClr val="808080">
                      <a:lumMod val="75000"/>
                    </a:srgbClr>
                  </a:solidFill>
                  <a:ln w="38100" cap="rnd" cmpd="sng" algn="ctr">
                    <a:solidFill>
                      <a:sysClr val="windowText" lastClr="000000"/>
                    </a:solidFill>
                    <a:prstDash val="solid"/>
                    <a:rou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493" name="フリーフォーム: 図形 492">
                    <a:extLst>
                      <a:ext uri="{FF2B5EF4-FFF2-40B4-BE49-F238E27FC236}">
                        <a16:creationId xmlns:a16="http://schemas.microsoft.com/office/drawing/2014/main" id="{63428879-C344-1614-23F2-424BC87F962E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5040532" y="1588390"/>
                    <a:ext cx="262680" cy="219464"/>
                  </a:xfrm>
                  <a:custGeom>
                    <a:avLst/>
                    <a:gdLst>
                      <a:gd name="connsiteX0" fmla="*/ 225532 w 262680"/>
                      <a:gd name="connsiteY0" fmla="*/ 25624 h 219464"/>
                      <a:gd name="connsiteX1" fmla="*/ 242642 w 262680"/>
                      <a:gd name="connsiteY1" fmla="*/ 21987 h 219464"/>
                      <a:gd name="connsiteX2" fmla="*/ 243988 w 262680"/>
                      <a:gd name="connsiteY2" fmla="*/ 22237 h 219464"/>
                      <a:gd name="connsiteX3" fmla="*/ 262293 w 262680"/>
                      <a:gd name="connsiteY3" fmla="*/ 48875 h 219464"/>
                      <a:gd name="connsiteX4" fmla="*/ 258100 w 262680"/>
                      <a:gd name="connsiteY4" fmla="*/ 71494 h 219464"/>
                      <a:gd name="connsiteX5" fmla="*/ 231462 w 262680"/>
                      <a:gd name="connsiteY5" fmla="*/ 89800 h 219464"/>
                      <a:gd name="connsiteX6" fmla="*/ 230116 w 262680"/>
                      <a:gd name="connsiteY6" fmla="*/ 89551 h 219464"/>
                      <a:gd name="connsiteX7" fmla="*/ 211811 w 262680"/>
                      <a:gd name="connsiteY7" fmla="*/ 62913 h 219464"/>
                      <a:gd name="connsiteX8" fmla="*/ 216004 w 262680"/>
                      <a:gd name="connsiteY8" fmla="*/ 40293 h 219464"/>
                      <a:gd name="connsiteX9" fmla="*/ 225532 w 262680"/>
                      <a:gd name="connsiteY9" fmla="*/ 25624 h 219464"/>
                      <a:gd name="connsiteX10" fmla="*/ 46740 w 262680"/>
                      <a:gd name="connsiteY10" fmla="*/ 102620 h 219464"/>
                      <a:gd name="connsiteX11" fmla="*/ 69696 w 262680"/>
                      <a:gd name="connsiteY11" fmla="*/ 97986 h 219464"/>
                      <a:gd name="connsiteX12" fmla="*/ 157948 w 262680"/>
                      <a:gd name="connsiteY12" fmla="*/ 97986 h 219464"/>
                      <a:gd name="connsiteX13" fmla="*/ 216923 w 262680"/>
                      <a:gd name="connsiteY13" fmla="*/ 156961 h 219464"/>
                      <a:gd name="connsiteX14" fmla="*/ 216923 w 262680"/>
                      <a:gd name="connsiteY14" fmla="*/ 160489 h 219464"/>
                      <a:gd name="connsiteX15" fmla="*/ 157948 w 262680"/>
                      <a:gd name="connsiteY15" fmla="*/ 219464 h 219464"/>
                      <a:gd name="connsiteX16" fmla="*/ 69696 w 262680"/>
                      <a:gd name="connsiteY16" fmla="*/ 219464 h 219464"/>
                      <a:gd name="connsiteX17" fmla="*/ 10721 w 262680"/>
                      <a:gd name="connsiteY17" fmla="*/ 160489 h 219464"/>
                      <a:gd name="connsiteX18" fmla="*/ 10721 w 262680"/>
                      <a:gd name="connsiteY18" fmla="*/ 156961 h 219464"/>
                      <a:gd name="connsiteX19" fmla="*/ 46740 w 262680"/>
                      <a:gd name="connsiteY19" fmla="*/ 102620 h 219464"/>
                      <a:gd name="connsiteX20" fmla="*/ 151899 w 262680"/>
                      <a:gd name="connsiteY20" fmla="*/ 9926 h 219464"/>
                      <a:gd name="connsiteX21" fmla="*/ 168060 w 262680"/>
                      <a:gd name="connsiteY21" fmla="*/ 3232 h 219464"/>
                      <a:gd name="connsiteX22" fmla="*/ 169427 w 262680"/>
                      <a:gd name="connsiteY22" fmla="*/ 3232 h 219464"/>
                      <a:gd name="connsiteX23" fmla="*/ 192282 w 262680"/>
                      <a:gd name="connsiteY23" fmla="*/ 26087 h 219464"/>
                      <a:gd name="connsiteX24" fmla="*/ 192282 w 262680"/>
                      <a:gd name="connsiteY24" fmla="*/ 49092 h 219464"/>
                      <a:gd name="connsiteX25" fmla="*/ 169427 w 262680"/>
                      <a:gd name="connsiteY25" fmla="*/ 71947 h 219464"/>
                      <a:gd name="connsiteX26" fmla="*/ 168060 w 262680"/>
                      <a:gd name="connsiteY26" fmla="*/ 71947 h 219464"/>
                      <a:gd name="connsiteX27" fmla="*/ 145205 w 262680"/>
                      <a:gd name="connsiteY27" fmla="*/ 49092 h 219464"/>
                      <a:gd name="connsiteX28" fmla="*/ 145205 w 262680"/>
                      <a:gd name="connsiteY28" fmla="*/ 26087 h 219464"/>
                      <a:gd name="connsiteX29" fmla="*/ 151899 w 262680"/>
                      <a:gd name="connsiteY29" fmla="*/ 9926 h 219464"/>
                      <a:gd name="connsiteX30" fmla="*/ 81291 w 262680"/>
                      <a:gd name="connsiteY30" fmla="*/ 6694 h 219464"/>
                      <a:gd name="connsiteX31" fmla="*/ 97452 w 262680"/>
                      <a:gd name="connsiteY31" fmla="*/ 0 h 219464"/>
                      <a:gd name="connsiteX32" fmla="*/ 98820 w 262680"/>
                      <a:gd name="connsiteY32" fmla="*/ 0 h 219464"/>
                      <a:gd name="connsiteX33" fmla="*/ 121675 w 262680"/>
                      <a:gd name="connsiteY33" fmla="*/ 22855 h 219464"/>
                      <a:gd name="connsiteX34" fmla="*/ 121675 w 262680"/>
                      <a:gd name="connsiteY34" fmla="*/ 45860 h 219464"/>
                      <a:gd name="connsiteX35" fmla="*/ 98820 w 262680"/>
                      <a:gd name="connsiteY35" fmla="*/ 68715 h 219464"/>
                      <a:gd name="connsiteX36" fmla="*/ 97452 w 262680"/>
                      <a:gd name="connsiteY36" fmla="*/ 68715 h 219464"/>
                      <a:gd name="connsiteX37" fmla="*/ 74597 w 262680"/>
                      <a:gd name="connsiteY37" fmla="*/ 45860 h 219464"/>
                      <a:gd name="connsiteX38" fmla="*/ 74597 w 262680"/>
                      <a:gd name="connsiteY38" fmla="*/ 22855 h 219464"/>
                      <a:gd name="connsiteX39" fmla="*/ 81291 w 262680"/>
                      <a:gd name="connsiteY39" fmla="*/ 6694 h 219464"/>
                      <a:gd name="connsiteX40" fmla="*/ 19478 w 262680"/>
                      <a:gd name="connsiteY40" fmla="*/ 12325 h 219464"/>
                      <a:gd name="connsiteX41" fmla="*/ 20831 w 262680"/>
                      <a:gd name="connsiteY41" fmla="*/ 12123 h 219464"/>
                      <a:gd name="connsiteX42" fmla="*/ 46814 w 262680"/>
                      <a:gd name="connsiteY42" fmla="*/ 31347 h 219464"/>
                      <a:gd name="connsiteX43" fmla="*/ 50216 w 262680"/>
                      <a:gd name="connsiteY43" fmla="*/ 54099 h 219464"/>
                      <a:gd name="connsiteX44" fmla="*/ 30992 w 262680"/>
                      <a:gd name="connsiteY44" fmla="*/ 80083 h 219464"/>
                      <a:gd name="connsiteX45" fmla="*/ 29639 w 262680"/>
                      <a:gd name="connsiteY45" fmla="*/ 80285 h 219464"/>
                      <a:gd name="connsiteX46" fmla="*/ 3656 w 262680"/>
                      <a:gd name="connsiteY46" fmla="*/ 61061 h 219464"/>
                      <a:gd name="connsiteX47" fmla="*/ 254 w 262680"/>
                      <a:gd name="connsiteY47" fmla="*/ 38309 h 219464"/>
                      <a:gd name="connsiteX48" fmla="*/ 19478 w 262680"/>
                      <a:gd name="connsiteY48" fmla="*/ 12325 h 2194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</a:cxnLst>
                    <a:rect l="l" t="t" r="r" b="b"/>
                    <a:pathLst>
                      <a:path w="262680" h="219464">
                        <a:moveTo>
                          <a:pt x="225532" y="25624"/>
                        </a:moveTo>
                        <a:cubicBezTo>
                          <a:pt x="230353" y="22311"/>
                          <a:pt x="236437" y="20837"/>
                          <a:pt x="242642" y="21987"/>
                        </a:cubicBezTo>
                        <a:lnTo>
                          <a:pt x="243988" y="22237"/>
                        </a:lnTo>
                        <a:cubicBezTo>
                          <a:pt x="256398" y="24537"/>
                          <a:pt x="264594" y="36464"/>
                          <a:pt x="262293" y="48875"/>
                        </a:cubicBezTo>
                        <a:lnTo>
                          <a:pt x="258100" y="71494"/>
                        </a:lnTo>
                        <a:cubicBezTo>
                          <a:pt x="255799" y="83905"/>
                          <a:pt x="243872" y="92101"/>
                          <a:pt x="231462" y="89800"/>
                        </a:cubicBezTo>
                        <a:lnTo>
                          <a:pt x="230116" y="89551"/>
                        </a:lnTo>
                        <a:cubicBezTo>
                          <a:pt x="217706" y="87250"/>
                          <a:pt x="209510" y="75323"/>
                          <a:pt x="211811" y="62913"/>
                        </a:cubicBezTo>
                        <a:lnTo>
                          <a:pt x="216004" y="40293"/>
                        </a:lnTo>
                        <a:cubicBezTo>
                          <a:pt x="217154" y="34088"/>
                          <a:pt x="220712" y="28936"/>
                          <a:pt x="225532" y="25624"/>
                        </a:cubicBezTo>
                        <a:close/>
                        <a:moveTo>
                          <a:pt x="46740" y="102620"/>
                        </a:moveTo>
                        <a:cubicBezTo>
                          <a:pt x="53796" y="99636"/>
                          <a:pt x="61553" y="97986"/>
                          <a:pt x="69696" y="97986"/>
                        </a:cubicBezTo>
                        <a:lnTo>
                          <a:pt x="157948" y="97986"/>
                        </a:lnTo>
                        <a:cubicBezTo>
                          <a:pt x="190519" y="97986"/>
                          <a:pt x="216923" y="124390"/>
                          <a:pt x="216923" y="156961"/>
                        </a:cubicBezTo>
                        <a:lnTo>
                          <a:pt x="216923" y="160489"/>
                        </a:lnTo>
                        <a:cubicBezTo>
                          <a:pt x="216923" y="193060"/>
                          <a:pt x="190519" y="219464"/>
                          <a:pt x="157948" y="219464"/>
                        </a:cubicBezTo>
                        <a:lnTo>
                          <a:pt x="69696" y="219464"/>
                        </a:lnTo>
                        <a:cubicBezTo>
                          <a:pt x="37125" y="219464"/>
                          <a:pt x="10721" y="193060"/>
                          <a:pt x="10721" y="160489"/>
                        </a:cubicBezTo>
                        <a:lnTo>
                          <a:pt x="10721" y="156961"/>
                        </a:lnTo>
                        <a:cubicBezTo>
                          <a:pt x="10721" y="132533"/>
                          <a:pt x="25573" y="111573"/>
                          <a:pt x="46740" y="102620"/>
                        </a:cubicBezTo>
                        <a:close/>
                        <a:moveTo>
                          <a:pt x="151899" y="9926"/>
                        </a:moveTo>
                        <a:cubicBezTo>
                          <a:pt x="156035" y="5790"/>
                          <a:pt x="161749" y="3232"/>
                          <a:pt x="168060" y="3232"/>
                        </a:cubicBezTo>
                        <a:lnTo>
                          <a:pt x="169427" y="3232"/>
                        </a:lnTo>
                        <a:cubicBezTo>
                          <a:pt x="182049" y="3232"/>
                          <a:pt x="192282" y="13465"/>
                          <a:pt x="192282" y="26087"/>
                        </a:cubicBezTo>
                        <a:lnTo>
                          <a:pt x="192282" y="49092"/>
                        </a:lnTo>
                        <a:cubicBezTo>
                          <a:pt x="192282" y="61714"/>
                          <a:pt x="182049" y="71947"/>
                          <a:pt x="169427" y="71947"/>
                        </a:cubicBezTo>
                        <a:lnTo>
                          <a:pt x="168060" y="71947"/>
                        </a:lnTo>
                        <a:cubicBezTo>
                          <a:pt x="155438" y="71947"/>
                          <a:pt x="145205" y="61714"/>
                          <a:pt x="145205" y="49092"/>
                        </a:cubicBezTo>
                        <a:lnTo>
                          <a:pt x="145205" y="26087"/>
                        </a:lnTo>
                        <a:cubicBezTo>
                          <a:pt x="145205" y="19776"/>
                          <a:pt x="147763" y="14062"/>
                          <a:pt x="151899" y="9926"/>
                        </a:cubicBezTo>
                        <a:close/>
                        <a:moveTo>
                          <a:pt x="81291" y="6694"/>
                        </a:moveTo>
                        <a:cubicBezTo>
                          <a:pt x="85427" y="2558"/>
                          <a:pt x="91141" y="0"/>
                          <a:pt x="97452" y="0"/>
                        </a:cubicBezTo>
                        <a:lnTo>
                          <a:pt x="98820" y="0"/>
                        </a:lnTo>
                        <a:cubicBezTo>
                          <a:pt x="111442" y="0"/>
                          <a:pt x="121675" y="10233"/>
                          <a:pt x="121675" y="22855"/>
                        </a:cubicBezTo>
                        <a:lnTo>
                          <a:pt x="121675" y="45860"/>
                        </a:lnTo>
                        <a:cubicBezTo>
                          <a:pt x="121675" y="58482"/>
                          <a:pt x="111442" y="68715"/>
                          <a:pt x="98820" y="68715"/>
                        </a:cubicBezTo>
                        <a:lnTo>
                          <a:pt x="97452" y="68715"/>
                        </a:lnTo>
                        <a:cubicBezTo>
                          <a:pt x="84830" y="68715"/>
                          <a:pt x="74597" y="58482"/>
                          <a:pt x="74597" y="45860"/>
                        </a:cubicBezTo>
                        <a:lnTo>
                          <a:pt x="74597" y="22855"/>
                        </a:lnTo>
                        <a:cubicBezTo>
                          <a:pt x="74597" y="16544"/>
                          <a:pt x="77155" y="10830"/>
                          <a:pt x="81291" y="6694"/>
                        </a:cubicBezTo>
                        <a:close/>
                        <a:moveTo>
                          <a:pt x="19478" y="12325"/>
                        </a:moveTo>
                        <a:lnTo>
                          <a:pt x="20831" y="12123"/>
                        </a:lnTo>
                        <a:cubicBezTo>
                          <a:pt x="33314" y="10256"/>
                          <a:pt x="44948" y="18864"/>
                          <a:pt x="46814" y="31347"/>
                        </a:cubicBezTo>
                        <a:lnTo>
                          <a:pt x="50216" y="54099"/>
                        </a:lnTo>
                        <a:cubicBezTo>
                          <a:pt x="52083" y="66582"/>
                          <a:pt x="43475" y="78216"/>
                          <a:pt x="30992" y="80083"/>
                        </a:cubicBezTo>
                        <a:lnTo>
                          <a:pt x="29639" y="80285"/>
                        </a:lnTo>
                        <a:cubicBezTo>
                          <a:pt x="17156" y="82151"/>
                          <a:pt x="5522" y="73544"/>
                          <a:pt x="3656" y="61061"/>
                        </a:cubicBezTo>
                        <a:lnTo>
                          <a:pt x="254" y="38309"/>
                        </a:lnTo>
                        <a:cubicBezTo>
                          <a:pt x="-1612" y="25826"/>
                          <a:pt x="6995" y="14192"/>
                          <a:pt x="19478" y="12325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38100" cap="rnd" cmpd="sng" algn="ctr">
                    <a:noFill/>
                    <a:prstDash val="solid"/>
                    <a:rou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</a:endParaRPr>
                  </a:p>
                </p:txBody>
              </p:sp>
            </p:grpSp>
            <p:sp>
              <p:nvSpPr>
                <p:cNvPr id="478" name="楕円 22">
                  <a:extLst>
                    <a:ext uri="{FF2B5EF4-FFF2-40B4-BE49-F238E27FC236}">
                      <a16:creationId xmlns:a16="http://schemas.microsoft.com/office/drawing/2014/main" id="{46903B2B-1994-1BBA-4689-68320F8B4D7C}"/>
                    </a:ext>
                  </a:extLst>
                </p:cNvPr>
                <p:cNvSpPr/>
                <p:nvPr/>
              </p:nvSpPr>
              <p:spPr>
                <a:xfrm>
                  <a:off x="4549533" y="3496770"/>
                  <a:ext cx="2273680" cy="2137912"/>
                </a:xfrm>
                <a:custGeom>
                  <a:avLst/>
                  <a:gdLst>
                    <a:gd name="connsiteX0" fmla="*/ 0 w 2076830"/>
                    <a:gd name="connsiteY0" fmla="*/ 1000125 h 2000249"/>
                    <a:gd name="connsiteX1" fmla="*/ 1038415 w 2076830"/>
                    <a:gd name="connsiteY1" fmla="*/ 0 h 2000249"/>
                    <a:gd name="connsiteX2" fmla="*/ 2076830 w 2076830"/>
                    <a:gd name="connsiteY2" fmla="*/ 1000125 h 2000249"/>
                    <a:gd name="connsiteX3" fmla="*/ 1038415 w 2076830"/>
                    <a:gd name="connsiteY3" fmla="*/ 2000250 h 2000249"/>
                    <a:gd name="connsiteX4" fmla="*/ 0 w 2076830"/>
                    <a:gd name="connsiteY4" fmla="*/ 1000125 h 2000249"/>
                    <a:gd name="connsiteX0" fmla="*/ 0 w 2076830"/>
                    <a:gd name="connsiteY0" fmla="*/ 1000125 h 2000250"/>
                    <a:gd name="connsiteX1" fmla="*/ 1038415 w 2076830"/>
                    <a:gd name="connsiteY1" fmla="*/ 0 h 2000250"/>
                    <a:gd name="connsiteX2" fmla="*/ 2076830 w 2076830"/>
                    <a:gd name="connsiteY2" fmla="*/ 1000125 h 2000250"/>
                    <a:gd name="connsiteX3" fmla="*/ 1038415 w 2076830"/>
                    <a:gd name="connsiteY3" fmla="*/ 2000250 h 2000250"/>
                    <a:gd name="connsiteX4" fmla="*/ 0 w 2076830"/>
                    <a:gd name="connsiteY4" fmla="*/ 1000125 h 2000250"/>
                    <a:gd name="connsiteX0" fmla="*/ 0 w 2076830"/>
                    <a:gd name="connsiteY0" fmla="*/ 1000125 h 2000250"/>
                    <a:gd name="connsiteX1" fmla="*/ 1038415 w 2076830"/>
                    <a:gd name="connsiteY1" fmla="*/ 0 h 2000250"/>
                    <a:gd name="connsiteX2" fmla="*/ 2076830 w 2076830"/>
                    <a:gd name="connsiteY2" fmla="*/ 1000125 h 2000250"/>
                    <a:gd name="connsiteX3" fmla="*/ 1038415 w 2076830"/>
                    <a:gd name="connsiteY3" fmla="*/ 2000250 h 2000250"/>
                    <a:gd name="connsiteX4" fmla="*/ 0 w 2076830"/>
                    <a:gd name="connsiteY4" fmla="*/ 1000125 h 2000250"/>
                    <a:gd name="connsiteX0" fmla="*/ 0 w 2076830"/>
                    <a:gd name="connsiteY0" fmla="*/ 1000125 h 2000250"/>
                    <a:gd name="connsiteX1" fmla="*/ 1038415 w 2076830"/>
                    <a:gd name="connsiteY1" fmla="*/ 0 h 2000250"/>
                    <a:gd name="connsiteX2" fmla="*/ 2076830 w 2076830"/>
                    <a:gd name="connsiteY2" fmla="*/ 1000125 h 2000250"/>
                    <a:gd name="connsiteX3" fmla="*/ 1038415 w 2076830"/>
                    <a:gd name="connsiteY3" fmla="*/ 2000250 h 2000250"/>
                    <a:gd name="connsiteX4" fmla="*/ 0 w 2076830"/>
                    <a:gd name="connsiteY4" fmla="*/ 1000125 h 2000250"/>
                    <a:gd name="connsiteX0" fmla="*/ 0 w 2076830"/>
                    <a:gd name="connsiteY0" fmla="*/ 1000271 h 2000396"/>
                    <a:gd name="connsiteX1" fmla="*/ 1038415 w 2076830"/>
                    <a:gd name="connsiteY1" fmla="*/ 146 h 2000396"/>
                    <a:gd name="connsiteX2" fmla="*/ 2076830 w 2076830"/>
                    <a:gd name="connsiteY2" fmla="*/ 1000271 h 2000396"/>
                    <a:gd name="connsiteX3" fmla="*/ 1038415 w 2076830"/>
                    <a:gd name="connsiteY3" fmla="*/ 2000396 h 2000396"/>
                    <a:gd name="connsiteX4" fmla="*/ 0 w 2076830"/>
                    <a:gd name="connsiteY4" fmla="*/ 1000271 h 2000396"/>
                    <a:gd name="connsiteX0" fmla="*/ 0 w 2076830"/>
                    <a:gd name="connsiteY0" fmla="*/ 1000271 h 2000433"/>
                    <a:gd name="connsiteX1" fmla="*/ 1038415 w 2076830"/>
                    <a:gd name="connsiteY1" fmla="*/ 146 h 2000433"/>
                    <a:gd name="connsiteX2" fmla="*/ 2076830 w 2076830"/>
                    <a:gd name="connsiteY2" fmla="*/ 1000271 h 2000433"/>
                    <a:gd name="connsiteX3" fmla="*/ 1038415 w 2076830"/>
                    <a:gd name="connsiteY3" fmla="*/ 2000396 h 2000433"/>
                    <a:gd name="connsiteX4" fmla="*/ 0 w 2076830"/>
                    <a:gd name="connsiteY4" fmla="*/ 1000271 h 20004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076830" h="2000433">
                      <a:moveTo>
                        <a:pt x="0" y="1000271"/>
                      </a:moveTo>
                      <a:cubicBezTo>
                        <a:pt x="0" y="447917"/>
                        <a:pt x="102964" y="-9379"/>
                        <a:pt x="1038415" y="146"/>
                      </a:cubicBezTo>
                      <a:cubicBezTo>
                        <a:pt x="1973866" y="9671"/>
                        <a:pt x="2076830" y="447917"/>
                        <a:pt x="2076830" y="1000271"/>
                      </a:cubicBezTo>
                      <a:cubicBezTo>
                        <a:pt x="2076830" y="1552625"/>
                        <a:pt x="1454753" y="2005158"/>
                        <a:pt x="1038415" y="2000396"/>
                      </a:cubicBezTo>
                      <a:cubicBezTo>
                        <a:pt x="622077" y="1995634"/>
                        <a:pt x="0" y="1552625"/>
                        <a:pt x="0" y="1000271"/>
                      </a:cubicBezTo>
                      <a:close/>
                    </a:path>
                  </a:pathLst>
                </a:custGeom>
                <a:solidFill>
                  <a:srgbClr val="808080">
                    <a:lumMod val="75000"/>
                  </a:srgbClr>
                </a:solidFill>
                <a:ln w="38100" cap="rnd" cmpd="sng" algn="ctr">
                  <a:solidFill>
                    <a:sysClr val="windowText" lastClr="000000"/>
                  </a:solidFill>
                  <a:prstDash val="solid"/>
                  <a:rou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79" name="フリーフォーム: 図形 478">
                  <a:extLst>
                    <a:ext uri="{FF2B5EF4-FFF2-40B4-BE49-F238E27FC236}">
                      <a16:creationId xmlns:a16="http://schemas.microsoft.com/office/drawing/2014/main" id="{081E7720-A355-E4B6-FD3A-5A126DCB1957}"/>
                    </a:ext>
                  </a:extLst>
                </p:cNvPr>
                <p:cNvSpPr/>
                <p:nvPr/>
              </p:nvSpPr>
              <p:spPr>
                <a:xfrm>
                  <a:off x="4799290" y="3617266"/>
                  <a:ext cx="1774164" cy="1488897"/>
                </a:xfrm>
                <a:custGeom>
                  <a:avLst/>
                  <a:gdLst>
                    <a:gd name="connsiteX0" fmla="*/ 652576 w 1305152"/>
                    <a:gd name="connsiteY0" fmla="*/ 0 h 960028"/>
                    <a:gd name="connsiteX1" fmla="*/ 780281 w 1305152"/>
                    <a:gd name="connsiteY1" fmla="*/ 29208 h 960028"/>
                    <a:gd name="connsiteX2" fmla="*/ 978153 w 1305152"/>
                    <a:gd name="connsiteY2" fmla="*/ 101413 h 960028"/>
                    <a:gd name="connsiteX3" fmla="*/ 1023287 w 1305152"/>
                    <a:gd name="connsiteY3" fmla="*/ 125029 h 960028"/>
                    <a:gd name="connsiteX4" fmla="*/ 1034798 w 1305152"/>
                    <a:gd name="connsiteY4" fmla="*/ 128902 h 960028"/>
                    <a:gd name="connsiteX5" fmla="*/ 1171412 w 1305152"/>
                    <a:gd name="connsiteY5" fmla="*/ 222049 h 960028"/>
                    <a:gd name="connsiteX6" fmla="*/ 1225511 w 1305152"/>
                    <a:gd name="connsiteY6" fmla="*/ 293213 h 960028"/>
                    <a:gd name="connsiteX7" fmla="*/ 1227583 w 1305152"/>
                    <a:gd name="connsiteY7" fmla="*/ 295904 h 960028"/>
                    <a:gd name="connsiteX8" fmla="*/ 1227622 w 1305152"/>
                    <a:gd name="connsiteY8" fmla="*/ 295989 h 960028"/>
                    <a:gd name="connsiteX9" fmla="*/ 1243479 w 1305152"/>
                    <a:gd name="connsiteY9" fmla="*/ 316847 h 960028"/>
                    <a:gd name="connsiteX10" fmla="*/ 1152909 w 1305152"/>
                    <a:gd name="connsiteY10" fmla="*/ 827846 h 960028"/>
                    <a:gd name="connsiteX11" fmla="*/ 1152909 w 1305152"/>
                    <a:gd name="connsiteY11" fmla="*/ 827845 h 960028"/>
                    <a:gd name="connsiteX12" fmla="*/ 1143573 w 1305152"/>
                    <a:gd name="connsiteY12" fmla="*/ 758201 h 960028"/>
                    <a:gd name="connsiteX13" fmla="*/ 1122240 w 1305152"/>
                    <a:gd name="connsiteY13" fmla="*/ 794368 h 960028"/>
                    <a:gd name="connsiteX14" fmla="*/ 959455 w 1305152"/>
                    <a:gd name="connsiteY14" fmla="*/ 908225 h 960028"/>
                    <a:gd name="connsiteX15" fmla="*/ 959455 w 1305152"/>
                    <a:gd name="connsiteY15" fmla="*/ 908224 h 960028"/>
                    <a:gd name="connsiteX16" fmla="*/ 971633 w 1305152"/>
                    <a:gd name="connsiteY16" fmla="*/ 814010 h 960028"/>
                    <a:gd name="connsiteX17" fmla="*/ 961878 w 1305152"/>
                    <a:gd name="connsiteY17" fmla="*/ 829971 h 960028"/>
                    <a:gd name="connsiteX18" fmla="*/ 753821 w 1305152"/>
                    <a:gd name="connsiteY18" fmla="*/ 946324 h 960028"/>
                    <a:gd name="connsiteX19" fmla="*/ 753821 w 1305152"/>
                    <a:gd name="connsiteY19" fmla="*/ 946323 h 960028"/>
                    <a:gd name="connsiteX20" fmla="*/ 791629 w 1305152"/>
                    <a:gd name="connsiteY20" fmla="*/ 822106 h 960028"/>
                    <a:gd name="connsiteX21" fmla="*/ 769513 w 1305152"/>
                    <a:gd name="connsiteY21" fmla="*/ 858616 h 960028"/>
                    <a:gd name="connsiteX22" fmla="*/ 698444 w 1305152"/>
                    <a:gd name="connsiteY22" fmla="*/ 930820 h 960028"/>
                    <a:gd name="connsiteX23" fmla="*/ 652576 w 1305152"/>
                    <a:gd name="connsiteY23" fmla="*/ 960028 h 960028"/>
                    <a:gd name="connsiteX24" fmla="*/ 606709 w 1305152"/>
                    <a:gd name="connsiteY24" fmla="*/ 930820 h 960028"/>
                    <a:gd name="connsiteX25" fmla="*/ 535639 w 1305152"/>
                    <a:gd name="connsiteY25" fmla="*/ 858616 h 960028"/>
                    <a:gd name="connsiteX26" fmla="*/ 513524 w 1305152"/>
                    <a:gd name="connsiteY26" fmla="*/ 822106 h 960028"/>
                    <a:gd name="connsiteX27" fmla="*/ 551331 w 1305152"/>
                    <a:gd name="connsiteY27" fmla="*/ 946323 h 960028"/>
                    <a:gd name="connsiteX28" fmla="*/ 551331 w 1305152"/>
                    <a:gd name="connsiteY28" fmla="*/ 946324 h 960028"/>
                    <a:gd name="connsiteX29" fmla="*/ 343274 w 1305152"/>
                    <a:gd name="connsiteY29" fmla="*/ 829971 h 960028"/>
                    <a:gd name="connsiteX30" fmla="*/ 333519 w 1305152"/>
                    <a:gd name="connsiteY30" fmla="*/ 814010 h 960028"/>
                    <a:gd name="connsiteX31" fmla="*/ 345697 w 1305152"/>
                    <a:gd name="connsiteY31" fmla="*/ 908224 h 960028"/>
                    <a:gd name="connsiteX32" fmla="*/ 345697 w 1305152"/>
                    <a:gd name="connsiteY32" fmla="*/ 908225 h 960028"/>
                    <a:gd name="connsiteX33" fmla="*/ 182912 w 1305152"/>
                    <a:gd name="connsiteY33" fmla="*/ 794368 h 960028"/>
                    <a:gd name="connsiteX34" fmla="*/ 161579 w 1305152"/>
                    <a:gd name="connsiteY34" fmla="*/ 758201 h 960028"/>
                    <a:gd name="connsiteX35" fmla="*/ 152243 w 1305152"/>
                    <a:gd name="connsiteY35" fmla="*/ 827845 h 960028"/>
                    <a:gd name="connsiteX36" fmla="*/ 152243 w 1305152"/>
                    <a:gd name="connsiteY36" fmla="*/ 827846 h 960028"/>
                    <a:gd name="connsiteX37" fmla="*/ 61673 w 1305152"/>
                    <a:gd name="connsiteY37" fmla="*/ 316847 h 960028"/>
                    <a:gd name="connsiteX38" fmla="*/ 77530 w 1305152"/>
                    <a:gd name="connsiteY38" fmla="*/ 295989 h 960028"/>
                    <a:gd name="connsiteX39" fmla="*/ 77569 w 1305152"/>
                    <a:gd name="connsiteY39" fmla="*/ 295904 h 960028"/>
                    <a:gd name="connsiteX40" fmla="*/ 79636 w 1305152"/>
                    <a:gd name="connsiteY40" fmla="*/ 293218 h 960028"/>
                    <a:gd name="connsiteX41" fmla="*/ 133741 w 1305152"/>
                    <a:gd name="connsiteY41" fmla="*/ 222049 h 960028"/>
                    <a:gd name="connsiteX42" fmla="*/ 270354 w 1305152"/>
                    <a:gd name="connsiteY42" fmla="*/ 128902 h 960028"/>
                    <a:gd name="connsiteX43" fmla="*/ 281866 w 1305152"/>
                    <a:gd name="connsiteY43" fmla="*/ 125029 h 960028"/>
                    <a:gd name="connsiteX44" fmla="*/ 326999 w 1305152"/>
                    <a:gd name="connsiteY44" fmla="*/ 101413 h 960028"/>
                    <a:gd name="connsiteX45" fmla="*/ 524871 w 1305152"/>
                    <a:gd name="connsiteY45" fmla="*/ 29208 h 9600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</a:cxnLst>
                  <a:rect l="l" t="t" r="r" b="b"/>
                  <a:pathLst>
                    <a:path w="1305152" h="960028">
                      <a:moveTo>
                        <a:pt x="652576" y="0"/>
                      </a:moveTo>
                      <a:lnTo>
                        <a:pt x="780281" y="29208"/>
                      </a:lnTo>
                      <a:cubicBezTo>
                        <a:pt x="852937" y="49892"/>
                        <a:pt x="919371" y="74161"/>
                        <a:pt x="978153" y="101413"/>
                      </a:cubicBezTo>
                      <a:lnTo>
                        <a:pt x="1023287" y="125029"/>
                      </a:lnTo>
                      <a:lnTo>
                        <a:pt x="1034798" y="128902"/>
                      </a:lnTo>
                      <a:cubicBezTo>
                        <a:pt x="1083969" y="149390"/>
                        <a:pt x="1130749" y="180890"/>
                        <a:pt x="1171412" y="222049"/>
                      </a:cubicBezTo>
                      <a:lnTo>
                        <a:pt x="1225511" y="293213"/>
                      </a:lnTo>
                      <a:lnTo>
                        <a:pt x="1227583" y="295904"/>
                      </a:lnTo>
                      <a:lnTo>
                        <a:pt x="1227622" y="295989"/>
                      </a:lnTo>
                      <a:lnTo>
                        <a:pt x="1243479" y="316847"/>
                      </a:lnTo>
                      <a:cubicBezTo>
                        <a:pt x="1353177" y="506850"/>
                        <a:pt x="1312628" y="735633"/>
                        <a:pt x="1152909" y="827846"/>
                      </a:cubicBezTo>
                      <a:lnTo>
                        <a:pt x="1152909" y="827845"/>
                      </a:lnTo>
                      <a:lnTo>
                        <a:pt x="1143573" y="758201"/>
                      </a:lnTo>
                      <a:lnTo>
                        <a:pt x="1122240" y="794368"/>
                      </a:lnTo>
                      <a:cubicBezTo>
                        <a:pt x="1081846" y="849537"/>
                        <a:pt x="1026258" y="890325"/>
                        <a:pt x="959455" y="908225"/>
                      </a:cubicBezTo>
                      <a:lnTo>
                        <a:pt x="959455" y="908224"/>
                      </a:lnTo>
                      <a:lnTo>
                        <a:pt x="971633" y="814010"/>
                      </a:lnTo>
                      <a:lnTo>
                        <a:pt x="961878" y="829971"/>
                      </a:lnTo>
                      <a:cubicBezTo>
                        <a:pt x="908632" y="901860"/>
                        <a:pt x="835072" y="946324"/>
                        <a:pt x="753821" y="946324"/>
                      </a:cubicBezTo>
                      <a:lnTo>
                        <a:pt x="753821" y="946323"/>
                      </a:lnTo>
                      <a:lnTo>
                        <a:pt x="791629" y="822106"/>
                      </a:lnTo>
                      <a:lnTo>
                        <a:pt x="769513" y="858616"/>
                      </a:lnTo>
                      <a:cubicBezTo>
                        <a:pt x="748401" y="885868"/>
                        <a:pt x="724539" y="910137"/>
                        <a:pt x="698444" y="930820"/>
                      </a:cubicBezTo>
                      <a:lnTo>
                        <a:pt x="652576" y="960028"/>
                      </a:lnTo>
                      <a:lnTo>
                        <a:pt x="606709" y="930820"/>
                      </a:lnTo>
                      <a:cubicBezTo>
                        <a:pt x="580613" y="910137"/>
                        <a:pt x="556752" y="885868"/>
                        <a:pt x="535639" y="858616"/>
                      </a:cubicBezTo>
                      <a:lnTo>
                        <a:pt x="513524" y="822106"/>
                      </a:lnTo>
                      <a:lnTo>
                        <a:pt x="551331" y="946323"/>
                      </a:lnTo>
                      <a:lnTo>
                        <a:pt x="551331" y="946324"/>
                      </a:lnTo>
                      <a:cubicBezTo>
                        <a:pt x="470080" y="946324"/>
                        <a:pt x="396520" y="901860"/>
                        <a:pt x="343274" y="829971"/>
                      </a:cubicBezTo>
                      <a:lnTo>
                        <a:pt x="333519" y="814010"/>
                      </a:lnTo>
                      <a:lnTo>
                        <a:pt x="345697" y="908224"/>
                      </a:lnTo>
                      <a:lnTo>
                        <a:pt x="345697" y="908225"/>
                      </a:lnTo>
                      <a:cubicBezTo>
                        <a:pt x="278894" y="890325"/>
                        <a:pt x="223306" y="849537"/>
                        <a:pt x="182912" y="794368"/>
                      </a:cubicBezTo>
                      <a:lnTo>
                        <a:pt x="161579" y="758201"/>
                      </a:lnTo>
                      <a:lnTo>
                        <a:pt x="152243" y="827845"/>
                      </a:lnTo>
                      <a:lnTo>
                        <a:pt x="152243" y="827846"/>
                      </a:lnTo>
                      <a:cubicBezTo>
                        <a:pt x="-7476" y="735633"/>
                        <a:pt x="-48025" y="506850"/>
                        <a:pt x="61673" y="316847"/>
                      </a:cubicBezTo>
                      <a:lnTo>
                        <a:pt x="77530" y="295989"/>
                      </a:lnTo>
                      <a:lnTo>
                        <a:pt x="77569" y="295904"/>
                      </a:lnTo>
                      <a:lnTo>
                        <a:pt x="79636" y="293218"/>
                      </a:lnTo>
                      <a:lnTo>
                        <a:pt x="133741" y="222049"/>
                      </a:lnTo>
                      <a:cubicBezTo>
                        <a:pt x="174404" y="180890"/>
                        <a:pt x="221183" y="149390"/>
                        <a:pt x="270354" y="128902"/>
                      </a:cubicBezTo>
                      <a:lnTo>
                        <a:pt x="281866" y="125029"/>
                      </a:lnTo>
                      <a:lnTo>
                        <a:pt x="326999" y="101413"/>
                      </a:lnTo>
                      <a:cubicBezTo>
                        <a:pt x="385782" y="74161"/>
                        <a:pt x="452216" y="49892"/>
                        <a:pt x="524871" y="29208"/>
                      </a:cubicBezTo>
                      <a:close/>
                    </a:path>
                  </a:pathLst>
                </a:custGeom>
                <a:solidFill>
                  <a:srgbClr val="FFFFFF">
                    <a:lumMod val="85000"/>
                  </a:srgbClr>
                </a:solidFill>
                <a:ln w="38100" cap="rnd" cmpd="sng" algn="ctr">
                  <a:solidFill>
                    <a:sysClr val="windowText" lastClr="000000"/>
                  </a:solidFill>
                  <a:prstDash val="solid"/>
                  <a:rou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80" name="フリーフォーム: 図形 479">
                  <a:extLst>
                    <a:ext uri="{FF2B5EF4-FFF2-40B4-BE49-F238E27FC236}">
                      <a16:creationId xmlns:a16="http://schemas.microsoft.com/office/drawing/2014/main" id="{2D5C4D24-C649-8C64-20CC-7A8CAF37BCCB}"/>
                    </a:ext>
                  </a:extLst>
                </p:cNvPr>
                <p:cNvSpPr/>
                <p:nvPr/>
              </p:nvSpPr>
              <p:spPr>
                <a:xfrm>
                  <a:off x="4322204" y="3151861"/>
                  <a:ext cx="2728339" cy="2728339"/>
                </a:xfrm>
                <a:custGeom>
                  <a:avLst/>
                  <a:gdLst>
                    <a:gd name="connsiteX0" fmla="*/ 534442 w 2728338"/>
                    <a:gd name="connsiteY0" fmla="*/ 767350 h 2728338"/>
                    <a:gd name="connsiteX1" fmla="*/ 515867 w 2728338"/>
                    <a:gd name="connsiteY1" fmla="*/ 792190 h 2728338"/>
                    <a:gd name="connsiteX2" fmla="*/ 341151 w 2728338"/>
                    <a:gd name="connsiteY2" fmla="*/ 1364169 h 2728338"/>
                    <a:gd name="connsiteX3" fmla="*/ 1364169 w 2728338"/>
                    <a:gd name="connsiteY3" fmla="*/ 2387187 h 2728338"/>
                    <a:gd name="connsiteX4" fmla="*/ 1936148 w 2728338"/>
                    <a:gd name="connsiteY4" fmla="*/ 2212472 h 2728338"/>
                    <a:gd name="connsiteX5" fmla="*/ 1960988 w 2728338"/>
                    <a:gd name="connsiteY5" fmla="*/ 2193897 h 2728338"/>
                    <a:gd name="connsiteX6" fmla="*/ 1364169 w 2728338"/>
                    <a:gd name="connsiteY6" fmla="*/ 341151 h 2728338"/>
                    <a:gd name="connsiteX7" fmla="*/ 792190 w 2728338"/>
                    <a:gd name="connsiteY7" fmla="*/ 515867 h 2728338"/>
                    <a:gd name="connsiteX8" fmla="*/ 767351 w 2728338"/>
                    <a:gd name="connsiteY8" fmla="*/ 534441 h 2728338"/>
                    <a:gd name="connsiteX9" fmla="*/ 2193897 w 2728338"/>
                    <a:gd name="connsiteY9" fmla="*/ 1960988 h 2728338"/>
                    <a:gd name="connsiteX10" fmla="*/ 2212472 w 2728338"/>
                    <a:gd name="connsiteY10" fmla="*/ 1936148 h 2728338"/>
                    <a:gd name="connsiteX11" fmla="*/ 2387187 w 2728338"/>
                    <a:gd name="connsiteY11" fmla="*/ 1364169 h 2728338"/>
                    <a:gd name="connsiteX12" fmla="*/ 1364169 w 2728338"/>
                    <a:gd name="connsiteY12" fmla="*/ 341151 h 2728338"/>
                    <a:gd name="connsiteX13" fmla="*/ 1364169 w 2728338"/>
                    <a:gd name="connsiteY13" fmla="*/ 0 h 2728338"/>
                    <a:gd name="connsiteX14" fmla="*/ 2728338 w 2728338"/>
                    <a:gd name="connsiteY14" fmla="*/ 1364169 h 2728338"/>
                    <a:gd name="connsiteX15" fmla="*/ 1364169 w 2728338"/>
                    <a:gd name="connsiteY15" fmla="*/ 2728338 h 2728338"/>
                    <a:gd name="connsiteX16" fmla="*/ 0 w 2728338"/>
                    <a:gd name="connsiteY16" fmla="*/ 1364169 h 2728338"/>
                    <a:gd name="connsiteX17" fmla="*/ 1364169 w 2728338"/>
                    <a:gd name="connsiteY17" fmla="*/ 0 h 27283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2728338" h="2728338">
                      <a:moveTo>
                        <a:pt x="534442" y="767350"/>
                      </a:moveTo>
                      <a:lnTo>
                        <a:pt x="515867" y="792190"/>
                      </a:lnTo>
                      <a:cubicBezTo>
                        <a:pt x="405561" y="955465"/>
                        <a:pt x="341151" y="1152295"/>
                        <a:pt x="341151" y="1364169"/>
                      </a:cubicBezTo>
                      <a:cubicBezTo>
                        <a:pt x="341151" y="1929166"/>
                        <a:pt x="799172" y="2387187"/>
                        <a:pt x="1364169" y="2387187"/>
                      </a:cubicBezTo>
                      <a:cubicBezTo>
                        <a:pt x="1576043" y="2387187"/>
                        <a:pt x="1772874" y="2322778"/>
                        <a:pt x="1936148" y="2212472"/>
                      </a:cubicBezTo>
                      <a:lnTo>
                        <a:pt x="1960988" y="2193897"/>
                      </a:lnTo>
                      <a:close/>
                      <a:moveTo>
                        <a:pt x="1364169" y="341151"/>
                      </a:moveTo>
                      <a:cubicBezTo>
                        <a:pt x="1152295" y="341151"/>
                        <a:pt x="955465" y="405560"/>
                        <a:pt x="792190" y="515867"/>
                      </a:cubicBezTo>
                      <a:lnTo>
                        <a:pt x="767351" y="534441"/>
                      </a:lnTo>
                      <a:lnTo>
                        <a:pt x="2193897" y="1960988"/>
                      </a:lnTo>
                      <a:lnTo>
                        <a:pt x="2212472" y="1936148"/>
                      </a:lnTo>
                      <a:cubicBezTo>
                        <a:pt x="2322778" y="1772873"/>
                        <a:pt x="2387187" y="1576043"/>
                        <a:pt x="2387187" y="1364169"/>
                      </a:cubicBezTo>
                      <a:cubicBezTo>
                        <a:pt x="2387187" y="799172"/>
                        <a:pt x="1929166" y="341151"/>
                        <a:pt x="1364169" y="341151"/>
                      </a:cubicBezTo>
                      <a:close/>
                      <a:moveTo>
                        <a:pt x="1364169" y="0"/>
                      </a:moveTo>
                      <a:cubicBezTo>
                        <a:pt x="2117579" y="0"/>
                        <a:pt x="2728338" y="610759"/>
                        <a:pt x="2728338" y="1364169"/>
                      </a:cubicBezTo>
                      <a:cubicBezTo>
                        <a:pt x="2728338" y="2117579"/>
                        <a:pt x="2117579" y="2728338"/>
                        <a:pt x="1364169" y="2728338"/>
                      </a:cubicBezTo>
                      <a:cubicBezTo>
                        <a:pt x="610759" y="2728338"/>
                        <a:pt x="0" y="2117579"/>
                        <a:pt x="0" y="1364169"/>
                      </a:cubicBezTo>
                      <a:cubicBezTo>
                        <a:pt x="0" y="610759"/>
                        <a:pt x="610759" y="0"/>
                        <a:pt x="1364169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38100" cap="rnd" cmpd="sng" algn="ctr">
                  <a:solidFill>
                    <a:sysClr val="windowText" lastClr="000000"/>
                  </a:solidFill>
                  <a:prstDash val="solid"/>
                  <a:rou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81" name="フリーフォーム: 図形 480">
                  <a:extLst>
                    <a:ext uri="{FF2B5EF4-FFF2-40B4-BE49-F238E27FC236}">
                      <a16:creationId xmlns:a16="http://schemas.microsoft.com/office/drawing/2014/main" id="{F9C4CDD3-48E9-D58A-6167-E12B7C8213AB}"/>
                    </a:ext>
                  </a:extLst>
                </p:cNvPr>
                <p:cNvSpPr/>
                <p:nvPr/>
              </p:nvSpPr>
              <p:spPr>
                <a:xfrm>
                  <a:off x="4762254" y="2754440"/>
                  <a:ext cx="1853383" cy="1635641"/>
                </a:xfrm>
                <a:custGeom>
                  <a:avLst/>
                  <a:gdLst>
                    <a:gd name="connsiteX0" fmla="*/ 250224 w 1853383"/>
                    <a:gd name="connsiteY0" fmla="*/ 0 h 1635641"/>
                    <a:gd name="connsiteX1" fmla="*/ 495364 w 1853383"/>
                    <a:gd name="connsiteY1" fmla="*/ 196679 h 1635641"/>
                    <a:gd name="connsiteX2" fmla="*/ 496428 w 1853383"/>
                    <a:gd name="connsiteY2" fmla="*/ 207060 h 1635641"/>
                    <a:gd name="connsiteX3" fmla="*/ 595926 w 1853383"/>
                    <a:gd name="connsiteY3" fmla="*/ 157794 h 1635641"/>
                    <a:gd name="connsiteX4" fmla="*/ 924119 w 1853383"/>
                    <a:gd name="connsiteY4" fmla="*/ 97351 h 1635641"/>
                    <a:gd name="connsiteX5" fmla="*/ 1252313 w 1853383"/>
                    <a:gd name="connsiteY5" fmla="*/ 157794 h 1635641"/>
                    <a:gd name="connsiteX6" fmla="*/ 1356707 w 1853383"/>
                    <a:gd name="connsiteY6" fmla="*/ 209484 h 1635641"/>
                    <a:gd name="connsiteX7" fmla="*/ 1358019 w 1853383"/>
                    <a:gd name="connsiteY7" fmla="*/ 196679 h 1635641"/>
                    <a:gd name="connsiteX8" fmla="*/ 1603159 w 1853383"/>
                    <a:gd name="connsiteY8" fmla="*/ 0 h 1635641"/>
                    <a:gd name="connsiteX9" fmla="*/ 1853383 w 1853383"/>
                    <a:gd name="connsiteY9" fmla="*/ 246321 h 1635641"/>
                    <a:gd name="connsiteX10" fmla="*/ 1700558 w 1853383"/>
                    <a:gd name="connsiteY10" fmla="*/ 473285 h 1635641"/>
                    <a:gd name="connsiteX11" fmla="*/ 1653706 w 1853383"/>
                    <a:gd name="connsiteY11" fmla="*/ 487602 h 1635641"/>
                    <a:gd name="connsiteX12" fmla="*/ 1701014 w 1853383"/>
                    <a:gd name="connsiteY12" fmla="*/ 567110 h 1635641"/>
                    <a:gd name="connsiteX13" fmla="*/ 1767273 w 1853383"/>
                    <a:gd name="connsiteY13" fmla="*/ 866496 h 1635641"/>
                    <a:gd name="connsiteX14" fmla="*/ 1750143 w 1853383"/>
                    <a:gd name="connsiteY14" fmla="*/ 1021506 h 1635641"/>
                    <a:gd name="connsiteX15" fmla="*/ 1744886 w 1853383"/>
                    <a:gd name="connsiteY15" fmla="*/ 1036956 h 1635641"/>
                    <a:gd name="connsiteX16" fmla="*/ 1758676 w 1853383"/>
                    <a:gd name="connsiteY16" fmla="*/ 1103737 h 1635641"/>
                    <a:gd name="connsiteX17" fmla="*/ 1580876 w 1853383"/>
                    <a:gd name="connsiteY17" fmla="*/ 1583805 h 1635641"/>
                    <a:gd name="connsiteX18" fmla="*/ 1562665 w 1853383"/>
                    <a:gd name="connsiteY18" fmla="*/ 1465942 h 1635641"/>
                    <a:gd name="connsiteX19" fmla="*/ 1543440 w 1853383"/>
                    <a:gd name="connsiteY19" fmla="*/ 1501312 h 1635641"/>
                    <a:gd name="connsiteX20" fmla="*/ 1329802 w 1853383"/>
                    <a:gd name="connsiteY20" fmla="*/ 1635640 h 1635641"/>
                    <a:gd name="connsiteX21" fmla="*/ 1329802 w 1853383"/>
                    <a:gd name="connsiteY21" fmla="*/ 1635639 h 1635641"/>
                    <a:gd name="connsiteX22" fmla="*/ 1342884 w 1853383"/>
                    <a:gd name="connsiteY22" fmla="*/ 1530353 h 1635641"/>
                    <a:gd name="connsiteX23" fmla="*/ 1252313 w 1853383"/>
                    <a:gd name="connsiteY23" fmla="*/ 1575198 h 1635641"/>
                    <a:gd name="connsiteX24" fmla="*/ 924119 w 1853383"/>
                    <a:gd name="connsiteY24" fmla="*/ 1635641 h 1635641"/>
                    <a:gd name="connsiteX25" fmla="*/ 595926 w 1853383"/>
                    <a:gd name="connsiteY25" fmla="*/ 1575198 h 1635641"/>
                    <a:gd name="connsiteX26" fmla="*/ 490837 w 1853383"/>
                    <a:gd name="connsiteY26" fmla="*/ 1523165 h 1635641"/>
                    <a:gd name="connsiteX27" fmla="*/ 504812 w 1853383"/>
                    <a:gd name="connsiteY27" fmla="*/ 1635639 h 1635641"/>
                    <a:gd name="connsiteX28" fmla="*/ 504812 w 1853383"/>
                    <a:gd name="connsiteY28" fmla="*/ 1635640 h 1635641"/>
                    <a:gd name="connsiteX29" fmla="*/ 291174 w 1853383"/>
                    <a:gd name="connsiteY29" fmla="*/ 1501312 h 1635641"/>
                    <a:gd name="connsiteX30" fmla="*/ 271949 w 1853383"/>
                    <a:gd name="connsiteY30" fmla="*/ 1465942 h 1635641"/>
                    <a:gd name="connsiteX31" fmla="*/ 253738 w 1853383"/>
                    <a:gd name="connsiteY31" fmla="*/ 1583805 h 1635641"/>
                    <a:gd name="connsiteX32" fmla="*/ 75938 w 1853383"/>
                    <a:gd name="connsiteY32" fmla="*/ 1103737 h 1635641"/>
                    <a:gd name="connsiteX33" fmla="*/ 95778 w 1853383"/>
                    <a:gd name="connsiteY33" fmla="*/ 1007659 h 1635641"/>
                    <a:gd name="connsiteX34" fmla="*/ 85318 w 1853383"/>
                    <a:gd name="connsiteY34" fmla="*/ 945137 h 1635641"/>
                    <a:gd name="connsiteX35" fmla="*/ 80965 w 1853383"/>
                    <a:gd name="connsiteY35" fmla="*/ 866496 h 1635641"/>
                    <a:gd name="connsiteX36" fmla="*/ 147224 w 1853383"/>
                    <a:gd name="connsiteY36" fmla="*/ 567110 h 1635641"/>
                    <a:gd name="connsiteX37" fmla="*/ 195324 w 1853383"/>
                    <a:gd name="connsiteY37" fmla="*/ 486272 h 1635641"/>
                    <a:gd name="connsiteX38" fmla="*/ 152826 w 1853383"/>
                    <a:gd name="connsiteY38" fmla="*/ 473285 h 1635641"/>
                    <a:gd name="connsiteX39" fmla="*/ 0 w 1853383"/>
                    <a:gd name="connsiteY39" fmla="*/ 246321 h 1635641"/>
                    <a:gd name="connsiteX40" fmla="*/ 250224 w 1853383"/>
                    <a:gd name="connsiteY40" fmla="*/ 0 h 16356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</a:cxnLst>
                  <a:rect l="l" t="t" r="r" b="b"/>
                  <a:pathLst>
                    <a:path w="1853383" h="1635641">
                      <a:moveTo>
                        <a:pt x="250224" y="0"/>
                      </a:moveTo>
                      <a:cubicBezTo>
                        <a:pt x="371145" y="0"/>
                        <a:pt x="472032" y="84435"/>
                        <a:pt x="495364" y="196679"/>
                      </a:cubicBezTo>
                      <a:lnTo>
                        <a:pt x="496428" y="207060"/>
                      </a:lnTo>
                      <a:lnTo>
                        <a:pt x="595926" y="157794"/>
                      </a:lnTo>
                      <a:cubicBezTo>
                        <a:pt x="696799" y="118873"/>
                        <a:pt x="807704" y="97351"/>
                        <a:pt x="924119" y="97351"/>
                      </a:cubicBezTo>
                      <a:cubicBezTo>
                        <a:pt x="1040534" y="97351"/>
                        <a:pt x="1151439" y="118873"/>
                        <a:pt x="1252313" y="157794"/>
                      </a:cubicBezTo>
                      <a:lnTo>
                        <a:pt x="1356707" y="209484"/>
                      </a:lnTo>
                      <a:lnTo>
                        <a:pt x="1358019" y="196679"/>
                      </a:lnTo>
                      <a:cubicBezTo>
                        <a:pt x="1381351" y="84435"/>
                        <a:pt x="1482238" y="0"/>
                        <a:pt x="1603159" y="0"/>
                      </a:cubicBezTo>
                      <a:cubicBezTo>
                        <a:pt x="1741354" y="0"/>
                        <a:pt x="1853383" y="110282"/>
                        <a:pt x="1853383" y="246321"/>
                      </a:cubicBezTo>
                      <a:cubicBezTo>
                        <a:pt x="1853383" y="348350"/>
                        <a:pt x="1790367" y="435891"/>
                        <a:pt x="1700558" y="473285"/>
                      </a:cubicBezTo>
                      <a:lnTo>
                        <a:pt x="1653706" y="487602"/>
                      </a:lnTo>
                      <a:lnTo>
                        <a:pt x="1701014" y="567110"/>
                      </a:lnTo>
                      <a:cubicBezTo>
                        <a:pt x="1743680" y="659129"/>
                        <a:pt x="1767273" y="760299"/>
                        <a:pt x="1767273" y="866496"/>
                      </a:cubicBezTo>
                      <a:cubicBezTo>
                        <a:pt x="1767273" y="919594"/>
                        <a:pt x="1761375" y="971436"/>
                        <a:pt x="1750143" y="1021506"/>
                      </a:cubicBezTo>
                      <a:lnTo>
                        <a:pt x="1744886" y="1036956"/>
                      </a:lnTo>
                      <a:lnTo>
                        <a:pt x="1758676" y="1103737"/>
                      </a:lnTo>
                      <a:cubicBezTo>
                        <a:pt x="1793160" y="1341283"/>
                        <a:pt x="1721906" y="1546016"/>
                        <a:pt x="1580876" y="1583805"/>
                      </a:cubicBezTo>
                      <a:lnTo>
                        <a:pt x="1562665" y="1465942"/>
                      </a:lnTo>
                      <a:lnTo>
                        <a:pt x="1543440" y="1501312"/>
                      </a:lnTo>
                      <a:cubicBezTo>
                        <a:pt x="1488765" y="1584307"/>
                        <a:pt x="1413233" y="1635640"/>
                        <a:pt x="1329802" y="1635640"/>
                      </a:cubicBezTo>
                      <a:lnTo>
                        <a:pt x="1329802" y="1635639"/>
                      </a:lnTo>
                      <a:lnTo>
                        <a:pt x="1342884" y="1530353"/>
                      </a:lnTo>
                      <a:lnTo>
                        <a:pt x="1252313" y="1575198"/>
                      </a:lnTo>
                      <a:cubicBezTo>
                        <a:pt x="1151439" y="1614119"/>
                        <a:pt x="1040534" y="1635641"/>
                        <a:pt x="924119" y="1635641"/>
                      </a:cubicBezTo>
                      <a:cubicBezTo>
                        <a:pt x="807704" y="1635641"/>
                        <a:pt x="696799" y="1614119"/>
                        <a:pt x="595926" y="1575198"/>
                      </a:cubicBezTo>
                      <a:lnTo>
                        <a:pt x="490837" y="1523165"/>
                      </a:lnTo>
                      <a:lnTo>
                        <a:pt x="504812" y="1635639"/>
                      </a:lnTo>
                      <a:lnTo>
                        <a:pt x="504812" y="1635640"/>
                      </a:lnTo>
                      <a:cubicBezTo>
                        <a:pt x="421381" y="1635640"/>
                        <a:pt x="345849" y="1584307"/>
                        <a:pt x="291174" y="1501312"/>
                      </a:cubicBezTo>
                      <a:lnTo>
                        <a:pt x="271949" y="1465942"/>
                      </a:lnTo>
                      <a:lnTo>
                        <a:pt x="253738" y="1583805"/>
                      </a:lnTo>
                      <a:cubicBezTo>
                        <a:pt x="112708" y="1546016"/>
                        <a:pt x="41454" y="1341283"/>
                        <a:pt x="75938" y="1103737"/>
                      </a:cubicBezTo>
                      <a:lnTo>
                        <a:pt x="95778" y="1007659"/>
                      </a:lnTo>
                      <a:lnTo>
                        <a:pt x="85318" y="945137"/>
                      </a:lnTo>
                      <a:cubicBezTo>
                        <a:pt x="82440" y="919280"/>
                        <a:pt x="80965" y="893045"/>
                        <a:pt x="80965" y="866496"/>
                      </a:cubicBezTo>
                      <a:cubicBezTo>
                        <a:pt x="80965" y="760299"/>
                        <a:pt x="104558" y="659129"/>
                        <a:pt x="147224" y="567110"/>
                      </a:cubicBezTo>
                      <a:lnTo>
                        <a:pt x="195324" y="486272"/>
                      </a:lnTo>
                      <a:lnTo>
                        <a:pt x="152826" y="473285"/>
                      </a:lnTo>
                      <a:cubicBezTo>
                        <a:pt x="63016" y="435891"/>
                        <a:pt x="0" y="348350"/>
                        <a:pt x="0" y="246321"/>
                      </a:cubicBezTo>
                      <a:cubicBezTo>
                        <a:pt x="0" y="110282"/>
                        <a:pt x="112029" y="0"/>
                        <a:pt x="250224" y="0"/>
                      </a:cubicBezTo>
                      <a:close/>
                    </a:path>
                  </a:pathLst>
                </a:custGeom>
                <a:solidFill>
                  <a:srgbClr val="808080">
                    <a:lumMod val="75000"/>
                  </a:srgbClr>
                </a:solidFill>
                <a:ln w="38100" cap="rnd" cmpd="sng" algn="ctr">
                  <a:solidFill>
                    <a:sysClr val="windowText" lastClr="000000"/>
                  </a:solidFill>
                  <a:prstDash val="solid"/>
                  <a:rou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82" name="フリーフォーム: 図形 481">
                  <a:extLst>
                    <a:ext uri="{FF2B5EF4-FFF2-40B4-BE49-F238E27FC236}">
                      <a16:creationId xmlns:a16="http://schemas.microsoft.com/office/drawing/2014/main" id="{A661463B-24E8-84B7-3D8F-7DB7F7622D47}"/>
                    </a:ext>
                  </a:extLst>
                </p:cNvPr>
                <p:cNvSpPr/>
                <p:nvPr/>
              </p:nvSpPr>
              <p:spPr>
                <a:xfrm>
                  <a:off x="4867260" y="2851791"/>
                  <a:ext cx="290436" cy="285904"/>
                </a:xfrm>
                <a:custGeom>
                  <a:avLst/>
                  <a:gdLst>
                    <a:gd name="connsiteX0" fmla="*/ 145218 w 290436"/>
                    <a:gd name="connsiteY0" fmla="*/ 0 h 285904"/>
                    <a:gd name="connsiteX1" fmla="*/ 290436 w 290436"/>
                    <a:gd name="connsiteY1" fmla="*/ 142952 h 285904"/>
                    <a:gd name="connsiteX2" fmla="*/ 286261 w 290436"/>
                    <a:gd name="connsiteY2" fmla="*/ 163307 h 285904"/>
                    <a:gd name="connsiteX3" fmla="*/ 222913 w 290436"/>
                    <a:gd name="connsiteY3" fmla="*/ 210986 h 285904"/>
                    <a:gd name="connsiteX4" fmla="*/ 157330 w 290436"/>
                    <a:gd name="connsiteY4" fmla="*/ 283497 h 285904"/>
                    <a:gd name="connsiteX5" fmla="*/ 145218 w 290436"/>
                    <a:gd name="connsiteY5" fmla="*/ 285904 h 285904"/>
                    <a:gd name="connsiteX6" fmla="*/ 0 w 290436"/>
                    <a:gd name="connsiteY6" fmla="*/ 142952 h 285904"/>
                    <a:gd name="connsiteX7" fmla="*/ 145218 w 290436"/>
                    <a:gd name="connsiteY7" fmla="*/ 0 h 2859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90436" h="285904">
                      <a:moveTo>
                        <a:pt x="145218" y="0"/>
                      </a:moveTo>
                      <a:cubicBezTo>
                        <a:pt x="225420" y="0"/>
                        <a:pt x="290436" y="64002"/>
                        <a:pt x="290436" y="142952"/>
                      </a:cubicBezTo>
                      <a:lnTo>
                        <a:pt x="286261" y="163307"/>
                      </a:lnTo>
                      <a:lnTo>
                        <a:pt x="222913" y="210986"/>
                      </a:lnTo>
                      <a:lnTo>
                        <a:pt x="157330" y="283497"/>
                      </a:lnTo>
                      <a:lnTo>
                        <a:pt x="145218" y="285904"/>
                      </a:lnTo>
                      <a:cubicBezTo>
                        <a:pt x="65016" y="285904"/>
                        <a:pt x="0" y="221902"/>
                        <a:pt x="0" y="142952"/>
                      </a:cubicBezTo>
                      <a:cubicBezTo>
                        <a:pt x="0" y="64002"/>
                        <a:pt x="65016" y="0"/>
                        <a:pt x="145218" y="0"/>
                      </a:cubicBezTo>
                      <a:close/>
                    </a:path>
                  </a:pathLst>
                </a:custGeom>
                <a:solidFill>
                  <a:srgbClr val="FFFFFF">
                    <a:lumMod val="85000"/>
                  </a:srgbClr>
                </a:solidFill>
                <a:ln w="38100" cap="rnd" cmpd="sng" algn="ctr">
                  <a:noFill/>
                  <a:prstDash val="solid"/>
                  <a:rou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83" name="フリーフォーム: 図形 482">
                  <a:extLst>
                    <a:ext uri="{FF2B5EF4-FFF2-40B4-BE49-F238E27FC236}">
                      <a16:creationId xmlns:a16="http://schemas.microsoft.com/office/drawing/2014/main" id="{5C398BD3-A86E-0ABD-CFE3-A4BBE63E37A6}"/>
                    </a:ext>
                  </a:extLst>
                </p:cNvPr>
                <p:cNvSpPr/>
                <p:nvPr/>
              </p:nvSpPr>
              <p:spPr>
                <a:xfrm>
                  <a:off x="6220195" y="2851791"/>
                  <a:ext cx="290436" cy="285904"/>
                </a:xfrm>
                <a:custGeom>
                  <a:avLst/>
                  <a:gdLst>
                    <a:gd name="connsiteX0" fmla="*/ 145218 w 290436"/>
                    <a:gd name="connsiteY0" fmla="*/ 0 h 285904"/>
                    <a:gd name="connsiteX1" fmla="*/ 290436 w 290436"/>
                    <a:gd name="connsiteY1" fmla="*/ 142952 h 285904"/>
                    <a:gd name="connsiteX2" fmla="*/ 145218 w 290436"/>
                    <a:gd name="connsiteY2" fmla="*/ 285904 h 285904"/>
                    <a:gd name="connsiteX3" fmla="*/ 126834 w 290436"/>
                    <a:gd name="connsiteY3" fmla="*/ 282251 h 285904"/>
                    <a:gd name="connsiteX4" fmla="*/ 62378 w 290436"/>
                    <a:gd name="connsiteY4" fmla="*/ 210986 h 285904"/>
                    <a:gd name="connsiteX5" fmla="*/ 5114 w 290436"/>
                    <a:gd name="connsiteY5" fmla="*/ 167886 h 285904"/>
                    <a:gd name="connsiteX6" fmla="*/ 0 w 290436"/>
                    <a:gd name="connsiteY6" fmla="*/ 142952 h 285904"/>
                    <a:gd name="connsiteX7" fmla="*/ 145218 w 290436"/>
                    <a:gd name="connsiteY7" fmla="*/ 0 h 2859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90436" h="285904">
                      <a:moveTo>
                        <a:pt x="145218" y="0"/>
                      </a:moveTo>
                      <a:cubicBezTo>
                        <a:pt x="225420" y="0"/>
                        <a:pt x="290436" y="64002"/>
                        <a:pt x="290436" y="142952"/>
                      </a:cubicBezTo>
                      <a:cubicBezTo>
                        <a:pt x="290436" y="221902"/>
                        <a:pt x="225420" y="285904"/>
                        <a:pt x="145218" y="285904"/>
                      </a:cubicBezTo>
                      <a:lnTo>
                        <a:pt x="126834" y="282251"/>
                      </a:lnTo>
                      <a:lnTo>
                        <a:pt x="62378" y="210986"/>
                      </a:lnTo>
                      <a:lnTo>
                        <a:pt x="5114" y="167886"/>
                      </a:lnTo>
                      <a:lnTo>
                        <a:pt x="0" y="142952"/>
                      </a:lnTo>
                      <a:cubicBezTo>
                        <a:pt x="0" y="64002"/>
                        <a:pt x="65016" y="0"/>
                        <a:pt x="145218" y="0"/>
                      </a:cubicBezTo>
                      <a:close/>
                    </a:path>
                  </a:pathLst>
                </a:custGeom>
                <a:solidFill>
                  <a:srgbClr val="FFFFFF">
                    <a:lumMod val="85000"/>
                  </a:srgbClr>
                </a:solidFill>
                <a:ln w="38100" cap="rnd" cmpd="sng" algn="ctr">
                  <a:noFill/>
                  <a:prstDash val="solid"/>
                  <a:rou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84" name="楕円 483">
                  <a:extLst>
                    <a:ext uri="{FF2B5EF4-FFF2-40B4-BE49-F238E27FC236}">
                      <a16:creationId xmlns:a16="http://schemas.microsoft.com/office/drawing/2014/main" id="{DFCA7BF9-6C7A-D032-B275-9610ABBF4FA9}"/>
                    </a:ext>
                  </a:extLst>
                </p:cNvPr>
                <p:cNvSpPr/>
                <p:nvPr/>
              </p:nvSpPr>
              <p:spPr>
                <a:xfrm>
                  <a:off x="5071160" y="3064293"/>
                  <a:ext cx="411658" cy="411658"/>
                </a:xfrm>
                <a:prstGeom prst="ellipse">
                  <a:avLst/>
                </a:prstGeom>
                <a:solidFill>
                  <a:srgbClr val="FFFF00"/>
                </a:solidFill>
                <a:ln w="38100" cap="rnd" cmpd="sng" algn="ctr">
                  <a:solidFill>
                    <a:sysClr val="windowText" lastClr="000000"/>
                  </a:solidFill>
                  <a:prstDash val="solid"/>
                  <a:rou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85" name="楕円 484">
                  <a:extLst>
                    <a:ext uri="{FF2B5EF4-FFF2-40B4-BE49-F238E27FC236}">
                      <a16:creationId xmlns:a16="http://schemas.microsoft.com/office/drawing/2014/main" id="{6371EBA9-FDED-224E-2F9A-071F504D06A1}"/>
                    </a:ext>
                  </a:extLst>
                </p:cNvPr>
                <p:cNvSpPr/>
                <p:nvPr/>
              </p:nvSpPr>
              <p:spPr>
                <a:xfrm>
                  <a:off x="5878967" y="3064293"/>
                  <a:ext cx="411658" cy="411658"/>
                </a:xfrm>
                <a:prstGeom prst="ellipse">
                  <a:avLst/>
                </a:prstGeom>
                <a:solidFill>
                  <a:srgbClr val="FFFF00"/>
                </a:solidFill>
                <a:ln w="38100" cap="rnd" cmpd="sng" algn="ctr">
                  <a:solidFill>
                    <a:sysClr val="windowText" lastClr="000000"/>
                  </a:solidFill>
                  <a:prstDash val="solid"/>
                  <a:rou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86" name="四角形: 角を丸くする 485">
                  <a:extLst>
                    <a:ext uri="{FF2B5EF4-FFF2-40B4-BE49-F238E27FC236}">
                      <a16:creationId xmlns:a16="http://schemas.microsoft.com/office/drawing/2014/main" id="{F58237BA-1B5D-722B-222A-35F15CF42048}"/>
                    </a:ext>
                  </a:extLst>
                </p:cNvPr>
                <p:cNvSpPr/>
                <p:nvPr/>
              </p:nvSpPr>
              <p:spPr>
                <a:xfrm>
                  <a:off x="5240774" y="3346489"/>
                  <a:ext cx="891196" cy="1440661"/>
                </a:xfrm>
                <a:prstGeom prst="roundRect">
                  <a:avLst>
                    <a:gd name="adj" fmla="val 39234"/>
                  </a:avLst>
                </a:prstGeom>
                <a:solidFill>
                  <a:srgbClr val="FFFFFF">
                    <a:lumMod val="85000"/>
                  </a:srgbClr>
                </a:solidFill>
                <a:ln w="38100" cap="rnd" cmpd="sng" algn="ctr">
                  <a:solidFill>
                    <a:sysClr val="windowText" lastClr="000000"/>
                  </a:solidFill>
                  <a:prstDash val="solid"/>
                  <a:rou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87" name="楕円 486">
                  <a:extLst>
                    <a:ext uri="{FF2B5EF4-FFF2-40B4-BE49-F238E27FC236}">
                      <a16:creationId xmlns:a16="http://schemas.microsoft.com/office/drawing/2014/main" id="{E1C15C99-81E8-C7A3-20C9-54955AC0BCD9}"/>
                    </a:ext>
                  </a:extLst>
                </p:cNvPr>
                <p:cNvSpPr/>
                <p:nvPr/>
              </p:nvSpPr>
              <p:spPr>
                <a:xfrm>
                  <a:off x="5533784" y="3303366"/>
                  <a:ext cx="305180" cy="234702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38100" cap="rnd" cmpd="sng" algn="ctr">
                  <a:solidFill>
                    <a:sysClr val="windowText" lastClr="000000"/>
                  </a:solidFill>
                  <a:prstDash val="solid"/>
                  <a:rou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1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88" name="楕円 487">
                  <a:extLst>
                    <a:ext uri="{FF2B5EF4-FFF2-40B4-BE49-F238E27FC236}">
                      <a16:creationId xmlns:a16="http://schemas.microsoft.com/office/drawing/2014/main" id="{1EEBE29A-163B-F49D-9782-AD2D60CE7964}"/>
                    </a:ext>
                  </a:extLst>
                </p:cNvPr>
                <p:cNvSpPr/>
                <p:nvPr/>
              </p:nvSpPr>
              <p:spPr>
                <a:xfrm>
                  <a:off x="5603771" y="3317941"/>
                  <a:ext cx="165204" cy="87262"/>
                </a:xfrm>
                <a:prstGeom prst="ellipse">
                  <a:avLst/>
                </a:prstGeom>
                <a:solidFill>
                  <a:sysClr val="window" lastClr="FFFFFF"/>
                </a:solidFill>
                <a:ln w="38100" cap="rnd" cmpd="sng" algn="ctr">
                  <a:noFill/>
                  <a:prstDash val="solid"/>
                  <a:rou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1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89" name="楕円 488">
                  <a:extLst>
                    <a:ext uri="{FF2B5EF4-FFF2-40B4-BE49-F238E27FC236}">
                      <a16:creationId xmlns:a16="http://schemas.microsoft.com/office/drawing/2014/main" id="{2183B02D-C80C-A8E7-EE48-28A4747E6ECA}"/>
                    </a:ext>
                  </a:extLst>
                </p:cNvPr>
                <p:cNvSpPr/>
                <p:nvPr/>
              </p:nvSpPr>
              <p:spPr>
                <a:xfrm>
                  <a:off x="5211782" y="3202933"/>
                  <a:ext cx="130413" cy="130413"/>
                </a:xfrm>
                <a:prstGeom prst="ellipse">
                  <a:avLst/>
                </a:prstGeom>
                <a:solidFill>
                  <a:srgbClr val="000000"/>
                </a:solidFill>
                <a:ln w="38100" cap="rnd" cmpd="sng" algn="ctr">
                  <a:noFill/>
                  <a:prstDash val="solid"/>
                  <a:rou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90" name="楕円 489">
                  <a:extLst>
                    <a:ext uri="{FF2B5EF4-FFF2-40B4-BE49-F238E27FC236}">
                      <a16:creationId xmlns:a16="http://schemas.microsoft.com/office/drawing/2014/main" id="{0469A961-6C0C-2262-B90D-CF350180935B}"/>
                    </a:ext>
                  </a:extLst>
                </p:cNvPr>
                <p:cNvSpPr/>
                <p:nvPr/>
              </p:nvSpPr>
              <p:spPr>
                <a:xfrm>
                  <a:off x="6019590" y="3202933"/>
                  <a:ext cx="130413" cy="130413"/>
                </a:xfrm>
                <a:prstGeom prst="ellipse">
                  <a:avLst/>
                </a:prstGeom>
                <a:solidFill>
                  <a:srgbClr val="000000"/>
                </a:solidFill>
                <a:ln w="38100" cap="rnd" cmpd="sng" algn="ctr">
                  <a:noFill/>
                  <a:prstDash val="solid"/>
                  <a:rou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</a:endParaRPr>
                </a:p>
              </p:txBody>
            </p:sp>
          </p:grpSp>
          <p:grpSp>
            <p:nvGrpSpPr>
              <p:cNvPr id="471" name="グループ化 470">
                <a:extLst>
                  <a:ext uri="{FF2B5EF4-FFF2-40B4-BE49-F238E27FC236}">
                    <a16:creationId xmlns:a16="http://schemas.microsoft.com/office/drawing/2014/main" id="{C9779199-8429-7510-C086-99847ED57D1A}"/>
                  </a:ext>
                </a:extLst>
              </p:cNvPr>
              <p:cNvGrpSpPr/>
              <p:nvPr/>
            </p:nvGrpSpPr>
            <p:grpSpPr>
              <a:xfrm>
                <a:off x="7694195" y="1836429"/>
                <a:ext cx="463968" cy="504052"/>
                <a:chOff x="4813420" y="1964814"/>
                <a:chExt cx="358117" cy="392492"/>
              </a:xfrm>
              <a:solidFill>
                <a:srgbClr val="000000"/>
              </a:solidFill>
            </p:grpSpPr>
            <p:sp>
              <p:nvSpPr>
                <p:cNvPr id="474" name="フリーフォーム: 図形 473">
                  <a:extLst>
                    <a:ext uri="{FF2B5EF4-FFF2-40B4-BE49-F238E27FC236}">
                      <a16:creationId xmlns:a16="http://schemas.microsoft.com/office/drawing/2014/main" id="{BE96B901-6AB9-4CBD-E1AE-908D588EE026}"/>
                    </a:ext>
                  </a:extLst>
                </p:cNvPr>
                <p:cNvSpPr/>
                <p:nvPr/>
              </p:nvSpPr>
              <p:spPr>
                <a:xfrm>
                  <a:off x="4813420" y="1964814"/>
                  <a:ext cx="358117" cy="392492"/>
                </a:xfrm>
                <a:custGeom>
                  <a:avLst/>
                  <a:gdLst>
                    <a:gd name="connsiteX0" fmla="*/ 147638 w 457183"/>
                    <a:gd name="connsiteY0" fmla="*/ 0 h 501068"/>
                    <a:gd name="connsiteX1" fmla="*/ 309545 w 457183"/>
                    <a:gd name="connsiteY1" fmla="*/ 0 h 501068"/>
                    <a:gd name="connsiteX2" fmla="*/ 457183 w 457183"/>
                    <a:gd name="connsiteY2" fmla="*/ 147638 h 501068"/>
                    <a:gd name="connsiteX3" fmla="*/ 457183 w 457183"/>
                    <a:gd name="connsiteY3" fmla="*/ 501068 h 501068"/>
                    <a:gd name="connsiteX4" fmla="*/ 428873 w 457183"/>
                    <a:gd name="connsiteY4" fmla="*/ 483742 h 501068"/>
                    <a:gd name="connsiteX5" fmla="*/ 228591 w 457183"/>
                    <a:gd name="connsiteY5" fmla="*/ 438150 h 501068"/>
                    <a:gd name="connsiteX6" fmla="*/ 28309 w 457183"/>
                    <a:gd name="connsiteY6" fmla="*/ 483742 h 501068"/>
                    <a:gd name="connsiteX7" fmla="*/ 0 w 457183"/>
                    <a:gd name="connsiteY7" fmla="*/ 501067 h 501068"/>
                    <a:gd name="connsiteX8" fmla="*/ 0 w 457183"/>
                    <a:gd name="connsiteY8" fmla="*/ 147638 h 501068"/>
                    <a:gd name="connsiteX9" fmla="*/ 147638 w 457183"/>
                    <a:gd name="connsiteY9" fmla="*/ 0 h 5010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457183" h="501068">
                      <a:moveTo>
                        <a:pt x="147638" y="0"/>
                      </a:moveTo>
                      <a:lnTo>
                        <a:pt x="309545" y="0"/>
                      </a:lnTo>
                      <a:cubicBezTo>
                        <a:pt x="391083" y="0"/>
                        <a:pt x="457183" y="66100"/>
                        <a:pt x="457183" y="147638"/>
                      </a:cubicBezTo>
                      <a:lnTo>
                        <a:pt x="457183" y="501068"/>
                      </a:lnTo>
                      <a:lnTo>
                        <a:pt x="428873" y="483742"/>
                      </a:lnTo>
                      <a:cubicBezTo>
                        <a:pt x="367315" y="454384"/>
                        <a:pt x="299634" y="438150"/>
                        <a:pt x="228591" y="438150"/>
                      </a:cubicBezTo>
                      <a:cubicBezTo>
                        <a:pt x="157548" y="438150"/>
                        <a:pt x="89868" y="454384"/>
                        <a:pt x="28309" y="483742"/>
                      </a:cubicBezTo>
                      <a:lnTo>
                        <a:pt x="0" y="501067"/>
                      </a:lnTo>
                      <a:lnTo>
                        <a:pt x="0" y="147638"/>
                      </a:lnTo>
                      <a:cubicBezTo>
                        <a:pt x="0" y="66100"/>
                        <a:pt x="66100" y="0"/>
                        <a:pt x="147638" y="0"/>
                      </a:cubicBezTo>
                      <a:close/>
                    </a:path>
                  </a:pathLst>
                </a:custGeom>
                <a:grpFill/>
                <a:ln w="38100" cap="rnd" cmpd="sng" algn="ctr">
                  <a:solidFill>
                    <a:sysClr val="windowText" lastClr="000000"/>
                  </a:solidFill>
                  <a:prstDash val="solid"/>
                  <a:rou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1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75" name="フリーフォーム: 図形 474">
                  <a:extLst>
                    <a:ext uri="{FF2B5EF4-FFF2-40B4-BE49-F238E27FC236}">
                      <a16:creationId xmlns:a16="http://schemas.microsoft.com/office/drawing/2014/main" id="{E8BB372C-8554-440E-8CD3-0CD7D7424C6A}"/>
                    </a:ext>
                  </a:extLst>
                </p:cNvPr>
                <p:cNvSpPr/>
                <p:nvPr/>
              </p:nvSpPr>
              <p:spPr>
                <a:xfrm>
                  <a:off x="4817084" y="1964814"/>
                  <a:ext cx="350788" cy="150090"/>
                </a:xfrm>
                <a:custGeom>
                  <a:avLst/>
                  <a:gdLst>
                    <a:gd name="connsiteX0" fmla="*/ 143147 w 447827"/>
                    <a:gd name="connsiteY0" fmla="*/ 0 h 191610"/>
                    <a:gd name="connsiteX1" fmla="*/ 305054 w 447827"/>
                    <a:gd name="connsiteY1" fmla="*/ 0 h 191610"/>
                    <a:gd name="connsiteX2" fmla="*/ 441090 w 447827"/>
                    <a:gd name="connsiteY2" fmla="*/ 90171 h 191610"/>
                    <a:gd name="connsiteX3" fmla="*/ 447827 w 447827"/>
                    <a:gd name="connsiteY3" fmla="*/ 123540 h 191610"/>
                    <a:gd name="connsiteX4" fmla="*/ 413396 w 447827"/>
                    <a:gd name="connsiteY4" fmla="*/ 133046 h 191610"/>
                    <a:gd name="connsiteX5" fmla="*/ 379081 w 447827"/>
                    <a:gd name="connsiteY5" fmla="*/ 164686 h 191610"/>
                    <a:gd name="connsiteX6" fmla="*/ 369357 w 447827"/>
                    <a:gd name="connsiteY6" fmla="*/ 184410 h 191610"/>
                    <a:gd name="connsiteX7" fmla="*/ 359633 w 447827"/>
                    <a:gd name="connsiteY7" fmla="*/ 164686 h 191610"/>
                    <a:gd name="connsiteX8" fmla="*/ 283296 w 447827"/>
                    <a:gd name="connsiteY8" fmla="*/ 121444 h 191610"/>
                    <a:gd name="connsiteX9" fmla="*/ 164906 w 447827"/>
                    <a:gd name="connsiteY9" fmla="*/ 121444 h 191610"/>
                    <a:gd name="connsiteX10" fmla="*/ 88569 w 447827"/>
                    <a:gd name="connsiteY10" fmla="*/ 164686 h 191610"/>
                    <a:gd name="connsiteX11" fmla="*/ 75296 w 447827"/>
                    <a:gd name="connsiteY11" fmla="*/ 191610 h 191610"/>
                    <a:gd name="connsiteX12" fmla="*/ 62022 w 447827"/>
                    <a:gd name="connsiteY12" fmla="*/ 164686 h 191610"/>
                    <a:gd name="connsiteX13" fmla="*/ 27707 w 447827"/>
                    <a:gd name="connsiteY13" fmla="*/ 133046 h 191610"/>
                    <a:gd name="connsiteX14" fmla="*/ 0 w 447827"/>
                    <a:gd name="connsiteY14" fmla="*/ 125396 h 191610"/>
                    <a:gd name="connsiteX15" fmla="*/ 7111 w 447827"/>
                    <a:gd name="connsiteY15" fmla="*/ 90171 h 191610"/>
                    <a:gd name="connsiteX16" fmla="*/ 143147 w 447827"/>
                    <a:gd name="connsiteY16" fmla="*/ 0 h 1916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447827" h="191610">
                      <a:moveTo>
                        <a:pt x="143147" y="0"/>
                      </a:moveTo>
                      <a:lnTo>
                        <a:pt x="305054" y="0"/>
                      </a:lnTo>
                      <a:cubicBezTo>
                        <a:pt x="366208" y="0"/>
                        <a:pt x="418677" y="37181"/>
                        <a:pt x="441090" y="90171"/>
                      </a:cubicBezTo>
                      <a:lnTo>
                        <a:pt x="447827" y="123540"/>
                      </a:lnTo>
                      <a:lnTo>
                        <a:pt x="413396" y="133046"/>
                      </a:lnTo>
                      <a:cubicBezTo>
                        <a:pt x="400481" y="140517"/>
                        <a:pt x="388849" y="151328"/>
                        <a:pt x="379081" y="164686"/>
                      </a:cubicBezTo>
                      <a:lnTo>
                        <a:pt x="369357" y="184410"/>
                      </a:lnTo>
                      <a:lnTo>
                        <a:pt x="359633" y="164686"/>
                      </a:lnTo>
                      <a:cubicBezTo>
                        <a:pt x="340097" y="137969"/>
                        <a:pt x="313108" y="121444"/>
                        <a:pt x="283296" y="121444"/>
                      </a:cubicBezTo>
                      <a:lnTo>
                        <a:pt x="164906" y="121444"/>
                      </a:lnTo>
                      <a:cubicBezTo>
                        <a:pt x="135095" y="121444"/>
                        <a:pt x="108105" y="137969"/>
                        <a:pt x="88569" y="164686"/>
                      </a:cubicBezTo>
                      <a:lnTo>
                        <a:pt x="75296" y="191610"/>
                      </a:lnTo>
                      <a:lnTo>
                        <a:pt x="62022" y="164686"/>
                      </a:lnTo>
                      <a:cubicBezTo>
                        <a:pt x="52254" y="151328"/>
                        <a:pt x="40623" y="140517"/>
                        <a:pt x="27707" y="133046"/>
                      </a:cubicBezTo>
                      <a:lnTo>
                        <a:pt x="0" y="125396"/>
                      </a:lnTo>
                      <a:lnTo>
                        <a:pt x="7111" y="90171"/>
                      </a:lnTo>
                      <a:cubicBezTo>
                        <a:pt x="29524" y="37181"/>
                        <a:pt x="81994" y="0"/>
                        <a:pt x="143147" y="0"/>
                      </a:cubicBezTo>
                      <a:close/>
                    </a:path>
                  </a:pathLst>
                </a:custGeom>
                <a:grpFill/>
                <a:ln w="38100" cap="rnd" cmpd="sng" algn="ctr">
                  <a:solidFill>
                    <a:sysClr val="windowText" lastClr="000000"/>
                  </a:solidFill>
                  <a:prstDash val="solid"/>
                  <a:rou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1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</a:endParaRPr>
                </a:p>
              </p:txBody>
            </p:sp>
          </p:grpSp>
          <p:sp>
            <p:nvSpPr>
              <p:cNvPr id="472" name="フリーフォーム: 図形 471">
                <a:extLst>
                  <a:ext uri="{FF2B5EF4-FFF2-40B4-BE49-F238E27FC236}">
                    <a16:creationId xmlns:a16="http://schemas.microsoft.com/office/drawing/2014/main" id="{024F603D-0A46-5E1B-C502-8B0C27241C60}"/>
                  </a:ext>
                </a:extLst>
              </p:cNvPr>
              <p:cNvSpPr/>
              <p:nvPr/>
            </p:nvSpPr>
            <p:spPr>
              <a:xfrm>
                <a:off x="7694195" y="2231180"/>
                <a:ext cx="463968" cy="245622"/>
              </a:xfrm>
              <a:custGeom>
                <a:avLst/>
                <a:gdLst>
                  <a:gd name="connsiteX0" fmla="*/ 235643 w 457183"/>
                  <a:gd name="connsiteY0" fmla="*/ 0 h 244168"/>
                  <a:gd name="connsiteX1" fmla="*/ 443455 w 457183"/>
                  <a:gd name="connsiteY1" fmla="*/ 79313 h 244168"/>
                  <a:gd name="connsiteX2" fmla="*/ 457183 w 457183"/>
                  <a:gd name="connsiteY2" fmla="*/ 94644 h 244168"/>
                  <a:gd name="connsiteX3" fmla="*/ 457183 w 457183"/>
                  <a:gd name="connsiteY3" fmla="*/ 244168 h 244168"/>
                  <a:gd name="connsiteX4" fmla="*/ 428873 w 457183"/>
                  <a:gd name="connsiteY4" fmla="*/ 226842 h 244168"/>
                  <a:gd name="connsiteX5" fmla="*/ 228591 w 457183"/>
                  <a:gd name="connsiteY5" fmla="*/ 181250 h 244168"/>
                  <a:gd name="connsiteX6" fmla="*/ 28309 w 457183"/>
                  <a:gd name="connsiteY6" fmla="*/ 226842 h 244168"/>
                  <a:gd name="connsiteX7" fmla="*/ 0 w 457183"/>
                  <a:gd name="connsiteY7" fmla="*/ 244167 h 244168"/>
                  <a:gd name="connsiteX8" fmla="*/ 0 w 457183"/>
                  <a:gd name="connsiteY8" fmla="*/ 110394 h 244168"/>
                  <a:gd name="connsiteX9" fmla="*/ 27832 w 457183"/>
                  <a:gd name="connsiteY9" fmla="*/ 79313 h 244168"/>
                  <a:gd name="connsiteX10" fmla="*/ 235643 w 457183"/>
                  <a:gd name="connsiteY10" fmla="*/ 0 h 2441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57183" h="244168">
                    <a:moveTo>
                      <a:pt x="235643" y="0"/>
                    </a:moveTo>
                    <a:cubicBezTo>
                      <a:pt x="316799" y="0"/>
                      <a:pt x="390271" y="30309"/>
                      <a:pt x="443455" y="79313"/>
                    </a:cubicBezTo>
                    <a:lnTo>
                      <a:pt x="457183" y="94644"/>
                    </a:lnTo>
                    <a:lnTo>
                      <a:pt x="457183" y="244168"/>
                    </a:lnTo>
                    <a:lnTo>
                      <a:pt x="428873" y="226842"/>
                    </a:lnTo>
                    <a:cubicBezTo>
                      <a:pt x="367315" y="197484"/>
                      <a:pt x="299634" y="181250"/>
                      <a:pt x="228591" y="181250"/>
                    </a:cubicBezTo>
                    <a:cubicBezTo>
                      <a:pt x="157548" y="181250"/>
                      <a:pt x="89868" y="197484"/>
                      <a:pt x="28309" y="226842"/>
                    </a:cubicBezTo>
                    <a:lnTo>
                      <a:pt x="0" y="244167"/>
                    </a:lnTo>
                    <a:lnTo>
                      <a:pt x="0" y="110394"/>
                    </a:lnTo>
                    <a:lnTo>
                      <a:pt x="27832" y="79313"/>
                    </a:lnTo>
                    <a:cubicBezTo>
                      <a:pt x="81015" y="30309"/>
                      <a:pt x="154488" y="0"/>
                      <a:pt x="235643" y="0"/>
                    </a:cubicBezTo>
                    <a:close/>
                  </a:path>
                </a:pathLst>
              </a:custGeom>
              <a:solidFill>
                <a:srgbClr val="FF6699"/>
              </a:solidFill>
              <a:ln w="38100" cap="rnd" cmpd="sng" algn="ctr">
                <a:solidFill>
                  <a:sysClr val="windowText" lastClr="000000"/>
                </a:solidFill>
                <a:prstDash val="solid"/>
                <a:rou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1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73" name="フリーフォーム: 図形 472">
                <a:extLst>
                  <a:ext uri="{FF2B5EF4-FFF2-40B4-BE49-F238E27FC236}">
                    <a16:creationId xmlns:a16="http://schemas.microsoft.com/office/drawing/2014/main" id="{14C1F562-05C7-9223-495A-DC0A8B1304D5}"/>
                  </a:ext>
                </a:extLst>
              </p:cNvPr>
              <p:cNvSpPr/>
              <p:nvPr/>
            </p:nvSpPr>
            <p:spPr>
              <a:xfrm>
                <a:off x="7701409" y="1830709"/>
                <a:ext cx="449534" cy="192340"/>
              </a:xfrm>
              <a:custGeom>
                <a:avLst/>
                <a:gdLst>
                  <a:gd name="connsiteX0" fmla="*/ 143147 w 447827"/>
                  <a:gd name="connsiteY0" fmla="*/ 0 h 191610"/>
                  <a:gd name="connsiteX1" fmla="*/ 305054 w 447827"/>
                  <a:gd name="connsiteY1" fmla="*/ 0 h 191610"/>
                  <a:gd name="connsiteX2" fmla="*/ 441090 w 447827"/>
                  <a:gd name="connsiteY2" fmla="*/ 90171 h 191610"/>
                  <a:gd name="connsiteX3" fmla="*/ 447827 w 447827"/>
                  <a:gd name="connsiteY3" fmla="*/ 123540 h 191610"/>
                  <a:gd name="connsiteX4" fmla="*/ 413396 w 447827"/>
                  <a:gd name="connsiteY4" fmla="*/ 133046 h 191610"/>
                  <a:gd name="connsiteX5" fmla="*/ 379081 w 447827"/>
                  <a:gd name="connsiteY5" fmla="*/ 164686 h 191610"/>
                  <a:gd name="connsiteX6" fmla="*/ 369357 w 447827"/>
                  <a:gd name="connsiteY6" fmla="*/ 184410 h 191610"/>
                  <a:gd name="connsiteX7" fmla="*/ 359633 w 447827"/>
                  <a:gd name="connsiteY7" fmla="*/ 164686 h 191610"/>
                  <a:gd name="connsiteX8" fmla="*/ 283296 w 447827"/>
                  <a:gd name="connsiteY8" fmla="*/ 121444 h 191610"/>
                  <a:gd name="connsiteX9" fmla="*/ 164906 w 447827"/>
                  <a:gd name="connsiteY9" fmla="*/ 121444 h 191610"/>
                  <a:gd name="connsiteX10" fmla="*/ 88569 w 447827"/>
                  <a:gd name="connsiteY10" fmla="*/ 164686 h 191610"/>
                  <a:gd name="connsiteX11" fmla="*/ 75296 w 447827"/>
                  <a:gd name="connsiteY11" fmla="*/ 191610 h 191610"/>
                  <a:gd name="connsiteX12" fmla="*/ 62022 w 447827"/>
                  <a:gd name="connsiteY12" fmla="*/ 164686 h 191610"/>
                  <a:gd name="connsiteX13" fmla="*/ 27707 w 447827"/>
                  <a:gd name="connsiteY13" fmla="*/ 133046 h 191610"/>
                  <a:gd name="connsiteX14" fmla="*/ 0 w 447827"/>
                  <a:gd name="connsiteY14" fmla="*/ 125396 h 191610"/>
                  <a:gd name="connsiteX15" fmla="*/ 7111 w 447827"/>
                  <a:gd name="connsiteY15" fmla="*/ 90171 h 191610"/>
                  <a:gd name="connsiteX16" fmla="*/ 143147 w 447827"/>
                  <a:gd name="connsiteY16" fmla="*/ 0 h 1916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447827" h="191610">
                    <a:moveTo>
                      <a:pt x="143147" y="0"/>
                    </a:moveTo>
                    <a:lnTo>
                      <a:pt x="305054" y="0"/>
                    </a:lnTo>
                    <a:cubicBezTo>
                      <a:pt x="366208" y="0"/>
                      <a:pt x="418677" y="37181"/>
                      <a:pt x="441090" y="90171"/>
                    </a:cubicBezTo>
                    <a:lnTo>
                      <a:pt x="447827" y="123540"/>
                    </a:lnTo>
                    <a:lnTo>
                      <a:pt x="413396" y="133046"/>
                    </a:lnTo>
                    <a:cubicBezTo>
                      <a:pt x="400481" y="140517"/>
                      <a:pt x="388849" y="151328"/>
                      <a:pt x="379081" y="164686"/>
                    </a:cubicBezTo>
                    <a:lnTo>
                      <a:pt x="369357" y="184410"/>
                    </a:lnTo>
                    <a:lnTo>
                      <a:pt x="359633" y="164686"/>
                    </a:lnTo>
                    <a:cubicBezTo>
                      <a:pt x="340097" y="137969"/>
                      <a:pt x="313108" y="121444"/>
                      <a:pt x="283296" y="121444"/>
                    </a:cubicBezTo>
                    <a:lnTo>
                      <a:pt x="164906" y="121444"/>
                    </a:lnTo>
                    <a:cubicBezTo>
                      <a:pt x="135095" y="121444"/>
                      <a:pt x="108105" y="137969"/>
                      <a:pt x="88569" y="164686"/>
                    </a:cubicBezTo>
                    <a:lnTo>
                      <a:pt x="75296" y="191610"/>
                    </a:lnTo>
                    <a:lnTo>
                      <a:pt x="62022" y="164686"/>
                    </a:lnTo>
                    <a:cubicBezTo>
                      <a:pt x="52254" y="151328"/>
                      <a:pt x="40623" y="140517"/>
                      <a:pt x="27707" y="133046"/>
                    </a:cubicBezTo>
                    <a:lnTo>
                      <a:pt x="0" y="125396"/>
                    </a:lnTo>
                    <a:lnTo>
                      <a:pt x="7111" y="90171"/>
                    </a:lnTo>
                    <a:cubicBezTo>
                      <a:pt x="29524" y="37181"/>
                      <a:pt x="81994" y="0"/>
                      <a:pt x="143147" y="0"/>
                    </a:cubicBezTo>
                    <a:close/>
                  </a:path>
                </a:pathLst>
              </a:custGeom>
              <a:solidFill>
                <a:sysClr val="window" lastClr="FFFFFF">
                  <a:lumMod val="95000"/>
                </a:sysClr>
              </a:solidFill>
              <a:ln w="38100" cap="rnd" cmpd="sng" algn="ctr">
                <a:solidFill>
                  <a:sysClr val="windowText" lastClr="000000"/>
                </a:solidFill>
                <a:prstDash val="solid"/>
                <a:rou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1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</p:grpSp>
        <p:sp>
          <p:nvSpPr>
            <p:cNvPr id="469" name="テキスト ボックス 468">
              <a:extLst>
                <a:ext uri="{FF2B5EF4-FFF2-40B4-BE49-F238E27FC236}">
                  <a16:creationId xmlns:a16="http://schemas.microsoft.com/office/drawing/2014/main" id="{C160B887-91D3-0265-4EBF-0253061EAAFC}"/>
                </a:ext>
              </a:extLst>
            </p:cNvPr>
            <p:cNvSpPr txBox="1"/>
            <p:nvPr/>
          </p:nvSpPr>
          <p:spPr>
            <a:xfrm>
              <a:off x="6885312" y="4464115"/>
              <a:ext cx="2067738" cy="1853515"/>
            </a:xfrm>
            <a:prstGeom prst="rect">
              <a:avLst/>
            </a:prstGeom>
            <a:noFill/>
          </p:spPr>
          <p:txBody>
            <a:bodyPr spcFirstLastPara="1" wrap="square" numCol="1" rtlCol="0">
              <a:prstTxWarp prst="textArchDown">
                <a:avLst/>
              </a:prstTxWarp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+mn-cs"/>
                </a:rPr>
                <a:t>ク マ 出 没 危 険 地 域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39676112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194110</TotalTime>
  <Words>40</Words>
  <Application>Microsoft Office PowerPoint</Application>
  <PresentationFormat>A4 210 x 297 mm</PresentationFormat>
  <Paragraphs>8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メイリオ</vt:lpstr>
      <vt:lpstr>游ゴシック</vt:lpstr>
      <vt:lpstr>Arial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pptxo24_熊注意マーク</dc:title>
  <dc:subject>pptxo24_熊注意マーク</dc:subject>
  <dc:creator>でじけろお</dc:creator>
  <cp:lastModifiedBy>Keroo</cp:lastModifiedBy>
  <cp:revision>1</cp:revision>
  <dcterms:created xsi:type="dcterms:W3CDTF">2018-05-20T00:31:01Z</dcterms:created>
  <dcterms:modified xsi:type="dcterms:W3CDTF">2025-10-02T02:31:59Z</dcterms:modified>
  <cp:version>1</cp:version>
</cp:coreProperties>
</file>